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1" r:id="rId1"/>
  </p:sldMasterIdLst>
  <p:notesMasterIdLst>
    <p:notesMasterId r:id="rId19"/>
  </p:notesMasterIdLst>
  <p:sldIdLst>
    <p:sldId id="256" r:id="rId2"/>
    <p:sldId id="326" r:id="rId3"/>
    <p:sldId id="322" r:id="rId4"/>
    <p:sldId id="323" r:id="rId5"/>
    <p:sldId id="294" r:id="rId6"/>
    <p:sldId id="296" r:id="rId7"/>
    <p:sldId id="311" r:id="rId8"/>
    <p:sldId id="324" r:id="rId9"/>
    <p:sldId id="327" r:id="rId10"/>
    <p:sldId id="298" r:id="rId11"/>
    <p:sldId id="325" r:id="rId12"/>
    <p:sldId id="317" r:id="rId13"/>
    <p:sldId id="316" r:id="rId14"/>
    <p:sldId id="302" r:id="rId15"/>
    <p:sldId id="301" r:id="rId16"/>
    <p:sldId id="318" r:id="rId17"/>
    <p:sldId id="30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5959"/>
    <a:srgbClr val="D4ECBA"/>
    <a:srgbClr val="0000FF"/>
    <a:srgbClr val="F4F4F4"/>
    <a:srgbClr val="CC00CC"/>
    <a:srgbClr val="3333CC"/>
    <a:srgbClr val="00FF00"/>
    <a:srgbClr val="0000CC"/>
    <a:srgbClr val="003399"/>
    <a:srgbClr val="DB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19" autoAdjust="0"/>
    <p:restoredTop sz="82779" autoAdjust="0"/>
  </p:normalViewPr>
  <p:slideViewPr>
    <p:cSldViewPr snapToGrid="0">
      <p:cViewPr varScale="1">
        <p:scale>
          <a:sx n="85" d="100"/>
          <a:sy n="85" d="100"/>
        </p:scale>
        <p:origin x="83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0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64783-73A9-4315-8BF2-6AD322D6B178}" type="datetimeFigureOut">
              <a:rPr kumimoji="1" lang="ja-JP" altLang="en-US" smtClean="0"/>
              <a:t>2013/8/2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7AB5F-2F35-4969-B33C-881457CED28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11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376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40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3185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7140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413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658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2615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7763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743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846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979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223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964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686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846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175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7AB5F-2F35-4969-B33C-881457CED289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83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0" y="6585154"/>
            <a:ext cx="9144001" cy="272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0" y="6562914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6774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526475"/>
            <a:ext cx="7543800" cy="2594103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200" b="0" cap="none" spc="0" baseline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4156-D196-4DEE-9CC9-B588EE809C66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436375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38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7820-52B4-455A-826C-09FDDED0F629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1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6585154"/>
            <a:ext cx="9144001" cy="272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 userDrawn="1"/>
        </p:nvSpPr>
        <p:spPr>
          <a:xfrm>
            <a:off x="0" y="6562914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5894-CA35-4044-A462-A44E5011CB7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3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16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0" y="6585154"/>
            <a:ext cx="9144001" cy="272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0" y="6562914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8A15-41E7-4570-9EB8-E7F7BA18DDAB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7DE7-E0E1-4D37-B053-AEA135AD921F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7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B7A6-6401-4340-A66C-9DFC258C8C2B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4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73A-4E32-4ADE-B7BE-1A9DE5ED26F9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9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0" y="6585154"/>
            <a:ext cx="9144001" cy="272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0" y="6562914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253-2024-4BB8-9F6D-5E4E8CFF2200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4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A6AFA67-E04D-4A91-8735-7EA9892AD51F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3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38796-31A8-4574-BD78-6F497C49227A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2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5154"/>
            <a:ext cx="9144001" cy="272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562914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5691" y="286605"/>
            <a:ext cx="8067367" cy="871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309" y="1280160"/>
            <a:ext cx="7942007" cy="5187008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0723" y="6628913"/>
            <a:ext cx="1369140" cy="195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E5D7906-27B1-45E0-91FA-43A0C3D7EB31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064" y="6628913"/>
            <a:ext cx="5758835" cy="195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1100" y="6628913"/>
            <a:ext cx="1354803" cy="195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45691" y="1170030"/>
            <a:ext cx="80673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62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kumimoji="1" sz="4000" kern="1200" spc="0" baseline="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800" b="1" kern="1200" baseline="0">
          <a:solidFill>
            <a:schemeClr val="accent6">
              <a:lumMod val="7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504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50000"/>
        <a:buFont typeface="Wingdings" panose="05000000000000000000" pitchFamily="2" charset="2"/>
        <a:buChar char="l"/>
        <a:defRPr kumimoji="1" sz="2400" kern="1200" baseline="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648000" indent="-18288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40000"/>
        <a:buFont typeface="Wingdings" panose="05000000000000000000" pitchFamily="2" charset="2"/>
        <a:buChar char="l"/>
        <a:defRPr kumimoji="1" sz="1800" kern="1200" baseline="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792000" indent="-18288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40000"/>
        <a:buFont typeface="Wingdings" panose="05000000000000000000" pitchFamily="2" charset="2"/>
        <a:buChar char="l"/>
        <a:defRPr kumimoji="1" sz="1800" kern="1200" baseline="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40000"/>
        <a:buFont typeface="Wingdings" panose="05000000000000000000" pitchFamily="2" charset="2"/>
        <a:buChar char="l"/>
        <a:defRPr kumimoji="1" sz="1800" kern="1200" baseline="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w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9.w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5" Type="http://schemas.openxmlformats.org/officeDocument/2006/relationships/image" Target="../media/image40.emf"/><Relationship Id="rId10" Type="http://schemas.openxmlformats.org/officeDocument/2006/relationships/image" Target="../media/image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 smtClean="0"/>
              <a:t>Full-dimensional Sampling and Analysis of BSSRDF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kumimoji="1" lang="en-US" altLang="ja-JP" sz="2400" b="1" dirty="0" smtClean="0"/>
              <a:t>Chika Inoshita, </a:t>
            </a:r>
            <a:r>
              <a:rPr lang="en-US" altLang="ja-JP" sz="2400" b="1" dirty="0" smtClean="0"/>
              <a:t>Seiichi </a:t>
            </a:r>
            <a:r>
              <a:rPr lang="en-US" altLang="ja-JP" sz="2400" b="1" dirty="0" err="1" smtClean="0"/>
              <a:t>Tagawa</a:t>
            </a:r>
            <a:r>
              <a:rPr lang="en-US" altLang="ja-JP" sz="2400" b="1" dirty="0" smtClean="0"/>
              <a:t>, MD. Abdul </a:t>
            </a:r>
            <a:r>
              <a:rPr lang="en-US" altLang="ja-JP" sz="2400" b="1" dirty="0" err="1" smtClean="0"/>
              <a:t>Mannan</a:t>
            </a:r>
            <a:endParaRPr lang="en-US" altLang="ja-JP" sz="2400" b="1" dirty="0" smtClean="0"/>
          </a:p>
          <a:p>
            <a:pPr algn="ctr">
              <a:spcBef>
                <a:spcPts val="600"/>
              </a:spcBef>
            </a:pPr>
            <a:r>
              <a:rPr lang="en-US" altLang="ja-JP" sz="2400" b="1" dirty="0"/>
              <a:t>Yasuhiro </a:t>
            </a:r>
            <a:r>
              <a:rPr lang="en-US" altLang="ja-JP" sz="2400" b="1" dirty="0" err="1" smtClean="0"/>
              <a:t>Mukaigawa</a:t>
            </a:r>
            <a:r>
              <a:rPr lang="en-US" altLang="ja-JP" sz="2400" b="1" dirty="0" smtClean="0"/>
              <a:t>, Yasushi Yagi</a:t>
            </a:r>
          </a:p>
          <a:p>
            <a:pPr algn="ctr">
              <a:spcBef>
                <a:spcPts val="600"/>
              </a:spcBef>
            </a:pPr>
            <a:r>
              <a:rPr lang="en-US" altLang="ja-JP" sz="2400" dirty="0" smtClean="0"/>
              <a:t>ISIR, Osaka </a:t>
            </a:r>
            <a:r>
              <a:rPr lang="en-US" altLang="ja-JP" sz="2400" dirty="0"/>
              <a:t>University</a:t>
            </a:r>
            <a:endParaRPr lang="en-US" altLang="ja-JP" sz="2400" dirty="0" smtClean="0"/>
          </a:p>
          <a:p>
            <a:pPr algn="ctr">
              <a:spcBef>
                <a:spcPts val="600"/>
              </a:spcBef>
            </a:pP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6194" y="247828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HGPｺﾞｼｯｸM" pitchFamily="50" charset="-128"/>
                <a:cs typeface="Calibri" pitchFamily="34" charset="0"/>
              </a:rPr>
              <a:t>OS</a:t>
            </a:r>
            <a:r>
              <a:rPr kumimoji="1" lang="en-US" altLang="ja-JP" sz="3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HGPｺﾞｼｯｸM" pitchFamily="50" charset="-128"/>
                <a:cs typeface="Calibri" pitchFamily="34" charset="0"/>
              </a:rPr>
              <a:t>1-2</a:t>
            </a:r>
            <a:endParaRPr kumimoji="1" lang="ja-JP" altLang="en-US" sz="32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HGPｺﾞｼｯｸM" pitchFamily="50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7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Visualization </a:t>
            </a:r>
            <a:r>
              <a:rPr lang="en-US" altLang="ja-JP" dirty="0" smtClean="0"/>
              <a:t>of BSSRDF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7309" y="1280160"/>
            <a:ext cx="8119971" cy="5187008"/>
          </a:xfrm>
        </p:spPr>
        <p:txBody>
          <a:bodyPr/>
          <a:lstStyle/>
          <a:p>
            <a:r>
              <a:rPr lang="en-US" altLang="ja-JP" dirty="0"/>
              <a:t>Analyze by </a:t>
            </a:r>
            <a:r>
              <a:rPr lang="en-US" altLang="ja-JP" dirty="0" smtClean="0"/>
              <a:t>visualizing </a:t>
            </a:r>
            <a:r>
              <a:rPr lang="en-US" altLang="ja-JP" dirty="0"/>
              <a:t>4D slices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ja-JP" b="0" baseline="-25000" dirty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ja-JP" dirty="0" err="1">
                <a:latin typeface="Symbol" panose="05050102010706020507" pitchFamily="18" charset="2"/>
              </a:rPr>
              <a:t>w</a:t>
            </a:r>
            <a:r>
              <a:rPr lang="en-US" altLang="ja-JP" b="0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ja-JP" altLang="en-US" dirty="0"/>
              <a:t> </a:t>
            </a:r>
            <a:r>
              <a:rPr lang="en-US" altLang="ja-JP" dirty="0"/>
              <a:t>of </a:t>
            </a:r>
            <a:r>
              <a:rPr lang="en-US" altLang="ja-JP" dirty="0" smtClean="0"/>
              <a:t>BSSRDF</a:t>
            </a:r>
            <a:endParaRPr lang="en-US" alt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5E96-2872-43A0-8243-B4A3D54E4516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直方体 13"/>
          <p:cNvSpPr/>
          <p:nvPr/>
        </p:nvSpPr>
        <p:spPr>
          <a:xfrm>
            <a:off x="4979652" y="2157833"/>
            <a:ext cx="3460768" cy="1485024"/>
          </a:xfrm>
          <a:prstGeom prst="cube">
            <a:avLst>
              <a:gd name="adj" fmla="val 71956"/>
            </a:avLst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ja-JP" altLang="en-US" sz="1600" dirty="0">
              <a:solidFill>
                <a:schemeClr val="tx1"/>
              </a:solidFill>
            </a:endParaRPr>
          </a:p>
        </p:txBody>
      </p:sp>
      <p:grpSp>
        <p:nvGrpSpPr>
          <p:cNvPr id="72" name="グループ化 71"/>
          <p:cNvGrpSpPr/>
          <p:nvPr/>
        </p:nvGrpSpPr>
        <p:grpSpPr>
          <a:xfrm>
            <a:off x="5260867" y="2686841"/>
            <a:ext cx="551662" cy="393999"/>
            <a:chOff x="2164248" y="4474867"/>
            <a:chExt cx="897493" cy="556664"/>
          </a:xfrm>
        </p:grpSpPr>
        <p:sp>
          <p:nvSpPr>
            <p:cNvPr id="19" name="フリーフォーム 18"/>
            <p:cNvSpPr/>
            <p:nvPr/>
          </p:nvSpPr>
          <p:spPr>
            <a:xfrm>
              <a:off x="2164248" y="4474867"/>
              <a:ext cx="897493" cy="410721"/>
            </a:xfrm>
            <a:custGeom>
              <a:avLst/>
              <a:gdLst>
                <a:gd name="connsiteX0" fmla="*/ 0 w 685800"/>
                <a:gd name="connsiteY0" fmla="*/ 367866 h 370406"/>
                <a:gd name="connsiteX1" fmla="*/ 55880 w 685800"/>
                <a:gd name="connsiteY1" fmla="*/ 151966 h 370406"/>
                <a:gd name="connsiteX2" fmla="*/ 289560 w 685800"/>
                <a:gd name="connsiteY2" fmla="*/ 4646 h 370406"/>
                <a:gd name="connsiteX3" fmla="*/ 594360 w 685800"/>
                <a:gd name="connsiteY3" fmla="*/ 68146 h 370406"/>
                <a:gd name="connsiteX4" fmla="*/ 685800 w 685800"/>
                <a:gd name="connsiteY4" fmla="*/ 370406 h 370406"/>
                <a:gd name="connsiteX0" fmla="*/ 0 w 685800"/>
                <a:gd name="connsiteY0" fmla="*/ 363725 h 366265"/>
                <a:gd name="connsiteX1" fmla="*/ 55880 w 685800"/>
                <a:gd name="connsiteY1" fmla="*/ 147825 h 366265"/>
                <a:gd name="connsiteX2" fmla="*/ 289560 w 685800"/>
                <a:gd name="connsiteY2" fmla="*/ 505 h 366265"/>
                <a:gd name="connsiteX3" fmla="*/ 601980 w 685800"/>
                <a:gd name="connsiteY3" fmla="*/ 109725 h 366265"/>
                <a:gd name="connsiteX4" fmla="*/ 685800 w 685800"/>
                <a:gd name="connsiteY4" fmla="*/ 366265 h 366265"/>
                <a:gd name="connsiteX0" fmla="*/ 0 w 685800"/>
                <a:gd name="connsiteY0" fmla="*/ 363884 h 366424"/>
                <a:gd name="connsiteX1" fmla="*/ 55880 w 685800"/>
                <a:gd name="connsiteY1" fmla="*/ 147984 h 366424"/>
                <a:gd name="connsiteX2" fmla="*/ 289560 w 685800"/>
                <a:gd name="connsiteY2" fmla="*/ 664 h 366424"/>
                <a:gd name="connsiteX3" fmla="*/ 601980 w 685800"/>
                <a:gd name="connsiteY3" fmla="*/ 109884 h 366424"/>
                <a:gd name="connsiteX4" fmla="*/ 685800 w 685800"/>
                <a:gd name="connsiteY4" fmla="*/ 366424 h 366424"/>
                <a:gd name="connsiteX0" fmla="*/ 0 w 685800"/>
                <a:gd name="connsiteY0" fmla="*/ 331109 h 333649"/>
                <a:gd name="connsiteX1" fmla="*/ 55880 w 685800"/>
                <a:gd name="connsiteY1" fmla="*/ 115209 h 333649"/>
                <a:gd name="connsiteX2" fmla="*/ 337820 w 685800"/>
                <a:gd name="connsiteY2" fmla="*/ 909 h 333649"/>
                <a:gd name="connsiteX3" fmla="*/ 601980 w 685800"/>
                <a:gd name="connsiteY3" fmla="*/ 77109 h 333649"/>
                <a:gd name="connsiteX4" fmla="*/ 685800 w 685800"/>
                <a:gd name="connsiteY4" fmla="*/ 333649 h 333649"/>
                <a:gd name="connsiteX0" fmla="*/ 0 w 685800"/>
                <a:gd name="connsiteY0" fmla="*/ 330242 h 332782"/>
                <a:gd name="connsiteX1" fmla="*/ 55880 w 685800"/>
                <a:gd name="connsiteY1" fmla="*/ 114342 h 332782"/>
                <a:gd name="connsiteX2" fmla="*/ 337820 w 685800"/>
                <a:gd name="connsiteY2" fmla="*/ 42 h 332782"/>
                <a:gd name="connsiteX3" fmla="*/ 601980 w 685800"/>
                <a:gd name="connsiteY3" fmla="*/ 104182 h 332782"/>
                <a:gd name="connsiteX4" fmla="*/ 685800 w 685800"/>
                <a:gd name="connsiteY4" fmla="*/ 332782 h 332782"/>
                <a:gd name="connsiteX0" fmla="*/ 0 w 685800"/>
                <a:gd name="connsiteY0" fmla="*/ 330224 h 332764"/>
                <a:gd name="connsiteX1" fmla="*/ 99060 w 685800"/>
                <a:gd name="connsiteY1" fmla="*/ 111784 h 332764"/>
                <a:gd name="connsiteX2" fmla="*/ 337820 w 685800"/>
                <a:gd name="connsiteY2" fmla="*/ 24 h 332764"/>
                <a:gd name="connsiteX3" fmla="*/ 601980 w 685800"/>
                <a:gd name="connsiteY3" fmla="*/ 104164 h 332764"/>
                <a:gd name="connsiteX4" fmla="*/ 685800 w 685800"/>
                <a:gd name="connsiteY4" fmla="*/ 332764 h 332764"/>
                <a:gd name="connsiteX0" fmla="*/ 0 w 685800"/>
                <a:gd name="connsiteY0" fmla="*/ 330251 h 332791"/>
                <a:gd name="connsiteX1" fmla="*/ 96520 w 685800"/>
                <a:gd name="connsiteY1" fmla="*/ 94031 h 332791"/>
                <a:gd name="connsiteX2" fmla="*/ 337820 w 685800"/>
                <a:gd name="connsiteY2" fmla="*/ 51 h 332791"/>
                <a:gd name="connsiteX3" fmla="*/ 601980 w 685800"/>
                <a:gd name="connsiteY3" fmla="*/ 104191 h 332791"/>
                <a:gd name="connsiteX4" fmla="*/ 685800 w 685800"/>
                <a:gd name="connsiteY4" fmla="*/ 332791 h 332791"/>
                <a:gd name="connsiteX0" fmla="*/ 0 w 685800"/>
                <a:gd name="connsiteY0" fmla="*/ 330200 h 332740"/>
                <a:gd name="connsiteX1" fmla="*/ 101600 w 685800"/>
                <a:gd name="connsiteY1" fmla="*/ 104140 h 332740"/>
                <a:gd name="connsiteX2" fmla="*/ 337820 w 685800"/>
                <a:gd name="connsiteY2" fmla="*/ 0 h 332740"/>
                <a:gd name="connsiteX3" fmla="*/ 601980 w 685800"/>
                <a:gd name="connsiteY3" fmla="*/ 104140 h 332740"/>
                <a:gd name="connsiteX4" fmla="*/ 685800 w 685800"/>
                <a:gd name="connsiteY4" fmla="*/ 332740 h 332740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332742">
                  <a:moveTo>
                    <a:pt x="0" y="330202"/>
                  </a:moveTo>
                  <a:cubicBezTo>
                    <a:pt x="3810" y="252520"/>
                    <a:pt x="45297" y="159175"/>
                    <a:pt x="101600" y="104142"/>
                  </a:cubicBezTo>
                  <a:cubicBezTo>
                    <a:pt x="157903" y="49109"/>
                    <a:pt x="256963" y="-421"/>
                    <a:pt x="337820" y="2"/>
                  </a:cubicBezTo>
                  <a:cubicBezTo>
                    <a:pt x="418677" y="425"/>
                    <a:pt x="518583" y="43605"/>
                    <a:pt x="586740" y="106682"/>
                  </a:cubicBezTo>
                  <a:cubicBezTo>
                    <a:pt x="654897" y="169759"/>
                    <a:pt x="673100" y="212092"/>
                    <a:pt x="685800" y="3327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2164248" y="4741507"/>
              <a:ext cx="897493" cy="2900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 flipH="1">
              <a:off x="2503583" y="4513885"/>
              <a:ext cx="83958" cy="399910"/>
            </a:xfrm>
            <a:custGeom>
              <a:avLst/>
              <a:gdLst>
                <a:gd name="connsiteX0" fmla="*/ 0 w 0"/>
                <a:gd name="connsiteY0" fmla="*/ 209550 h 209550"/>
                <a:gd name="connsiteX1" fmla="*/ 0 w 0"/>
                <a:gd name="connsiteY1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09550">
                  <a:moveTo>
                    <a:pt x="0" y="20955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591042" y="4643937"/>
              <a:ext cx="335837" cy="276362"/>
            </a:xfrm>
            <a:custGeom>
              <a:avLst/>
              <a:gdLst>
                <a:gd name="connsiteX0" fmla="*/ 0 w 148590"/>
                <a:gd name="connsiteY0" fmla="*/ 137160 h 137160"/>
                <a:gd name="connsiteX1" fmla="*/ 148590 w 148590"/>
                <a:gd name="connsiteY1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590" h="137160">
                  <a:moveTo>
                    <a:pt x="0" y="137160"/>
                  </a:moveTo>
                  <a:lnTo>
                    <a:pt x="14859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2269198" y="4680226"/>
              <a:ext cx="307851" cy="246574"/>
            </a:xfrm>
            <a:custGeom>
              <a:avLst/>
              <a:gdLst>
                <a:gd name="connsiteX0" fmla="*/ 129540 w 129540"/>
                <a:gd name="connsiteY0" fmla="*/ 121920 h 121920"/>
                <a:gd name="connsiteX1" fmla="*/ 0 w 129540"/>
                <a:gd name="connsiteY1" fmla="*/ 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540" h="121920">
                  <a:moveTo>
                    <a:pt x="129540" y="12192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4" name="グループ化 73"/>
          <p:cNvGrpSpPr/>
          <p:nvPr/>
        </p:nvGrpSpPr>
        <p:grpSpPr>
          <a:xfrm>
            <a:off x="6513876" y="1985155"/>
            <a:ext cx="774107" cy="537441"/>
            <a:chOff x="4153615" y="3403583"/>
            <a:chExt cx="1259387" cy="759326"/>
          </a:xfrm>
        </p:grpSpPr>
        <p:sp>
          <p:nvSpPr>
            <p:cNvPr id="28" name="フリーフォーム 27"/>
            <p:cNvSpPr/>
            <p:nvPr/>
          </p:nvSpPr>
          <p:spPr>
            <a:xfrm>
              <a:off x="4153615" y="3403583"/>
              <a:ext cx="1259387" cy="567898"/>
            </a:xfrm>
            <a:custGeom>
              <a:avLst/>
              <a:gdLst>
                <a:gd name="connsiteX0" fmla="*/ 0 w 685800"/>
                <a:gd name="connsiteY0" fmla="*/ 367866 h 370406"/>
                <a:gd name="connsiteX1" fmla="*/ 55880 w 685800"/>
                <a:gd name="connsiteY1" fmla="*/ 151966 h 370406"/>
                <a:gd name="connsiteX2" fmla="*/ 289560 w 685800"/>
                <a:gd name="connsiteY2" fmla="*/ 4646 h 370406"/>
                <a:gd name="connsiteX3" fmla="*/ 594360 w 685800"/>
                <a:gd name="connsiteY3" fmla="*/ 68146 h 370406"/>
                <a:gd name="connsiteX4" fmla="*/ 685800 w 685800"/>
                <a:gd name="connsiteY4" fmla="*/ 370406 h 370406"/>
                <a:gd name="connsiteX0" fmla="*/ 0 w 685800"/>
                <a:gd name="connsiteY0" fmla="*/ 363725 h 366265"/>
                <a:gd name="connsiteX1" fmla="*/ 55880 w 685800"/>
                <a:gd name="connsiteY1" fmla="*/ 147825 h 366265"/>
                <a:gd name="connsiteX2" fmla="*/ 289560 w 685800"/>
                <a:gd name="connsiteY2" fmla="*/ 505 h 366265"/>
                <a:gd name="connsiteX3" fmla="*/ 601980 w 685800"/>
                <a:gd name="connsiteY3" fmla="*/ 109725 h 366265"/>
                <a:gd name="connsiteX4" fmla="*/ 685800 w 685800"/>
                <a:gd name="connsiteY4" fmla="*/ 366265 h 366265"/>
                <a:gd name="connsiteX0" fmla="*/ 0 w 685800"/>
                <a:gd name="connsiteY0" fmla="*/ 363884 h 366424"/>
                <a:gd name="connsiteX1" fmla="*/ 55880 w 685800"/>
                <a:gd name="connsiteY1" fmla="*/ 147984 h 366424"/>
                <a:gd name="connsiteX2" fmla="*/ 289560 w 685800"/>
                <a:gd name="connsiteY2" fmla="*/ 664 h 366424"/>
                <a:gd name="connsiteX3" fmla="*/ 601980 w 685800"/>
                <a:gd name="connsiteY3" fmla="*/ 109884 h 366424"/>
                <a:gd name="connsiteX4" fmla="*/ 685800 w 685800"/>
                <a:gd name="connsiteY4" fmla="*/ 366424 h 366424"/>
                <a:gd name="connsiteX0" fmla="*/ 0 w 685800"/>
                <a:gd name="connsiteY0" fmla="*/ 331109 h 333649"/>
                <a:gd name="connsiteX1" fmla="*/ 55880 w 685800"/>
                <a:gd name="connsiteY1" fmla="*/ 115209 h 333649"/>
                <a:gd name="connsiteX2" fmla="*/ 337820 w 685800"/>
                <a:gd name="connsiteY2" fmla="*/ 909 h 333649"/>
                <a:gd name="connsiteX3" fmla="*/ 601980 w 685800"/>
                <a:gd name="connsiteY3" fmla="*/ 77109 h 333649"/>
                <a:gd name="connsiteX4" fmla="*/ 685800 w 685800"/>
                <a:gd name="connsiteY4" fmla="*/ 333649 h 333649"/>
                <a:gd name="connsiteX0" fmla="*/ 0 w 685800"/>
                <a:gd name="connsiteY0" fmla="*/ 330242 h 332782"/>
                <a:gd name="connsiteX1" fmla="*/ 55880 w 685800"/>
                <a:gd name="connsiteY1" fmla="*/ 114342 h 332782"/>
                <a:gd name="connsiteX2" fmla="*/ 337820 w 685800"/>
                <a:gd name="connsiteY2" fmla="*/ 42 h 332782"/>
                <a:gd name="connsiteX3" fmla="*/ 601980 w 685800"/>
                <a:gd name="connsiteY3" fmla="*/ 104182 h 332782"/>
                <a:gd name="connsiteX4" fmla="*/ 685800 w 685800"/>
                <a:gd name="connsiteY4" fmla="*/ 332782 h 332782"/>
                <a:gd name="connsiteX0" fmla="*/ 0 w 685800"/>
                <a:gd name="connsiteY0" fmla="*/ 330224 h 332764"/>
                <a:gd name="connsiteX1" fmla="*/ 99060 w 685800"/>
                <a:gd name="connsiteY1" fmla="*/ 111784 h 332764"/>
                <a:gd name="connsiteX2" fmla="*/ 337820 w 685800"/>
                <a:gd name="connsiteY2" fmla="*/ 24 h 332764"/>
                <a:gd name="connsiteX3" fmla="*/ 601980 w 685800"/>
                <a:gd name="connsiteY3" fmla="*/ 104164 h 332764"/>
                <a:gd name="connsiteX4" fmla="*/ 685800 w 685800"/>
                <a:gd name="connsiteY4" fmla="*/ 332764 h 332764"/>
                <a:gd name="connsiteX0" fmla="*/ 0 w 685800"/>
                <a:gd name="connsiteY0" fmla="*/ 330251 h 332791"/>
                <a:gd name="connsiteX1" fmla="*/ 96520 w 685800"/>
                <a:gd name="connsiteY1" fmla="*/ 94031 h 332791"/>
                <a:gd name="connsiteX2" fmla="*/ 337820 w 685800"/>
                <a:gd name="connsiteY2" fmla="*/ 51 h 332791"/>
                <a:gd name="connsiteX3" fmla="*/ 601980 w 685800"/>
                <a:gd name="connsiteY3" fmla="*/ 104191 h 332791"/>
                <a:gd name="connsiteX4" fmla="*/ 685800 w 685800"/>
                <a:gd name="connsiteY4" fmla="*/ 332791 h 332791"/>
                <a:gd name="connsiteX0" fmla="*/ 0 w 685800"/>
                <a:gd name="connsiteY0" fmla="*/ 330200 h 332740"/>
                <a:gd name="connsiteX1" fmla="*/ 101600 w 685800"/>
                <a:gd name="connsiteY1" fmla="*/ 104140 h 332740"/>
                <a:gd name="connsiteX2" fmla="*/ 337820 w 685800"/>
                <a:gd name="connsiteY2" fmla="*/ 0 h 332740"/>
                <a:gd name="connsiteX3" fmla="*/ 601980 w 685800"/>
                <a:gd name="connsiteY3" fmla="*/ 104140 h 332740"/>
                <a:gd name="connsiteX4" fmla="*/ 685800 w 685800"/>
                <a:gd name="connsiteY4" fmla="*/ 332740 h 332740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332742">
                  <a:moveTo>
                    <a:pt x="0" y="330202"/>
                  </a:moveTo>
                  <a:cubicBezTo>
                    <a:pt x="3810" y="252520"/>
                    <a:pt x="45297" y="159175"/>
                    <a:pt x="101600" y="104142"/>
                  </a:cubicBezTo>
                  <a:cubicBezTo>
                    <a:pt x="157903" y="49109"/>
                    <a:pt x="256963" y="-421"/>
                    <a:pt x="337820" y="2"/>
                  </a:cubicBezTo>
                  <a:cubicBezTo>
                    <a:pt x="418677" y="425"/>
                    <a:pt x="518583" y="43605"/>
                    <a:pt x="586740" y="106682"/>
                  </a:cubicBezTo>
                  <a:cubicBezTo>
                    <a:pt x="654897" y="169759"/>
                    <a:pt x="673100" y="212092"/>
                    <a:pt x="685800" y="3327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4164099" y="3820407"/>
              <a:ext cx="1246919" cy="3425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/>
            <p:cNvSpPr/>
            <p:nvPr/>
          </p:nvSpPr>
          <p:spPr>
            <a:xfrm flipH="1">
              <a:off x="4693519" y="3426343"/>
              <a:ext cx="83958" cy="594990"/>
            </a:xfrm>
            <a:custGeom>
              <a:avLst/>
              <a:gdLst>
                <a:gd name="connsiteX0" fmla="*/ 0 w 0"/>
                <a:gd name="connsiteY0" fmla="*/ 327660 h 327660"/>
                <a:gd name="connsiteX1" fmla="*/ 0 w 0"/>
                <a:gd name="connsiteY1" fmla="*/ 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7660">
                  <a:moveTo>
                    <a:pt x="0" y="3276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4780977" y="3621421"/>
              <a:ext cx="454778" cy="393410"/>
            </a:xfrm>
            <a:custGeom>
              <a:avLst/>
              <a:gdLst>
                <a:gd name="connsiteX0" fmla="*/ 0 w 224790"/>
                <a:gd name="connsiteY0" fmla="*/ 201930 h 201930"/>
                <a:gd name="connsiteX1" fmla="*/ 224790 w 224790"/>
                <a:gd name="connsiteY1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201930">
                  <a:moveTo>
                    <a:pt x="0" y="201930"/>
                  </a:moveTo>
                  <a:lnTo>
                    <a:pt x="22479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4298212" y="3660438"/>
              <a:ext cx="475768" cy="360896"/>
            </a:xfrm>
            <a:custGeom>
              <a:avLst/>
              <a:gdLst>
                <a:gd name="connsiteX0" fmla="*/ 224790 w 224790"/>
                <a:gd name="connsiteY0" fmla="*/ 190500 h 190500"/>
                <a:gd name="connsiteX1" fmla="*/ 0 w 22479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190500">
                  <a:moveTo>
                    <a:pt x="224790" y="1905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7440849" y="2115182"/>
            <a:ext cx="512252" cy="355642"/>
            <a:chOff x="5815309" y="3595411"/>
            <a:chExt cx="833378" cy="502471"/>
          </a:xfrm>
        </p:grpSpPr>
        <p:sp>
          <p:nvSpPr>
            <p:cNvPr id="33" name="フリーフォーム 32"/>
            <p:cNvSpPr/>
            <p:nvPr/>
          </p:nvSpPr>
          <p:spPr>
            <a:xfrm>
              <a:off x="5815309" y="3595411"/>
              <a:ext cx="833378" cy="375796"/>
            </a:xfrm>
            <a:custGeom>
              <a:avLst/>
              <a:gdLst>
                <a:gd name="connsiteX0" fmla="*/ 0 w 685800"/>
                <a:gd name="connsiteY0" fmla="*/ 367866 h 370406"/>
                <a:gd name="connsiteX1" fmla="*/ 55880 w 685800"/>
                <a:gd name="connsiteY1" fmla="*/ 151966 h 370406"/>
                <a:gd name="connsiteX2" fmla="*/ 289560 w 685800"/>
                <a:gd name="connsiteY2" fmla="*/ 4646 h 370406"/>
                <a:gd name="connsiteX3" fmla="*/ 594360 w 685800"/>
                <a:gd name="connsiteY3" fmla="*/ 68146 h 370406"/>
                <a:gd name="connsiteX4" fmla="*/ 685800 w 685800"/>
                <a:gd name="connsiteY4" fmla="*/ 370406 h 370406"/>
                <a:gd name="connsiteX0" fmla="*/ 0 w 685800"/>
                <a:gd name="connsiteY0" fmla="*/ 363725 h 366265"/>
                <a:gd name="connsiteX1" fmla="*/ 55880 w 685800"/>
                <a:gd name="connsiteY1" fmla="*/ 147825 h 366265"/>
                <a:gd name="connsiteX2" fmla="*/ 289560 w 685800"/>
                <a:gd name="connsiteY2" fmla="*/ 505 h 366265"/>
                <a:gd name="connsiteX3" fmla="*/ 601980 w 685800"/>
                <a:gd name="connsiteY3" fmla="*/ 109725 h 366265"/>
                <a:gd name="connsiteX4" fmla="*/ 685800 w 685800"/>
                <a:gd name="connsiteY4" fmla="*/ 366265 h 366265"/>
                <a:gd name="connsiteX0" fmla="*/ 0 w 685800"/>
                <a:gd name="connsiteY0" fmla="*/ 363884 h 366424"/>
                <a:gd name="connsiteX1" fmla="*/ 55880 w 685800"/>
                <a:gd name="connsiteY1" fmla="*/ 147984 h 366424"/>
                <a:gd name="connsiteX2" fmla="*/ 289560 w 685800"/>
                <a:gd name="connsiteY2" fmla="*/ 664 h 366424"/>
                <a:gd name="connsiteX3" fmla="*/ 601980 w 685800"/>
                <a:gd name="connsiteY3" fmla="*/ 109884 h 366424"/>
                <a:gd name="connsiteX4" fmla="*/ 685800 w 685800"/>
                <a:gd name="connsiteY4" fmla="*/ 366424 h 366424"/>
                <a:gd name="connsiteX0" fmla="*/ 0 w 685800"/>
                <a:gd name="connsiteY0" fmla="*/ 331109 h 333649"/>
                <a:gd name="connsiteX1" fmla="*/ 55880 w 685800"/>
                <a:gd name="connsiteY1" fmla="*/ 115209 h 333649"/>
                <a:gd name="connsiteX2" fmla="*/ 337820 w 685800"/>
                <a:gd name="connsiteY2" fmla="*/ 909 h 333649"/>
                <a:gd name="connsiteX3" fmla="*/ 601980 w 685800"/>
                <a:gd name="connsiteY3" fmla="*/ 77109 h 333649"/>
                <a:gd name="connsiteX4" fmla="*/ 685800 w 685800"/>
                <a:gd name="connsiteY4" fmla="*/ 333649 h 333649"/>
                <a:gd name="connsiteX0" fmla="*/ 0 w 685800"/>
                <a:gd name="connsiteY0" fmla="*/ 330242 h 332782"/>
                <a:gd name="connsiteX1" fmla="*/ 55880 w 685800"/>
                <a:gd name="connsiteY1" fmla="*/ 114342 h 332782"/>
                <a:gd name="connsiteX2" fmla="*/ 337820 w 685800"/>
                <a:gd name="connsiteY2" fmla="*/ 42 h 332782"/>
                <a:gd name="connsiteX3" fmla="*/ 601980 w 685800"/>
                <a:gd name="connsiteY3" fmla="*/ 104182 h 332782"/>
                <a:gd name="connsiteX4" fmla="*/ 685800 w 685800"/>
                <a:gd name="connsiteY4" fmla="*/ 332782 h 332782"/>
                <a:gd name="connsiteX0" fmla="*/ 0 w 685800"/>
                <a:gd name="connsiteY0" fmla="*/ 330224 h 332764"/>
                <a:gd name="connsiteX1" fmla="*/ 99060 w 685800"/>
                <a:gd name="connsiteY1" fmla="*/ 111784 h 332764"/>
                <a:gd name="connsiteX2" fmla="*/ 337820 w 685800"/>
                <a:gd name="connsiteY2" fmla="*/ 24 h 332764"/>
                <a:gd name="connsiteX3" fmla="*/ 601980 w 685800"/>
                <a:gd name="connsiteY3" fmla="*/ 104164 h 332764"/>
                <a:gd name="connsiteX4" fmla="*/ 685800 w 685800"/>
                <a:gd name="connsiteY4" fmla="*/ 332764 h 332764"/>
                <a:gd name="connsiteX0" fmla="*/ 0 w 685800"/>
                <a:gd name="connsiteY0" fmla="*/ 330251 h 332791"/>
                <a:gd name="connsiteX1" fmla="*/ 96520 w 685800"/>
                <a:gd name="connsiteY1" fmla="*/ 94031 h 332791"/>
                <a:gd name="connsiteX2" fmla="*/ 337820 w 685800"/>
                <a:gd name="connsiteY2" fmla="*/ 51 h 332791"/>
                <a:gd name="connsiteX3" fmla="*/ 601980 w 685800"/>
                <a:gd name="connsiteY3" fmla="*/ 104191 h 332791"/>
                <a:gd name="connsiteX4" fmla="*/ 685800 w 685800"/>
                <a:gd name="connsiteY4" fmla="*/ 332791 h 332791"/>
                <a:gd name="connsiteX0" fmla="*/ 0 w 685800"/>
                <a:gd name="connsiteY0" fmla="*/ 330200 h 332740"/>
                <a:gd name="connsiteX1" fmla="*/ 101600 w 685800"/>
                <a:gd name="connsiteY1" fmla="*/ 104140 h 332740"/>
                <a:gd name="connsiteX2" fmla="*/ 337820 w 685800"/>
                <a:gd name="connsiteY2" fmla="*/ 0 h 332740"/>
                <a:gd name="connsiteX3" fmla="*/ 601980 w 685800"/>
                <a:gd name="connsiteY3" fmla="*/ 104140 h 332740"/>
                <a:gd name="connsiteX4" fmla="*/ 685800 w 685800"/>
                <a:gd name="connsiteY4" fmla="*/ 332740 h 332740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332742">
                  <a:moveTo>
                    <a:pt x="0" y="330202"/>
                  </a:moveTo>
                  <a:cubicBezTo>
                    <a:pt x="3810" y="252520"/>
                    <a:pt x="45297" y="159175"/>
                    <a:pt x="101600" y="104142"/>
                  </a:cubicBezTo>
                  <a:cubicBezTo>
                    <a:pt x="157903" y="49109"/>
                    <a:pt x="256963" y="-421"/>
                    <a:pt x="337820" y="2"/>
                  </a:cubicBezTo>
                  <a:cubicBezTo>
                    <a:pt x="418677" y="425"/>
                    <a:pt x="518583" y="43605"/>
                    <a:pt x="586740" y="106682"/>
                  </a:cubicBezTo>
                  <a:cubicBezTo>
                    <a:pt x="654897" y="169759"/>
                    <a:pt x="673100" y="212092"/>
                    <a:pt x="685800" y="3327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5822246" y="3871238"/>
              <a:ext cx="825127" cy="2266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/>
            <p:cNvSpPr/>
            <p:nvPr/>
          </p:nvSpPr>
          <p:spPr>
            <a:xfrm flipH="1">
              <a:off x="6172579" y="3610474"/>
              <a:ext cx="55557" cy="393724"/>
            </a:xfrm>
            <a:custGeom>
              <a:avLst/>
              <a:gdLst>
                <a:gd name="connsiteX0" fmla="*/ 0 w 0"/>
                <a:gd name="connsiteY0" fmla="*/ 327660 h 327660"/>
                <a:gd name="connsiteX1" fmla="*/ 0 w 0"/>
                <a:gd name="connsiteY1" fmla="*/ 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7660">
                  <a:moveTo>
                    <a:pt x="0" y="3276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/>
            <p:cNvSpPr/>
            <p:nvPr/>
          </p:nvSpPr>
          <p:spPr>
            <a:xfrm>
              <a:off x="6230454" y="3739561"/>
              <a:ext cx="300943" cy="260332"/>
            </a:xfrm>
            <a:custGeom>
              <a:avLst/>
              <a:gdLst>
                <a:gd name="connsiteX0" fmla="*/ 0 w 224790"/>
                <a:gd name="connsiteY0" fmla="*/ 201930 h 201930"/>
                <a:gd name="connsiteX1" fmla="*/ 224790 w 224790"/>
                <a:gd name="connsiteY1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201930">
                  <a:moveTo>
                    <a:pt x="0" y="201930"/>
                  </a:moveTo>
                  <a:lnTo>
                    <a:pt x="22479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5910992" y="3765381"/>
              <a:ext cx="314832" cy="238817"/>
            </a:xfrm>
            <a:custGeom>
              <a:avLst/>
              <a:gdLst>
                <a:gd name="connsiteX0" fmla="*/ 224790 w 224790"/>
                <a:gd name="connsiteY0" fmla="*/ 190500 h 190500"/>
                <a:gd name="connsiteX1" fmla="*/ 0 w 22479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190500">
                  <a:moveTo>
                    <a:pt x="224790" y="1905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5871520" y="2108360"/>
            <a:ext cx="512252" cy="355642"/>
            <a:chOff x="2942800" y="3588909"/>
            <a:chExt cx="833378" cy="502471"/>
          </a:xfrm>
        </p:grpSpPr>
        <p:sp>
          <p:nvSpPr>
            <p:cNvPr id="38" name="フリーフォーム 37"/>
            <p:cNvSpPr/>
            <p:nvPr/>
          </p:nvSpPr>
          <p:spPr>
            <a:xfrm>
              <a:off x="2942800" y="3588909"/>
              <a:ext cx="833378" cy="375796"/>
            </a:xfrm>
            <a:custGeom>
              <a:avLst/>
              <a:gdLst>
                <a:gd name="connsiteX0" fmla="*/ 0 w 685800"/>
                <a:gd name="connsiteY0" fmla="*/ 367866 h 370406"/>
                <a:gd name="connsiteX1" fmla="*/ 55880 w 685800"/>
                <a:gd name="connsiteY1" fmla="*/ 151966 h 370406"/>
                <a:gd name="connsiteX2" fmla="*/ 289560 w 685800"/>
                <a:gd name="connsiteY2" fmla="*/ 4646 h 370406"/>
                <a:gd name="connsiteX3" fmla="*/ 594360 w 685800"/>
                <a:gd name="connsiteY3" fmla="*/ 68146 h 370406"/>
                <a:gd name="connsiteX4" fmla="*/ 685800 w 685800"/>
                <a:gd name="connsiteY4" fmla="*/ 370406 h 370406"/>
                <a:gd name="connsiteX0" fmla="*/ 0 w 685800"/>
                <a:gd name="connsiteY0" fmla="*/ 363725 h 366265"/>
                <a:gd name="connsiteX1" fmla="*/ 55880 w 685800"/>
                <a:gd name="connsiteY1" fmla="*/ 147825 h 366265"/>
                <a:gd name="connsiteX2" fmla="*/ 289560 w 685800"/>
                <a:gd name="connsiteY2" fmla="*/ 505 h 366265"/>
                <a:gd name="connsiteX3" fmla="*/ 601980 w 685800"/>
                <a:gd name="connsiteY3" fmla="*/ 109725 h 366265"/>
                <a:gd name="connsiteX4" fmla="*/ 685800 w 685800"/>
                <a:gd name="connsiteY4" fmla="*/ 366265 h 366265"/>
                <a:gd name="connsiteX0" fmla="*/ 0 w 685800"/>
                <a:gd name="connsiteY0" fmla="*/ 363884 h 366424"/>
                <a:gd name="connsiteX1" fmla="*/ 55880 w 685800"/>
                <a:gd name="connsiteY1" fmla="*/ 147984 h 366424"/>
                <a:gd name="connsiteX2" fmla="*/ 289560 w 685800"/>
                <a:gd name="connsiteY2" fmla="*/ 664 h 366424"/>
                <a:gd name="connsiteX3" fmla="*/ 601980 w 685800"/>
                <a:gd name="connsiteY3" fmla="*/ 109884 h 366424"/>
                <a:gd name="connsiteX4" fmla="*/ 685800 w 685800"/>
                <a:gd name="connsiteY4" fmla="*/ 366424 h 366424"/>
                <a:gd name="connsiteX0" fmla="*/ 0 w 685800"/>
                <a:gd name="connsiteY0" fmla="*/ 331109 h 333649"/>
                <a:gd name="connsiteX1" fmla="*/ 55880 w 685800"/>
                <a:gd name="connsiteY1" fmla="*/ 115209 h 333649"/>
                <a:gd name="connsiteX2" fmla="*/ 337820 w 685800"/>
                <a:gd name="connsiteY2" fmla="*/ 909 h 333649"/>
                <a:gd name="connsiteX3" fmla="*/ 601980 w 685800"/>
                <a:gd name="connsiteY3" fmla="*/ 77109 h 333649"/>
                <a:gd name="connsiteX4" fmla="*/ 685800 w 685800"/>
                <a:gd name="connsiteY4" fmla="*/ 333649 h 333649"/>
                <a:gd name="connsiteX0" fmla="*/ 0 w 685800"/>
                <a:gd name="connsiteY0" fmla="*/ 330242 h 332782"/>
                <a:gd name="connsiteX1" fmla="*/ 55880 w 685800"/>
                <a:gd name="connsiteY1" fmla="*/ 114342 h 332782"/>
                <a:gd name="connsiteX2" fmla="*/ 337820 w 685800"/>
                <a:gd name="connsiteY2" fmla="*/ 42 h 332782"/>
                <a:gd name="connsiteX3" fmla="*/ 601980 w 685800"/>
                <a:gd name="connsiteY3" fmla="*/ 104182 h 332782"/>
                <a:gd name="connsiteX4" fmla="*/ 685800 w 685800"/>
                <a:gd name="connsiteY4" fmla="*/ 332782 h 332782"/>
                <a:gd name="connsiteX0" fmla="*/ 0 w 685800"/>
                <a:gd name="connsiteY0" fmla="*/ 330224 h 332764"/>
                <a:gd name="connsiteX1" fmla="*/ 99060 w 685800"/>
                <a:gd name="connsiteY1" fmla="*/ 111784 h 332764"/>
                <a:gd name="connsiteX2" fmla="*/ 337820 w 685800"/>
                <a:gd name="connsiteY2" fmla="*/ 24 h 332764"/>
                <a:gd name="connsiteX3" fmla="*/ 601980 w 685800"/>
                <a:gd name="connsiteY3" fmla="*/ 104164 h 332764"/>
                <a:gd name="connsiteX4" fmla="*/ 685800 w 685800"/>
                <a:gd name="connsiteY4" fmla="*/ 332764 h 332764"/>
                <a:gd name="connsiteX0" fmla="*/ 0 w 685800"/>
                <a:gd name="connsiteY0" fmla="*/ 330251 h 332791"/>
                <a:gd name="connsiteX1" fmla="*/ 96520 w 685800"/>
                <a:gd name="connsiteY1" fmla="*/ 94031 h 332791"/>
                <a:gd name="connsiteX2" fmla="*/ 337820 w 685800"/>
                <a:gd name="connsiteY2" fmla="*/ 51 h 332791"/>
                <a:gd name="connsiteX3" fmla="*/ 601980 w 685800"/>
                <a:gd name="connsiteY3" fmla="*/ 104191 h 332791"/>
                <a:gd name="connsiteX4" fmla="*/ 685800 w 685800"/>
                <a:gd name="connsiteY4" fmla="*/ 332791 h 332791"/>
                <a:gd name="connsiteX0" fmla="*/ 0 w 685800"/>
                <a:gd name="connsiteY0" fmla="*/ 330200 h 332740"/>
                <a:gd name="connsiteX1" fmla="*/ 101600 w 685800"/>
                <a:gd name="connsiteY1" fmla="*/ 104140 h 332740"/>
                <a:gd name="connsiteX2" fmla="*/ 337820 w 685800"/>
                <a:gd name="connsiteY2" fmla="*/ 0 h 332740"/>
                <a:gd name="connsiteX3" fmla="*/ 601980 w 685800"/>
                <a:gd name="connsiteY3" fmla="*/ 104140 h 332740"/>
                <a:gd name="connsiteX4" fmla="*/ 685800 w 685800"/>
                <a:gd name="connsiteY4" fmla="*/ 332740 h 332740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332742">
                  <a:moveTo>
                    <a:pt x="0" y="330202"/>
                  </a:moveTo>
                  <a:cubicBezTo>
                    <a:pt x="3810" y="252520"/>
                    <a:pt x="45297" y="159175"/>
                    <a:pt x="101600" y="104142"/>
                  </a:cubicBezTo>
                  <a:cubicBezTo>
                    <a:pt x="157903" y="49109"/>
                    <a:pt x="256963" y="-421"/>
                    <a:pt x="337820" y="2"/>
                  </a:cubicBezTo>
                  <a:cubicBezTo>
                    <a:pt x="418677" y="425"/>
                    <a:pt x="518583" y="43605"/>
                    <a:pt x="586740" y="106682"/>
                  </a:cubicBezTo>
                  <a:cubicBezTo>
                    <a:pt x="654897" y="169759"/>
                    <a:pt x="673100" y="212092"/>
                    <a:pt x="685800" y="3327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949737" y="3864736"/>
              <a:ext cx="825127" cy="2266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 flipH="1">
              <a:off x="3300071" y="3603970"/>
              <a:ext cx="55557" cy="393724"/>
            </a:xfrm>
            <a:custGeom>
              <a:avLst/>
              <a:gdLst>
                <a:gd name="connsiteX0" fmla="*/ 0 w 0"/>
                <a:gd name="connsiteY0" fmla="*/ 327660 h 327660"/>
                <a:gd name="connsiteX1" fmla="*/ 0 w 0"/>
                <a:gd name="connsiteY1" fmla="*/ 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7660">
                  <a:moveTo>
                    <a:pt x="0" y="3276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3357946" y="3733059"/>
              <a:ext cx="300943" cy="260332"/>
            </a:xfrm>
            <a:custGeom>
              <a:avLst/>
              <a:gdLst>
                <a:gd name="connsiteX0" fmla="*/ 0 w 224790"/>
                <a:gd name="connsiteY0" fmla="*/ 201930 h 201930"/>
                <a:gd name="connsiteX1" fmla="*/ 224790 w 224790"/>
                <a:gd name="connsiteY1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201930">
                  <a:moveTo>
                    <a:pt x="0" y="201930"/>
                  </a:moveTo>
                  <a:lnTo>
                    <a:pt x="22479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3038485" y="3758877"/>
              <a:ext cx="314832" cy="238817"/>
            </a:xfrm>
            <a:custGeom>
              <a:avLst/>
              <a:gdLst>
                <a:gd name="connsiteX0" fmla="*/ 224790 w 224790"/>
                <a:gd name="connsiteY0" fmla="*/ 190500 h 190500"/>
                <a:gd name="connsiteX1" fmla="*/ 0 w 22479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190500">
                  <a:moveTo>
                    <a:pt x="224790" y="1905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フリーフォーム 44"/>
          <p:cNvSpPr/>
          <p:nvPr/>
        </p:nvSpPr>
        <p:spPr>
          <a:xfrm>
            <a:off x="6382554" y="2420171"/>
            <a:ext cx="503170" cy="602922"/>
          </a:xfrm>
          <a:custGeom>
            <a:avLst/>
            <a:gdLst>
              <a:gd name="connsiteX0" fmla="*/ 0 w 445770"/>
              <a:gd name="connsiteY0" fmla="*/ 499110 h 499110"/>
              <a:gd name="connsiteX1" fmla="*/ 133350 w 445770"/>
              <a:gd name="connsiteY1" fmla="*/ 384810 h 499110"/>
              <a:gd name="connsiteX2" fmla="*/ 201930 w 445770"/>
              <a:gd name="connsiteY2" fmla="*/ 175260 h 499110"/>
              <a:gd name="connsiteX3" fmla="*/ 441960 w 445770"/>
              <a:gd name="connsiteY3" fmla="*/ 91440 h 499110"/>
              <a:gd name="connsiteX4" fmla="*/ 445770 w 445770"/>
              <a:gd name="connsiteY4" fmla="*/ 0 h 49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" h="499110">
                <a:moveTo>
                  <a:pt x="0" y="499110"/>
                </a:moveTo>
                <a:lnTo>
                  <a:pt x="133350" y="384810"/>
                </a:lnTo>
                <a:lnTo>
                  <a:pt x="201930" y="175260"/>
                </a:lnTo>
                <a:lnTo>
                  <a:pt x="441960" y="91440"/>
                </a:lnTo>
                <a:lnTo>
                  <a:pt x="445770" y="0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/>
        </p:nvSpPr>
        <p:spPr>
          <a:xfrm>
            <a:off x="6006808" y="2385805"/>
            <a:ext cx="485968" cy="602922"/>
          </a:xfrm>
          <a:custGeom>
            <a:avLst/>
            <a:gdLst>
              <a:gd name="connsiteX0" fmla="*/ 430530 w 430530"/>
              <a:gd name="connsiteY0" fmla="*/ 499110 h 499110"/>
              <a:gd name="connsiteX1" fmla="*/ 274320 w 430530"/>
              <a:gd name="connsiteY1" fmla="*/ 297180 h 499110"/>
              <a:gd name="connsiteX2" fmla="*/ 0 w 430530"/>
              <a:gd name="connsiteY2" fmla="*/ 281940 h 499110"/>
              <a:gd name="connsiteX3" fmla="*/ 102870 w 430530"/>
              <a:gd name="connsiteY3" fmla="*/ 0 h 49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" h="499110">
                <a:moveTo>
                  <a:pt x="430530" y="499110"/>
                </a:moveTo>
                <a:lnTo>
                  <a:pt x="274320" y="297180"/>
                </a:lnTo>
                <a:lnTo>
                  <a:pt x="0" y="281940"/>
                </a:lnTo>
                <a:lnTo>
                  <a:pt x="102870" y="0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6285188" y="2395941"/>
            <a:ext cx="1408934" cy="601519"/>
          </a:xfrm>
          <a:custGeom>
            <a:avLst/>
            <a:gdLst>
              <a:gd name="connsiteX0" fmla="*/ 0 w 1257300"/>
              <a:gd name="connsiteY0" fmla="*/ 491490 h 491490"/>
              <a:gd name="connsiteX1" fmla="*/ 259080 w 1257300"/>
              <a:gd name="connsiteY1" fmla="*/ 445770 h 491490"/>
              <a:gd name="connsiteX2" fmla="*/ 735330 w 1257300"/>
              <a:gd name="connsiteY2" fmla="*/ 148590 h 491490"/>
              <a:gd name="connsiteX3" fmla="*/ 1131570 w 1257300"/>
              <a:gd name="connsiteY3" fmla="*/ 232410 h 491490"/>
              <a:gd name="connsiteX4" fmla="*/ 1257300 w 1257300"/>
              <a:gd name="connsiteY4" fmla="*/ 0 h 491490"/>
              <a:gd name="connsiteX0" fmla="*/ 0 w 1248207"/>
              <a:gd name="connsiteY0" fmla="*/ 497948 h 497948"/>
              <a:gd name="connsiteX1" fmla="*/ 249987 w 1248207"/>
              <a:gd name="connsiteY1" fmla="*/ 445770 h 497948"/>
              <a:gd name="connsiteX2" fmla="*/ 726237 w 1248207"/>
              <a:gd name="connsiteY2" fmla="*/ 148590 h 497948"/>
              <a:gd name="connsiteX3" fmla="*/ 1122477 w 1248207"/>
              <a:gd name="connsiteY3" fmla="*/ 232410 h 497948"/>
              <a:gd name="connsiteX4" fmla="*/ 1248207 w 1248207"/>
              <a:gd name="connsiteY4" fmla="*/ 0 h 49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07" h="497948">
                <a:moveTo>
                  <a:pt x="0" y="497948"/>
                </a:moveTo>
                <a:lnTo>
                  <a:pt x="249987" y="445770"/>
                </a:lnTo>
                <a:lnTo>
                  <a:pt x="726237" y="148590"/>
                </a:lnTo>
                <a:lnTo>
                  <a:pt x="1122477" y="232410"/>
                </a:lnTo>
                <a:lnTo>
                  <a:pt x="1248207" y="0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1" name="グループ化 70"/>
          <p:cNvGrpSpPr/>
          <p:nvPr/>
        </p:nvGrpSpPr>
        <p:grpSpPr>
          <a:xfrm>
            <a:off x="6738396" y="2590433"/>
            <a:ext cx="774107" cy="537442"/>
            <a:chOff x="4690721" y="4257029"/>
            <a:chExt cx="1259387" cy="759328"/>
          </a:xfrm>
        </p:grpSpPr>
        <p:sp>
          <p:nvSpPr>
            <p:cNvPr id="18" name="フリーフォーム 17"/>
            <p:cNvSpPr/>
            <p:nvPr/>
          </p:nvSpPr>
          <p:spPr>
            <a:xfrm>
              <a:off x="4690721" y="4257029"/>
              <a:ext cx="1259387" cy="567898"/>
            </a:xfrm>
            <a:custGeom>
              <a:avLst/>
              <a:gdLst>
                <a:gd name="connsiteX0" fmla="*/ 0 w 685800"/>
                <a:gd name="connsiteY0" fmla="*/ 367866 h 370406"/>
                <a:gd name="connsiteX1" fmla="*/ 55880 w 685800"/>
                <a:gd name="connsiteY1" fmla="*/ 151966 h 370406"/>
                <a:gd name="connsiteX2" fmla="*/ 289560 w 685800"/>
                <a:gd name="connsiteY2" fmla="*/ 4646 h 370406"/>
                <a:gd name="connsiteX3" fmla="*/ 594360 w 685800"/>
                <a:gd name="connsiteY3" fmla="*/ 68146 h 370406"/>
                <a:gd name="connsiteX4" fmla="*/ 685800 w 685800"/>
                <a:gd name="connsiteY4" fmla="*/ 370406 h 370406"/>
                <a:gd name="connsiteX0" fmla="*/ 0 w 685800"/>
                <a:gd name="connsiteY0" fmla="*/ 363725 h 366265"/>
                <a:gd name="connsiteX1" fmla="*/ 55880 w 685800"/>
                <a:gd name="connsiteY1" fmla="*/ 147825 h 366265"/>
                <a:gd name="connsiteX2" fmla="*/ 289560 w 685800"/>
                <a:gd name="connsiteY2" fmla="*/ 505 h 366265"/>
                <a:gd name="connsiteX3" fmla="*/ 601980 w 685800"/>
                <a:gd name="connsiteY3" fmla="*/ 109725 h 366265"/>
                <a:gd name="connsiteX4" fmla="*/ 685800 w 685800"/>
                <a:gd name="connsiteY4" fmla="*/ 366265 h 366265"/>
                <a:gd name="connsiteX0" fmla="*/ 0 w 685800"/>
                <a:gd name="connsiteY0" fmla="*/ 363884 h 366424"/>
                <a:gd name="connsiteX1" fmla="*/ 55880 w 685800"/>
                <a:gd name="connsiteY1" fmla="*/ 147984 h 366424"/>
                <a:gd name="connsiteX2" fmla="*/ 289560 w 685800"/>
                <a:gd name="connsiteY2" fmla="*/ 664 h 366424"/>
                <a:gd name="connsiteX3" fmla="*/ 601980 w 685800"/>
                <a:gd name="connsiteY3" fmla="*/ 109884 h 366424"/>
                <a:gd name="connsiteX4" fmla="*/ 685800 w 685800"/>
                <a:gd name="connsiteY4" fmla="*/ 366424 h 366424"/>
                <a:gd name="connsiteX0" fmla="*/ 0 w 685800"/>
                <a:gd name="connsiteY0" fmla="*/ 331109 h 333649"/>
                <a:gd name="connsiteX1" fmla="*/ 55880 w 685800"/>
                <a:gd name="connsiteY1" fmla="*/ 115209 h 333649"/>
                <a:gd name="connsiteX2" fmla="*/ 337820 w 685800"/>
                <a:gd name="connsiteY2" fmla="*/ 909 h 333649"/>
                <a:gd name="connsiteX3" fmla="*/ 601980 w 685800"/>
                <a:gd name="connsiteY3" fmla="*/ 77109 h 333649"/>
                <a:gd name="connsiteX4" fmla="*/ 685800 w 685800"/>
                <a:gd name="connsiteY4" fmla="*/ 333649 h 333649"/>
                <a:gd name="connsiteX0" fmla="*/ 0 w 685800"/>
                <a:gd name="connsiteY0" fmla="*/ 330242 h 332782"/>
                <a:gd name="connsiteX1" fmla="*/ 55880 w 685800"/>
                <a:gd name="connsiteY1" fmla="*/ 114342 h 332782"/>
                <a:gd name="connsiteX2" fmla="*/ 337820 w 685800"/>
                <a:gd name="connsiteY2" fmla="*/ 42 h 332782"/>
                <a:gd name="connsiteX3" fmla="*/ 601980 w 685800"/>
                <a:gd name="connsiteY3" fmla="*/ 104182 h 332782"/>
                <a:gd name="connsiteX4" fmla="*/ 685800 w 685800"/>
                <a:gd name="connsiteY4" fmla="*/ 332782 h 332782"/>
                <a:gd name="connsiteX0" fmla="*/ 0 w 685800"/>
                <a:gd name="connsiteY0" fmla="*/ 330224 h 332764"/>
                <a:gd name="connsiteX1" fmla="*/ 99060 w 685800"/>
                <a:gd name="connsiteY1" fmla="*/ 111784 h 332764"/>
                <a:gd name="connsiteX2" fmla="*/ 337820 w 685800"/>
                <a:gd name="connsiteY2" fmla="*/ 24 h 332764"/>
                <a:gd name="connsiteX3" fmla="*/ 601980 w 685800"/>
                <a:gd name="connsiteY3" fmla="*/ 104164 h 332764"/>
                <a:gd name="connsiteX4" fmla="*/ 685800 w 685800"/>
                <a:gd name="connsiteY4" fmla="*/ 332764 h 332764"/>
                <a:gd name="connsiteX0" fmla="*/ 0 w 685800"/>
                <a:gd name="connsiteY0" fmla="*/ 330251 h 332791"/>
                <a:gd name="connsiteX1" fmla="*/ 96520 w 685800"/>
                <a:gd name="connsiteY1" fmla="*/ 94031 h 332791"/>
                <a:gd name="connsiteX2" fmla="*/ 337820 w 685800"/>
                <a:gd name="connsiteY2" fmla="*/ 51 h 332791"/>
                <a:gd name="connsiteX3" fmla="*/ 601980 w 685800"/>
                <a:gd name="connsiteY3" fmla="*/ 104191 h 332791"/>
                <a:gd name="connsiteX4" fmla="*/ 685800 w 685800"/>
                <a:gd name="connsiteY4" fmla="*/ 332791 h 332791"/>
                <a:gd name="connsiteX0" fmla="*/ 0 w 685800"/>
                <a:gd name="connsiteY0" fmla="*/ 330200 h 332740"/>
                <a:gd name="connsiteX1" fmla="*/ 101600 w 685800"/>
                <a:gd name="connsiteY1" fmla="*/ 104140 h 332740"/>
                <a:gd name="connsiteX2" fmla="*/ 337820 w 685800"/>
                <a:gd name="connsiteY2" fmla="*/ 0 h 332740"/>
                <a:gd name="connsiteX3" fmla="*/ 601980 w 685800"/>
                <a:gd name="connsiteY3" fmla="*/ 104140 h 332740"/>
                <a:gd name="connsiteX4" fmla="*/ 685800 w 685800"/>
                <a:gd name="connsiteY4" fmla="*/ 332740 h 332740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332742">
                  <a:moveTo>
                    <a:pt x="0" y="330202"/>
                  </a:moveTo>
                  <a:cubicBezTo>
                    <a:pt x="3810" y="252520"/>
                    <a:pt x="45297" y="159175"/>
                    <a:pt x="101600" y="104142"/>
                  </a:cubicBezTo>
                  <a:cubicBezTo>
                    <a:pt x="157903" y="49109"/>
                    <a:pt x="256963" y="-421"/>
                    <a:pt x="337820" y="2"/>
                  </a:cubicBezTo>
                  <a:cubicBezTo>
                    <a:pt x="418677" y="425"/>
                    <a:pt x="518583" y="43605"/>
                    <a:pt x="586740" y="106682"/>
                  </a:cubicBezTo>
                  <a:cubicBezTo>
                    <a:pt x="654897" y="169759"/>
                    <a:pt x="673100" y="212092"/>
                    <a:pt x="685800" y="3327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4701206" y="4673855"/>
              <a:ext cx="1246919" cy="3425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/>
            <p:cNvSpPr/>
            <p:nvPr/>
          </p:nvSpPr>
          <p:spPr>
            <a:xfrm flipH="1">
              <a:off x="5230625" y="4279791"/>
              <a:ext cx="83958" cy="594990"/>
            </a:xfrm>
            <a:custGeom>
              <a:avLst/>
              <a:gdLst>
                <a:gd name="connsiteX0" fmla="*/ 0 w 0"/>
                <a:gd name="connsiteY0" fmla="*/ 327660 h 327660"/>
                <a:gd name="connsiteX1" fmla="*/ 0 w 0"/>
                <a:gd name="connsiteY1" fmla="*/ 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7660">
                  <a:moveTo>
                    <a:pt x="0" y="3276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5318084" y="4474867"/>
              <a:ext cx="454778" cy="393410"/>
            </a:xfrm>
            <a:custGeom>
              <a:avLst/>
              <a:gdLst>
                <a:gd name="connsiteX0" fmla="*/ 0 w 224790"/>
                <a:gd name="connsiteY0" fmla="*/ 201930 h 201930"/>
                <a:gd name="connsiteX1" fmla="*/ 224790 w 224790"/>
                <a:gd name="connsiteY1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201930">
                  <a:moveTo>
                    <a:pt x="0" y="201930"/>
                  </a:moveTo>
                  <a:lnTo>
                    <a:pt x="22479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4835319" y="4513885"/>
              <a:ext cx="475768" cy="360896"/>
            </a:xfrm>
            <a:custGeom>
              <a:avLst/>
              <a:gdLst>
                <a:gd name="connsiteX0" fmla="*/ 224790 w 224790"/>
                <a:gd name="connsiteY0" fmla="*/ 190500 h 190500"/>
                <a:gd name="connsiteX1" fmla="*/ 0 w 22479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190500">
                  <a:moveTo>
                    <a:pt x="224790" y="1905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5871821" y="2492530"/>
            <a:ext cx="854878" cy="646072"/>
            <a:chOff x="3270613" y="4120290"/>
            <a:chExt cx="1390792" cy="912806"/>
          </a:xfrm>
        </p:grpSpPr>
        <p:sp>
          <p:nvSpPr>
            <p:cNvPr id="51" name="フリーフォーム 50"/>
            <p:cNvSpPr/>
            <p:nvPr/>
          </p:nvSpPr>
          <p:spPr>
            <a:xfrm>
              <a:off x="3270613" y="4120290"/>
              <a:ext cx="1390792" cy="675572"/>
            </a:xfrm>
            <a:custGeom>
              <a:avLst/>
              <a:gdLst>
                <a:gd name="connsiteX0" fmla="*/ 0 w 685800"/>
                <a:gd name="connsiteY0" fmla="*/ 367866 h 370406"/>
                <a:gd name="connsiteX1" fmla="*/ 55880 w 685800"/>
                <a:gd name="connsiteY1" fmla="*/ 151966 h 370406"/>
                <a:gd name="connsiteX2" fmla="*/ 289560 w 685800"/>
                <a:gd name="connsiteY2" fmla="*/ 4646 h 370406"/>
                <a:gd name="connsiteX3" fmla="*/ 594360 w 685800"/>
                <a:gd name="connsiteY3" fmla="*/ 68146 h 370406"/>
                <a:gd name="connsiteX4" fmla="*/ 685800 w 685800"/>
                <a:gd name="connsiteY4" fmla="*/ 370406 h 370406"/>
                <a:gd name="connsiteX0" fmla="*/ 0 w 685800"/>
                <a:gd name="connsiteY0" fmla="*/ 363725 h 366265"/>
                <a:gd name="connsiteX1" fmla="*/ 55880 w 685800"/>
                <a:gd name="connsiteY1" fmla="*/ 147825 h 366265"/>
                <a:gd name="connsiteX2" fmla="*/ 289560 w 685800"/>
                <a:gd name="connsiteY2" fmla="*/ 505 h 366265"/>
                <a:gd name="connsiteX3" fmla="*/ 601980 w 685800"/>
                <a:gd name="connsiteY3" fmla="*/ 109725 h 366265"/>
                <a:gd name="connsiteX4" fmla="*/ 685800 w 685800"/>
                <a:gd name="connsiteY4" fmla="*/ 366265 h 366265"/>
                <a:gd name="connsiteX0" fmla="*/ 0 w 685800"/>
                <a:gd name="connsiteY0" fmla="*/ 363884 h 366424"/>
                <a:gd name="connsiteX1" fmla="*/ 55880 w 685800"/>
                <a:gd name="connsiteY1" fmla="*/ 147984 h 366424"/>
                <a:gd name="connsiteX2" fmla="*/ 289560 w 685800"/>
                <a:gd name="connsiteY2" fmla="*/ 664 h 366424"/>
                <a:gd name="connsiteX3" fmla="*/ 601980 w 685800"/>
                <a:gd name="connsiteY3" fmla="*/ 109884 h 366424"/>
                <a:gd name="connsiteX4" fmla="*/ 685800 w 685800"/>
                <a:gd name="connsiteY4" fmla="*/ 366424 h 366424"/>
                <a:gd name="connsiteX0" fmla="*/ 0 w 685800"/>
                <a:gd name="connsiteY0" fmla="*/ 331109 h 333649"/>
                <a:gd name="connsiteX1" fmla="*/ 55880 w 685800"/>
                <a:gd name="connsiteY1" fmla="*/ 115209 h 333649"/>
                <a:gd name="connsiteX2" fmla="*/ 337820 w 685800"/>
                <a:gd name="connsiteY2" fmla="*/ 909 h 333649"/>
                <a:gd name="connsiteX3" fmla="*/ 601980 w 685800"/>
                <a:gd name="connsiteY3" fmla="*/ 77109 h 333649"/>
                <a:gd name="connsiteX4" fmla="*/ 685800 w 685800"/>
                <a:gd name="connsiteY4" fmla="*/ 333649 h 333649"/>
                <a:gd name="connsiteX0" fmla="*/ 0 w 685800"/>
                <a:gd name="connsiteY0" fmla="*/ 330242 h 332782"/>
                <a:gd name="connsiteX1" fmla="*/ 55880 w 685800"/>
                <a:gd name="connsiteY1" fmla="*/ 114342 h 332782"/>
                <a:gd name="connsiteX2" fmla="*/ 337820 w 685800"/>
                <a:gd name="connsiteY2" fmla="*/ 42 h 332782"/>
                <a:gd name="connsiteX3" fmla="*/ 601980 w 685800"/>
                <a:gd name="connsiteY3" fmla="*/ 104182 h 332782"/>
                <a:gd name="connsiteX4" fmla="*/ 685800 w 685800"/>
                <a:gd name="connsiteY4" fmla="*/ 332782 h 332782"/>
                <a:gd name="connsiteX0" fmla="*/ 0 w 685800"/>
                <a:gd name="connsiteY0" fmla="*/ 330224 h 332764"/>
                <a:gd name="connsiteX1" fmla="*/ 99060 w 685800"/>
                <a:gd name="connsiteY1" fmla="*/ 111784 h 332764"/>
                <a:gd name="connsiteX2" fmla="*/ 337820 w 685800"/>
                <a:gd name="connsiteY2" fmla="*/ 24 h 332764"/>
                <a:gd name="connsiteX3" fmla="*/ 601980 w 685800"/>
                <a:gd name="connsiteY3" fmla="*/ 104164 h 332764"/>
                <a:gd name="connsiteX4" fmla="*/ 685800 w 685800"/>
                <a:gd name="connsiteY4" fmla="*/ 332764 h 332764"/>
                <a:gd name="connsiteX0" fmla="*/ 0 w 685800"/>
                <a:gd name="connsiteY0" fmla="*/ 330251 h 332791"/>
                <a:gd name="connsiteX1" fmla="*/ 96520 w 685800"/>
                <a:gd name="connsiteY1" fmla="*/ 94031 h 332791"/>
                <a:gd name="connsiteX2" fmla="*/ 337820 w 685800"/>
                <a:gd name="connsiteY2" fmla="*/ 51 h 332791"/>
                <a:gd name="connsiteX3" fmla="*/ 601980 w 685800"/>
                <a:gd name="connsiteY3" fmla="*/ 104191 h 332791"/>
                <a:gd name="connsiteX4" fmla="*/ 685800 w 685800"/>
                <a:gd name="connsiteY4" fmla="*/ 332791 h 332791"/>
                <a:gd name="connsiteX0" fmla="*/ 0 w 685800"/>
                <a:gd name="connsiteY0" fmla="*/ 330200 h 332740"/>
                <a:gd name="connsiteX1" fmla="*/ 101600 w 685800"/>
                <a:gd name="connsiteY1" fmla="*/ 104140 h 332740"/>
                <a:gd name="connsiteX2" fmla="*/ 337820 w 685800"/>
                <a:gd name="connsiteY2" fmla="*/ 0 h 332740"/>
                <a:gd name="connsiteX3" fmla="*/ 601980 w 685800"/>
                <a:gd name="connsiteY3" fmla="*/ 104140 h 332740"/>
                <a:gd name="connsiteX4" fmla="*/ 685800 w 685800"/>
                <a:gd name="connsiteY4" fmla="*/ 332740 h 332740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  <a:gd name="connsiteX0" fmla="*/ 0 w 685800"/>
                <a:gd name="connsiteY0" fmla="*/ 330202 h 332742"/>
                <a:gd name="connsiteX1" fmla="*/ 101600 w 685800"/>
                <a:gd name="connsiteY1" fmla="*/ 104142 h 332742"/>
                <a:gd name="connsiteX2" fmla="*/ 337820 w 685800"/>
                <a:gd name="connsiteY2" fmla="*/ 2 h 332742"/>
                <a:gd name="connsiteX3" fmla="*/ 586740 w 685800"/>
                <a:gd name="connsiteY3" fmla="*/ 106682 h 332742"/>
                <a:gd name="connsiteX4" fmla="*/ 685800 w 685800"/>
                <a:gd name="connsiteY4" fmla="*/ 332742 h 3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332742">
                  <a:moveTo>
                    <a:pt x="0" y="330202"/>
                  </a:moveTo>
                  <a:cubicBezTo>
                    <a:pt x="3810" y="252520"/>
                    <a:pt x="45297" y="159175"/>
                    <a:pt x="101600" y="104142"/>
                  </a:cubicBezTo>
                  <a:cubicBezTo>
                    <a:pt x="157903" y="49109"/>
                    <a:pt x="256963" y="-421"/>
                    <a:pt x="337820" y="2"/>
                  </a:cubicBezTo>
                  <a:cubicBezTo>
                    <a:pt x="418677" y="425"/>
                    <a:pt x="518583" y="43605"/>
                    <a:pt x="586740" y="106682"/>
                  </a:cubicBezTo>
                  <a:cubicBezTo>
                    <a:pt x="654897" y="169759"/>
                    <a:pt x="673100" y="212092"/>
                    <a:pt x="685800" y="3327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3283037" y="4625655"/>
              <a:ext cx="1377022" cy="407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 flipH="1">
              <a:off x="3860312" y="4134987"/>
              <a:ext cx="99491" cy="737353"/>
            </a:xfrm>
            <a:custGeom>
              <a:avLst/>
              <a:gdLst>
                <a:gd name="connsiteX0" fmla="*/ 0 w 0"/>
                <a:gd name="connsiteY0" fmla="*/ 327660 h 327660"/>
                <a:gd name="connsiteX1" fmla="*/ 0 w 0"/>
                <a:gd name="connsiteY1" fmla="*/ 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7660">
                  <a:moveTo>
                    <a:pt x="0" y="3276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3963953" y="4376740"/>
              <a:ext cx="538921" cy="487542"/>
            </a:xfrm>
            <a:custGeom>
              <a:avLst/>
              <a:gdLst>
                <a:gd name="connsiteX0" fmla="*/ 0 w 224790"/>
                <a:gd name="connsiteY0" fmla="*/ 201930 h 201930"/>
                <a:gd name="connsiteX1" fmla="*/ 224790 w 224790"/>
                <a:gd name="connsiteY1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201930">
                  <a:moveTo>
                    <a:pt x="0" y="201930"/>
                  </a:moveTo>
                  <a:lnTo>
                    <a:pt x="22479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3391867" y="4425093"/>
              <a:ext cx="563794" cy="447247"/>
            </a:xfrm>
            <a:custGeom>
              <a:avLst/>
              <a:gdLst>
                <a:gd name="connsiteX0" fmla="*/ 224790 w 224790"/>
                <a:gd name="connsiteY0" fmla="*/ 190500 h 190500"/>
                <a:gd name="connsiteX1" fmla="*/ 0 w 22479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" h="190500">
                  <a:moveTo>
                    <a:pt x="224790" y="1905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6265509" y="2783680"/>
            <a:ext cx="600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smtClean="0">
                <a:latin typeface="Times" pitchFamily="18" charset="0"/>
              </a:rPr>
              <a:t>x</a:t>
            </a:r>
            <a:r>
              <a:rPr kumimoji="1" lang="en-US" altLang="ja-JP" sz="2400" i="1" baseline="-25000" dirty="0">
                <a:latin typeface="Times" pitchFamily="18" charset="0"/>
              </a:rPr>
              <a:t>i</a:t>
            </a:r>
            <a:endParaRPr kumimoji="1" lang="ja-JP" altLang="en-US" sz="2400" i="1" baseline="-25000" dirty="0">
              <a:latin typeface="Times" pitchFamily="18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006882" y="2164621"/>
            <a:ext cx="503967" cy="472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latin typeface="Symbol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itchFamily="18" charset="0"/>
              </a:rPr>
              <a:t>o</a:t>
            </a:r>
            <a:endParaRPr kumimoji="1" lang="ja-JP" altLang="en-US" sz="2400" i="1" baseline="-25000" dirty="0">
              <a:latin typeface="Times" pitchFamily="18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882358" y="2001264"/>
            <a:ext cx="54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smtClean="0">
                <a:latin typeface="Times" pitchFamily="18" charset="0"/>
              </a:rPr>
              <a:t>x</a:t>
            </a:r>
            <a:r>
              <a:rPr kumimoji="1" lang="en-US" altLang="ja-JP" sz="2400" i="1" baseline="-25000" dirty="0" smtClean="0">
                <a:latin typeface="Times" pitchFamily="18" charset="0"/>
              </a:rPr>
              <a:t>o</a:t>
            </a:r>
            <a:endParaRPr kumimoji="1" lang="ja-JP" altLang="en-US" sz="2400" i="1" baseline="-25000" dirty="0">
              <a:latin typeface="Times" pitchFamily="18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92036" y="1945976"/>
            <a:ext cx="4137671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en-US" altLang="ja-JP" sz="2400" b="1" dirty="0" smtClean="0"/>
              <a:t>Overview of visualization</a:t>
            </a:r>
          </a:p>
          <a:p>
            <a:r>
              <a:rPr kumimoji="1" lang="en-US" altLang="ja-JP" sz="2400" b="1" dirty="0"/>
              <a:t> </a:t>
            </a:r>
            <a:r>
              <a:rPr kumimoji="1" lang="en-US" altLang="ja-JP" sz="2400" b="1" dirty="0" smtClean="0"/>
              <a:t>    </a:t>
            </a:r>
            <a:r>
              <a:rPr kumimoji="1" lang="en-US" altLang="ja-JP" sz="2400" dirty="0" smtClean="0"/>
              <a:t>Plot </a:t>
            </a:r>
            <a:r>
              <a:rPr kumimoji="1" lang="en-US" altLang="ja-JP" sz="2400" dirty="0"/>
              <a:t>light</a:t>
            </a:r>
            <a:r>
              <a:rPr kumimoji="1" lang="en-US" altLang="ja-JP" sz="2400" dirty="0" smtClean="0"/>
              <a:t> distribution</a:t>
            </a:r>
          </a:p>
          <a:p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  at each outgoing position </a:t>
            </a:r>
            <a:r>
              <a:rPr kumimoji="1" lang="en-US" altLang="ja-JP" sz="2400" i="1" dirty="0" smtClean="0">
                <a:latin typeface="Times" pitchFamily="18" charset="0"/>
                <a:cs typeface="Times" pitchFamily="18" charset="0"/>
              </a:rPr>
              <a:t>x</a:t>
            </a:r>
            <a:r>
              <a:rPr kumimoji="1" lang="en-US" altLang="ja-JP" sz="2400" baseline="-25000" dirty="0" smtClean="0">
                <a:latin typeface="Times" pitchFamily="18" charset="0"/>
                <a:cs typeface="Times" pitchFamily="18" charset="0"/>
              </a:rPr>
              <a:t>o</a:t>
            </a:r>
            <a:endParaRPr kumimoji="1" lang="ja-JP" altLang="en-US" sz="2400" baseline="-25000" dirty="0">
              <a:latin typeface="Times" pitchFamily="18" charset="0"/>
              <a:cs typeface="Times" pitchFamily="18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390208" y="1918614"/>
            <a:ext cx="909407" cy="111036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5794360" y="3278819"/>
            <a:ext cx="171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Target object</a:t>
            </a:r>
            <a:endParaRPr kumimoji="1" lang="ja-JP" altLang="en-US" sz="2000" dirty="0"/>
          </a:p>
        </p:txBody>
      </p:sp>
      <p:sp>
        <p:nvSpPr>
          <p:cNvPr id="16" name="フリーフォーム 15"/>
          <p:cNvSpPr/>
          <p:nvPr/>
        </p:nvSpPr>
        <p:spPr>
          <a:xfrm>
            <a:off x="5487075" y="3006763"/>
            <a:ext cx="813770" cy="387150"/>
          </a:xfrm>
          <a:custGeom>
            <a:avLst/>
            <a:gdLst>
              <a:gd name="connsiteX0" fmla="*/ 742384 w 742384"/>
              <a:gd name="connsiteY0" fmla="*/ 0 h 307818"/>
              <a:gd name="connsiteX1" fmla="*/ 226337 w 742384"/>
              <a:gd name="connsiteY1" fmla="*/ 307818 h 307818"/>
              <a:gd name="connsiteX2" fmla="*/ 27161 w 742384"/>
              <a:gd name="connsiteY2" fmla="*/ 307818 h 307818"/>
              <a:gd name="connsiteX3" fmla="*/ 0 w 742384"/>
              <a:gd name="connsiteY3" fmla="*/ 36214 h 307818"/>
              <a:gd name="connsiteX0" fmla="*/ 748099 w 748099"/>
              <a:gd name="connsiteY0" fmla="*/ 0 h 302103"/>
              <a:gd name="connsiteX1" fmla="*/ 226337 w 748099"/>
              <a:gd name="connsiteY1" fmla="*/ 302103 h 302103"/>
              <a:gd name="connsiteX2" fmla="*/ 27161 w 748099"/>
              <a:gd name="connsiteY2" fmla="*/ 302103 h 302103"/>
              <a:gd name="connsiteX3" fmla="*/ 0 w 748099"/>
              <a:gd name="connsiteY3" fmla="*/ 30499 h 302103"/>
              <a:gd name="connsiteX0" fmla="*/ 722074 w 722074"/>
              <a:gd name="connsiteY0" fmla="*/ 18387 h 320490"/>
              <a:gd name="connsiteX1" fmla="*/ 200312 w 722074"/>
              <a:gd name="connsiteY1" fmla="*/ 320490 h 320490"/>
              <a:gd name="connsiteX2" fmla="*/ 1136 w 722074"/>
              <a:gd name="connsiteY2" fmla="*/ 320490 h 320490"/>
              <a:gd name="connsiteX3" fmla="*/ 31356 w 722074"/>
              <a:gd name="connsiteY3" fmla="*/ 0 h 320490"/>
              <a:gd name="connsiteX0" fmla="*/ 722707 w 722707"/>
              <a:gd name="connsiteY0" fmla="*/ 18387 h 320490"/>
              <a:gd name="connsiteX1" fmla="*/ 200945 w 722707"/>
              <a:gd name="connsiteY1" fmla="*/ 320490 h 320490"/>
              <a:gd name="connsiteX2" fmla="*/ 1769 w 722707"/>
              <a:gd name="connsiteY2" fmla="*/ 320490 h 320490"/>
              <a:gd name="connsiteX3" fmla="*/ 31989 w 722707"/>
              <a:gd name="connsiteY3" fmla="*/ 0 h 320490"/>
              <a:gd name="connsiteX0" fmla="*/ 720938 w 720938"/>
              <a:gd name="connsiteY0" fmla="*/ 18387 h 320490"/>
              <a:gd name="connsiteX1" fmla="*/ 199176 w 720938"/>
              <a:gd name="connsiteY1" fmla="*/ 320490 h 320490"/>
              <a:gd name="connsiteX2" fmla="*/ 0 w 720938"/>
              <a:gd name="connsiteY2" fmla="*/ 320490 h 320490"/>
              <a:gd name="connsiteX3" fmla="*/ 30220 w 720938"/>
              <a:gd name="connsiteY3" fmla="*/ 0 h 32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938" h="320490">
                <a:moveTo>
                  <a:pt x="720938" y="18387"/>
                </a:moveTo>
                <a:lnTo>
                  <a:pt x="199176" y="320490"/>
                </a:lnTo>
                <a:lnTo>
                  <a:pt x="0" y="320490"/>
                </a:lnTo>
                <a:cubicBezTo>
                  <a:pt x="6135" y="222070"/>
                  <a:pt x="19021" y="88958"/>
                  <a:pt x="30220" y="0"/>
                </a:cubicBez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6182221" y="3004915"/>
            <a:ext cx="935064" cy="416169"/>
          </a:xfrm>
          <a:custGeom>
            <a:avLst/>
            <a:gdLst>
              <a:gd name="connsiteX0" fmla="*/ 126748 w 697117"/>
              <a:gd name="connsiteY0" fmla="*/ 0 h 344032"/>
              <a:gd name="connsiteX1" fmla="*/ 0 w 697117"/>
              <a:gd name="connsiteY1" fmla="*/ 344032 h 344032"/>
              <a:gd name="connsiteX2" fmla="*/ 398352 w 697117"/>
              <a:gd name="connsiteY2" fmla="*/ 181069 h 344032"/>
              <a:gd name="connsiteX3" fmla="*/ 660903 w 697117"/>
              <a:gd name="connsiteY3" fmla="*/ 271604 h 344032"/>
              <a:gd name="connsiteX4" fmla="*/ 697117 w 697117"/>
              <a:gd name="connsiteY4" fmla="*/ 9054 h 344032"/>
              <a:gd name="connsiteX5" fmla="*/ 697117 w 697117"/>
              <a:gd name="connsiteY5" fmla="*/ 9054 h 344032"/>
              <a:gd name="connsiteX0" fmla="*/ 113413 w 697117"/>
              <a:gd name="connsiteY0" fmla="*/ 0 h 345937"/>
              <a:gd name="connsiteX1" fmla="*/ 0 w 697117"/>
              <a:gd name="connsiteY1" fmla="*/ 345937 h 345937"/>
              <a:gd name="connsiteX2" fmla="*/ 398352 w 697117"/>
              <a:gd name="connsiteY2" fmla="*/ 182974 h 345937"/>
              <a:gd name="connsiteX3" fmla="*/ 660903 w 697117"/>
              <a:gd name="connsiteY3" fmla="*/ 273509 h 345937"/>
              <a:gd name="connsiteX4" fmla="*/ 697117 w 697117"/>
              <a:gd name="connsiteY4" fmla="*/ 10959 h 345937"/>
              <a:gd name="connsiteX5" fmla="*/ 697117 w 697117"/>
              <a:gd name="connsiteY5" fmla="*/ 10959 h 345937"/>
              <a:gd name="connsiteX0" fmla="*/ 94282 w 697117"/>
              <a:gd name="connsiteY0" fmla="*/ 0 h 337501"/>
              <a:gd name="connsiteX1" fmla="*/ 0 w 697117"/>
              <a:gd name="connsiteY1" fmla="*/ 337501 h 337501"/>
              <a:gd name="connsiteX2" fmla="*/ 398352 w 697117"/>
              <a:gd name="connsiteY2" fmla="*/ 174538 h 337501"/>
              <a:gd name="connsiteX3" fmla="*/ 660903 w 697117"/>
              <a:gd name="connsiteY3" fmla="*/ 265073 h 337501"/>
              <a:gd name="connsiteX4" fmla="*/ 697117 w 697117"/>
              <a:gd name="connsiteY4" fmla="*/ 2523 h 337501"/>
              <a:gd name="connsiteX5" fmla="*/ 697117 w 697117"/>
              <a:gd name="connsiteY5" fmla="*/ 2523 h 33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117" h="337501">
                <a:moveTo>
                  <a:pt x="94282" y="0"/>
                </a:moveTo>
                <a:lnTo>
                  <a:pt x="0" y="337501"/>
                </a:lnTo>
                <a:lnTo>
                  <a:pt x="398352" y="174538"/>
                </a:lnTo>
                <a:lnTo>
                  <a:pt x="660903" y="265073"/>
                </a:lnTo>
                <a:lnTo>
                  <a:pt x="697117" y="2523"/>
                </a:lnTo>
                <a:lnTo>
                  <a:pt x="697117" y="2523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5286457" y="3226651"/>
            <a:ext cx="19266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/>
          <p:cNvSpPr txBox="1"/>
          <p:nvPr/>
        </p:nvSpPr>
        <p:spPr>
          <a:xfrm>
            <a:off x="592036" y="3536758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en-US" altLang="ja-JP" sz="2400" b="1" dirty="0" smtClean="0"/>
              <a:t>Examinations:</a:t>
            </a:r>
            <a:endParaRPr kumimoji="1" lang="ja-JP" altLang="en-US" sz="2400" baseline="-25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0080" y="3971115"/>
            <a:ext cx="4003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324000">
              <a:buSzPct val="130000"/>
              <a:buAutoNum type="arabicPeriod"/>
            </a:pPr>
            <a:r>
              <a:rPr kumimoji="1" lang="en-US" altLang="ja-JP" sz="2200" dirty="0" smtClean="0"/>
              <a:t>Difference of 4D slices </a:t>
            </a:r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ja-JP" sz="2000" baseline="-25000" dirty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sz="2000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ja-JP" sz="2000" b="1" dirty="0" err="1">
                <a:latin typeface="Symbol" panose="05050102010706020507" pitchFamily="18" charset="2"/>
              </a:rPr>
              <a:t>w</a:t>
            </a:r>
            <a:r>
              <a:rPr lang="en-US" altLang="ja-JP" sz="2000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sz="2000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kumimoji="1" lang="en-US" altLang="ja-JP" sz="2200" dirty="0" smtClean="0"/>
          </a:p>
          <a:p>
            <a:r>
              <a:rPr kumimoji="1" lang="en-US" altLang="ja-JP" sz="2200" dirty="0" smtClean="0"/>
              <a:t>     with fixed incident direction </a:t>
            </a:r>
            <a:endParaRPr kumimoji="1" lang="ja-JP" altLang="en-US" sz="2200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4668747" y="3971115"/>
            <a:ext cx="4184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9200" indent="-324000">
              <a:buSzPct val="130000"/>
              <a:buFont typeface="+mj-lt"/>
              <a:buAutoNum type="arabicPeriod" startAt="2"/>
            </a:pPr>
            <a:r>
              <a:rPr kumimoji="1" lang="en-US" altLang="ja-JP" sz="2200" dirty="0" smtClean="0"/>
              <a:t>Difference of 4D slices </a:t>
            </a:r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ja-JP" sz="2000" baseline="-25000" dirty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sz="2000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ja-JP" sz="2000" b="1" dirty="0" err="1">
                <a:latin typeface="Symbol" panose="05050102010706020507" pitchFamily="18" charset="2"/>
              </a:rPr>
              <a:t>w</a:t>
            </a:r>
            <a:r>
              <a:rPr lang="en-US" altLang="ja-JP" sz="2000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sz="2000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kumimoji="1" lang="en-US" altLang="ja-JP" sz="2200" dirty="0" smtClean="0"/>
          </a:p>
          <a:p>
            <a:r>
              <a:rPr kumimoji="1" lang="en-US" altLang="ja-JP" sz="2200" dirty="0" smtClean="0"/>
              <a:t>      with fixed incident position</a:t>
            </a:r>
            <a:endParaRPr kumimoji="1" lang="ja-JP" altLang="en-US" sz="22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703796" y="4725214"/>
            <a:ext cx="2428240" cy="1441905"/>
            <a:chOff x="883920" y="4725215"/>
            <a:chExt cx="3169920" cy="1066890"/>
          </a:xfrm>
        </p:grpSpPr>
        <p:sp>
          <p:nvSpPr>
            <p:cNvPr id="8" name="平行四辺形 7"/>
            <p:cNvSpPr/>
            <p:nvPr/>
          </p:nvSpPr>
          <p:spPr>
            <a:xfrm>
              <a:off x="883920" y="5008880"/>
              <a:ext cx="3169920" cy="783225"/>
            </a:xfrm>
            <a:prstGeom prst="parallelogram">
              <a:avLst>
                <a:gd name="adj" fmla="val 66322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1269115" y="4725215"/>
              <a:ext cx="781505" cy="78150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/>
            <p:cNvCxnSpPr/>
            <p:nvPr/>
          </p:nvCxnSpPr>
          <p:spPr>
            <a:xfrm>
              <a:off x="2183232" y="4725215"/>
              <a:ext cx="781505" cy="781505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1361779" y="5116485"/>
              <a:ext cx="466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i="1" dirty="0" smtClean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x</a:t>
              </a:r>
              <a:r>
                <a:rPr kumimoji="1" lang="en-US" altLang="ja-JP" sz="2000" baseline="-25000" dirty="0" smtClean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1</a:t>
              </a:r>
              <a:endParaRPr kumimoji="1" lang="ja-JP" altLang="en-US" sz="2000" baseline="-25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2930269" y="5116485"/>
              <a:ext cx="449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i="1" dirty="0" smtClean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x</a:t>
              </a:r>
              <a:r>
                <a:rPr kumimoji="1" lang="en-US" altLang="ja-JP" sz="2000" baseline="-25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  <a:endParaRPr kumimoji="1" lang="ja-JP" altLang="en-US" sz="2000" baseline="-250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849802" y="4725214"/>
            <a:ext cx="2428021" cy="1441905"/>
            <a:chOff x="4979652" y="4725215"/>
            <a:chExt cx="3169920" cy="1066890"/>
          </a:xfrm>
        </p:grpSpPr>
        <p:sp>
          <p:nvSpPr>
            <p:cNvPr id="96" name="平行四辺形 95"/>
            <p:cNvSpPr/>
            <p:nvPr/>
          </p:nvSpPr>
          <p:spPr>
            <a:xfrm>
              <a:off x="4979652" y="5008880"/>
              <a:ext cx="3169920" cy="783225"/>
            </a:xfrm>
            <a:prstGeom prst="parallelogram">
              <a:avLst>
                <a:gd name="adj" fmla="val 66322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kumimoji="1" lang="ja-JP" alt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>
              <a:off x="5789256" y="4725215"/>
              <a:ext cx="781505" cy="78150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/>
            <p:nvPr/>
          </p:nvCxnSpPr>
          <p:spPr>
            <a:xfrm flipH="1">
              <a:off x="6588615" y="4770414"/>
              <a:ext cx="811594" cy="73630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テキスト ボックス 100"/>
            <p:cNvSpPr txBox="1"/>
            <p:nvPr/>
          </p:nvSpPr>
          <p:spPr>
            <a:xfrm>
              <a:off x="5638633" y="4935811"/>
              <a:ext cx="664065" cy="41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0000"/>
                  </a:solidFill>
                  <a:latin typeface="Symbol" panose="05050102010706020507" pitchFamily="18" charset="2"/>
                  <a:cs typeface="Times" panose="02020603050405020304" pitchFamily="18" charset="0"/>
                </a:rPr>
                <a:t>w</a:t>
              </a:r>
              <a:r>
                <a:rPr kumimoji="1" lang="en-US" altLang="ja-JP" sz="2000" baseline="-25000" dirty="0" smtClean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1</a:t>
              </a:r>
              <a:endParaRPr kumimoji="1" lang="ja-JP" altLang="en-US" sz="2000" baseline="-25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6965849" y="4943961"/>
              <a:ext cx="664065" cy="41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00B050"/>
                  </a:solidFill>
                  <a:latin typeface="Symbol" panose="05050102010706020507" pitchFamily="18" charset="2"/>
                  <a:cs typeface="Times" panose="02020603050405020304" pitchFamily="18" charset="0"/>
                </a:rPr>
                <a:t>w</a:t>
              </a:r>
              <a:r>
                <a:rPr kumimoji="1" lang="en-US" altLang="ja-JP" sz="2000" baseline="-25000" dirty="0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  <a:endParaRPr kumimoji="1" lang="ja-JP" altLang="en-US" sz="2000" baseline="-250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角丸四角形 9"/>
          <p:cNvSpPr/>
          <p:nvPr/>
        </p:nvSpPr>
        <p:spPr>
          <a:xfrm>
            <a:off x="2757121" y="4948224"/>
            <a:ext cx="1911626" cy="1012926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ja-JP" dirty="0" smtClean="0"/>
              <a:t>Homogeneous</a:t>
            </a:r>
          </a:p>
          <a:p>
            <a:pPr algn="ctr">
              <a:lnSpc>
                <a:spcPct val="80000"/>
              </a:lnSpc>
            </a:pPr>
            <a:r>
              <a:rPr kumimoji="1" lang="en-US" altLang="ja-JP" dirty="0" smtClean="0"/>
              <a:t>vs.</a:t>
            </a:r>
          </a:p>
          <a:p>
            <a:pPr algn="ctr">
              <a:lnSpc>
                <a:spcPct val="80000"/>
              </a:lnSpc>
            </a:pPr>
            <a:r>
              <a:rPr kumimoji="1" lang="en-US" altLang="ja-JP" dirty="0" smtClean="0"/>
              <a:t>Inhomogeneous</a:t>
            </a:r>
            <a:endParaRPr kumimoji="1" lang="ja-JP" altLang="en-US" dirty="0"/>
          </a:p>
        </p:txBody>
      </p:sp>
      <p:sp>
        <p:nvSpPr>
          <p:cNvPr id="76" name="角丸四角形 75"/>
          <p:cNvSpPr/>
          <p:nvPr/>
        </p:nvSpPr>
        <p:spPr>
          <a:xfrm>
            <a:off x="6926082" y="4948224"/>
            <a:ext cx="1911626" cy="1012926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ja-JP" dirty="0" smtClean="0"/>
              <a:t>Optically thin</a:t>
            </a:r>
          </a:p>
          <a:p>
            <a:pPr algn="ctr">
              <a:lnSpc>
                <a:spcPct val="80000"/>
              </a:lnSpc>
            </a:pPr>
            <a:r>
              <a:rPr kumimoji="1" lang="en-US" altLang="ja-JP" dirty="0" smtClean="0"/>
              <a:t>vs.</a:t>
            </a:r>
          </a:p>
          <a:p>
            <a:pPr algn="ctr">
              <a:lnSpc>
                <a:spcPct val="80000"/>
              </a:lnSpc>
            </a:pPr>
            <a:r>
              <a:rPr kumimoji="1" lang="en-US" altLang="ja-JP" dirty="0" smtClean="0"/>
              <a:t>Optically dense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5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7" grpId="0"/>
      <p:bldP spid="58" grpId="0"/>
      <p:bldP spid="1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5200">
              <a:buSzPct val="130000"/>
            </a:pPr>
            <a:r>
              <a:rPr lang="en-US" altLang="ja-JP" dirty="0"/>
              <a:t>Comparison</a:t>
            </a:r>
            <a:r>
              <a:rPr lang="en-US" altLang="ja-JP" dirty="0" smtClean="0"/>
              <a:t> of 4D slices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5E96-2872-43A0-8243-B4A3D54E4516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pic>
        <p:nvPicPr>
          <p:cNvPr id="107" name="図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0" y="3092318"/>
            <a:ext cx="1301923" cy="1512000"/>
          </a:xfrm>
          <a:prstGeom prst="rect">
            <a:avLst/>
          </a:prstGeom>
        </p:spPr>
      </p:pic>
      <p:pic>
        <p:nvPicPr>
          <p:cNvPr id="108" name="図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2" y="4840167"/>
            <a:ext cx="1275930" cy="1569579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pic>
        <p:nvPicPr>
          <p:cNvPr id="109" name="図 10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88958"/>
            <a:ext cx="1305317" cy="1512000"/>
          </a:xfrm>
          <a:prstGeom prst="rect">
            <a:avLst/>
          </a:prstGeom>
        </p:spPr>
      </p:pic>
      <p:sp>
        <p:nvSpPr>
          <p:cNvPr id="110" name="テキスト ボックス 109"/>
          <p:cNvSpPr txBox="1"/>
          <p:nvPr/>
        </p:nvSpPr>
        <p:spPr>
          <a:xfrm>
            <a:off x="228018" y="2269471"/>
            <a:ext cx="838691" cy="5447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solidFill>
                  <a:srgbClr val="FFFF00"/>
                </a:solidFill>
              </a:rPr>
              <a:t>Epoxy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solidFill>
                  <a:srgbClr val="FFFF00"/>
                </a:solidFill>
              </a:rPr>
              <a:t>resin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228018" y="4072831"/>
            <a:ext cx="956737" cy="5447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solidFill>
                  <a:srgbClr val="FFFF00"/>
                </a:solidFill>
              </a:rPr>
              <a:t>Rubber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solidFill>
                  <a:srgbClr val="FFFF00"/>
                </a:solidFill>
              </a:rPr>
              <a:t>eraser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228018" y="6140173"/>
            <a:ext cx="931665" cy="298543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solidFill>
                  <a:srgbClr val="FFFF00"/>
                </a:solidFill>
              </a:rPr>
              <a:t>Marble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768239" y="1803666"/>
            <a:ext cx="279400" cy="264160"/>
          </a:xfrm>
          <a:custGeom>
            <a:avLst/>
            <a:gdLst>
              <a:gd name="connsiteX0" fmla="*/ 0 w 294640"/>
              <a:gd name="connsiteY0" fmla="*/ 111760 h 284480"/>
              <a:gd name="connsiteX1" fmla="*/ 182880 w 294640"/>
              <a:gd name="connsiteY1" fmla="*/ 0 h 284480"/>
              <a:gd name="connsiteX2" fmla="*/ 294640 w 294640"/>
              <a:gd name="connsiteY2" fmla="*/ 193040 h 284480"/>
              <a:gd name="connsiteX3" fmla="*/ 142240 w 294640"/>
              <a:gd name="connsiteY3" fmla="*/ 284480 h 284480"/>
              <a:gd name="connsiteX4" fmla="*/ 0 w 294640"/>
              <a:gd name="connsiteY4" fmla="*/ 111760 h 284480"/>
              <a:gd name="connsiteX0" fmla="*/ 0 w 294640"/>
              <a:gd name="connsiteY0" fmla="*/ 111760 h 302260"/>
              <a:gd name="connsiteX1" fmla="*/ 182880 w 294640"/>
              <a:gd name="connsiteY1" fmla="*/ 0 h 302260"/>
              <a:gd name="connsiteX2" fmla="*/ 294640 w 294640"/>
              <a:gd name="connsiteY2" fmla="*/ 193040 h 302260"/>
              <a:gd name="connsiteX3" fmla="*/ 119380 w 294640"/>
              <a:gd name="connsiteY3" fmla="*/ 302260 h 302260"/>
              <a:gd name="connsiteX4" fmla="*/ 0 w 294640"/>
              <a:gd name="connsiteY4" fmla="*/ 111760 h 302260"/>
              <a:gd name="connsiteX0" fmla="*/ 0 w 307340"/>
              <a:gd name="connsiteY0" fmla="*/ 111760 h 302260"/>
              <a:gd name="connsiteX1" fmla="*/ 182880 w 307340"/>
              <a:gd name="connsiteY1" fmla="*/ 0 h 302260"/>
              <a:gd name="connsiteX2" fmla="*/ 307340 w 307340"/>
              <a:gd name="connsiteY2" fmla="*/ 195580 h 302260"/>
              <a:gd name="connsiteX3" fmla="*/ 119380 w 307340"/>
              <a:gd name="connsiteY3" fmla="*/ 302260 h 302260"/>
              <a:gd name="connsiteX4" fmla="*/ 0 w 307340"/>
              <a:gd name="connsiteY4" fmla="*/ 111760 h 302260"/>
              <a:gd name="connsiteX0" fmla="*/ 0 w 307340"/>
              <a:gd name="connsiteY0" fmla="*/ 99060 h 289560"/>
              <a:gd name="connsiteX1" fmla="*/ 182880 w 307340"/>
              <a:gd name="connsiteY1" fmla="*/ 0 h 289560"/>
              <a:gd name="connsiteX2" fmla="*/ 307340 w 307340"/>
              <a:gd name="connsiteY2" fmla="*/ 182880 h 289560"/>
              <a:gd name="connsiteX3" fmla="*/ 119380 w 307340"/>
              <a:gd name="connsiteY3" fmla="*/ 289560 h 289560"/>
              <a:gd name="connsiteX4" fmla="*/ 0 w 307340"/>
              <a:gd name="connsiteY4" fmla="*/ 99060 h 289560"/>
              <a:gd name="connsiteX0" fmla="*/ 0 w 307340"/>
              <a:gd name="connsiteY0" fmla="*/ 99060 h 284480"/>
              <a:gd name="connsiteX1" fmla="*/ 182880 w 307340"/>
              <a:gd name="connsiteY1" fmla="*/ 0 h 284480"/>
              <a:gd name="connsiteX2" fmla="*/ 307340 w 307340"/>
              <a:gd name="connsiteY2" fmla="*/ 182880 h 284480"/>
              <a:gd name="connsiteX3" fmla="*/ 124460 w 307340"/>
              <a:gd name="connsiteY3" fmla="*/ 284480 h 284480"/>
              <a:gd name="connsiteX4" fmla="*/ 0 w 307340"/>
              <a:gd name="connsiteY4" fmla="*/ 99060 h 284480"/>
              <a:gd name="connsiteX0" fmla="*/ 0 w 307340"/>
              <a:gd name="connsiteY0" fmla="*/ 86360 h 271780"/>
              <a:gd name="connsiteX1" fmla="*/ 172720 w 307340"/>
              <a:gd name="connsiteY1" fmla="*/ 0 h 271780"/>
              <a:gd name="connsiteX2" fmla="*/ 307340 w 307340"/>
              <a:gd name="connsiteY2" fmla="*/ 170180 h 271780"/>
              <a:gd name="connsiteX3" fmla="*/ 124460 w 307340"/>
              <a:gd name="connsiteY3" fmla="*/ 271780 h 271780"/>
              <a:gd name="connsiteX4" fmla="*/ 0 w 307340"/>
              <a:gd name="connsiteY4" fmla="*/ 86360 h 271780"/>
              <a:gd name="connsiteX0" fmla="*/ 0 w 292100"/>
              <a:gd name="connsiteY0" fmla="*/ 86360 h 271780"/>
              <a:gd name="connsiteX1" fmla="*/ 172720 w 292100"/>
              <a:gd name="connsiteY1" fmla="*/ 0 h 271780"/>
              <a:gd name="connsiteX2" fmla="*/ 292100 w 292100"/>
              <a:gd name="connsiteY2" fmla="*/ 175260 h 271780"/>
              <a:gd name="connsiteX3" fmla="*/ 124460 w 292100"/>
              <a:gd name="connsiteY3" fmla="*/ 271780 h 271780"/>
              <a:gd name="connsiteX4" fmla="*/ 0 w 292100"/>
              <a:gd name="connsiteY4" fmla="*/ 86360 h 271780"/>
              <a:gd name="connsiteX0" fmla="*/ 0 w 292100"/>
              <a:gd name="connsiteY0" fmla="*/ 86360 h 264160"/>
              <a:gd name="connsiteX1" fmla="*/ 172720 w 292100"/>
              <a:gd name="connsiteY1" fmla="*/ 0 h 264160"/>
              <a:gd name="connsiteX2" fmla="*/ 292100 w 292100"/>
              <a:gd name="connsiteY2" fmla="*/ 175260 h 264160"/>
              <a:gd name="connsiteX3" fmla="*/ 132080 w 292100"/>
              <a:gd name="connsiteY3" fmla="*/ 264160 h 264160"/>
              <a:gd name="connsiteX4" fmla="*/ 0 w 292100"/>
              <a:gd name="connsiteY4" fmla="*/ 86360 h 264160"/>
              <a:gd name="connsiteX0" fmla="*/ 0 w 279400"/>
              <a:gd name="connsiteY0" fmla="*/ 91440 h 264160"/>
              <a:gd name="connsiteX1" fmla="*/ 160020 w 279400"/>
              <a:gd name="connsiteY1" fmla="*/ 0 h 264160"/>
              <a:gd name="connsiteX2" fmla="*/ 279400 w 279400"/>
              <a:gd name="connsiteY2" fmla="*/ 175260 h 264160"/>
              <a:gd name="connsiteX3" fmla="*/ 119380 w 279400"/>
              <a:gd name="connsiteY3" fmla="*/ 264160 h 264160"/>
              <a:gd name="connsiteX4" fmla="*/ 0 w 279400"/>
              <a:gd name="connsiteY4" fmla="*/ 9144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" h="264160">
                <a:moveTo>
                  <a:pt x="0" y="91440"/>
                </a:moveTo>
                <a:lnTo>
                  <a:pt x="160020" y="0"/>
                </a:lnTo>
                <a:lnTo>
                  <a:pt x="279400" y="175260"/>
                </a:lnTo>
                <a:lnTo>
                  <a:pt x="119380" y="264160"/>
                </a:lnTo>
                <a:lnTo>
                  <a:pt x="0" y="9144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/>
          <p:cNvSpPr/>
          <p:nvPr/>
        </p:nvSpPr>
        <p:spPr>
          <a:xfrm>
            <a:off x="783445" y="3634965"/>
            <a:ext cx="232857" cy="196997"/>
          </a:xfrm>
          <a:custGeom>
            <a:avLst/>
            <a:gdLst>
              <a:gd name="connsiteX0" fmla="*/ 0 w 294640"/>
              <a:gd name="connsiteY0" fmla="*/ 111760 h 284480"/>
              <a:gd name="connsiteX1" fmla="*/ 182880 w 294640"/>
              <a:gd name="connsiteY1" fmla="*/ 0 h 284480"/>
              <a:gd name="connsiteX2" fmla="*/ 294640 w 294640"/>
              <a:gd name="connsiteY2" fmla="*/ 193040 h 284480"/>
              <a:gd name="connsiteX3" fmla="*/ 142240 w 294640"/>
              <a:gd name="connsiteY3" fmla="*/ 284480 h 284480"/>
              <a:gd name="connsiteX4" fmla="*/ 0 w 294640"/>
              <a:gd name="connsiteY4" fmla="*/ 111760 h 284480"/>
              <a:gd name="connsiteX0" fmla="*/ 0 w 294640"/>
              <a:gd name="connsiteY0" fmla="*/ 111760 h 302260"/>
              <a:gd name="connsiteX1" fmla="*/ 182880 w 294640"/>
              <a:gd name="connsiteY1" fmla="*/ 0 h 302260"/>
              <a:gd name="connsiteX2" fmla="*/ 294640 w 294640"/>
              <a:gd name="connsiteY2" fmla="*/ 193040 h 302260"/>
              <a:gd name="connsiteX3" fmla="*/ 119380 w 294640"/>
              <a:gd name="connsiteY3" fmla="*/ 302260 h 302260"/>
              <a:gd name="connsiteX4" fmla="*/ 0 w 294640"/>
              <a:gd name="connsiteY4" fmla="*/ 111760 h 302260"/>
              <a:gd name="connsiteX0" fmla="*/ 0 w 307340"/>
              <a:gd name="connsiteY0" fmla="*/ 111760 h 302260"/>
              <a:gd name="connsiteX1" fmla="*/ 182880 w 307340"/>
              <a:gd name="connsiteY1" fmla="*/ 0 h 302260"/>
              <a:gd name="connsiteX2" fmla="*/ 307340 w 307340"/>
              <a:gd name="connsiteY2" fmla="*/ 195580 h 302260"/>
              <a:gd name="connsiteX3" fmla="*/ 119380 w 307340"/>
              <a:gd name="connsiteY3" fmla="*/ 302260 h 302260"/>
              <a:gd name="connsiteX4" fmla="*/ 0 w 307340"/>
              <a:gd name="connsiteY4" fmla="*/ 111760 h 302260"/>
              <a:gd name="connsiteX0" fmla="*/ 0 w 307340"/>
              <a:gd name="connsiteY0" fmla="*/ 99060 h 289560"/>
              <a:gd name="connsiteX1" fmla="*/ 182880 w 307340"/>
              <a:gd name="connsiteY1" fmla="*/ 0 h 289560"/>
              <a:gd name="connsiteX2" fmla="*/ 307340 w 307340"/>
              <a:gd name="connsiteY2" fmla="*/ 182880 h 289560"/>
              <a:gd name="connsiteX3" fmla="*/ 119380 w 307340"/>
              <a:gd name="connsiteY3" fmla="*/ 289560 h 289560"/>
              <a:gd name="connsiteX4" fmla="*/ 0 w 307340"/>
              <a:gd name="connsiteY4" fmla="*/ 99060 h 289560"/>
              <a:gd name="connsiteX0" fmla="*/ 0 w 307340"/>
              <a:gd name="connsiteY0" fmla="*/ 99060 h 284480"/>
              <a:gd name="connsiteX1" fmla="*/ 182880 w 307340"/>
              <a:gd name="connsiteY1" fmla="*/ 0 h 284480"/>
              <a:gd name="connsiteX2" fmla="*/ 307340 w 307340"/>
              <a:gd name="connsiteY2" fmla="*/ 182880 h 284480"/>
              <a:gd name="connsiteX3" fmla="*/ 124460 w 307340"/>
              <a:gd name="connsiteY3" fmla="*/ 284480 h 284480"/>
              <a:gd name="connsiteX4" fmla="*/ 0 w 307340"/>
              <a:gd name="connsiteY4" fmla="*/ 99060 h 284480"/>
              <a:gd name="connsiteX0" fmla="*/ 0 w 307340"/>
              <a:gd name="connsiteY0" fmla="*/ 88596 h 274016"/>
              <a:gd name="connsiteX1" fmla="*/ 192418 w 307340"/>
              <a:gd name="connsiteY1" fmla="*/ 0 h 274016"/>
              <a:gd name="connsiteX2" fmla="*/ 307340 w 307340"/>
              <a:gd name="connsiteY2" fmla="*/ 172416 h 274016"/>
              <a:gd name="connsiteX3" fmla="*/ 124460 w 307340"/>
              <a:gd name="connsiteY3" fmla="*/ 274016 h 274016"/>
              <a:gd name="connsiteX4" fmla="*/ 0 w 307340"/>
              <a:gd name="connsiteY4" fmla="*/ 88596 h 274016"/>
              <a:gd name="connsiteX0" fmla="*/ 0 w 307340"/>
              <a:gd name="connsiteY0" fmla="*/ 88596 h 263552"/>
              <a:gd name="connsiteX1" fmla="*/ 192418 w 307340"/>
              <a:gd name="connsiteY1" fmla="*/ 0 h 263552"/>
              <a:gd name="connsiteX2" fmla="*/ 307340 w 307340"/>
              <a:gd name="connsiteY2" fmla="*/ 172416 h 263552"/>
              <a:gd name="connsiteX3" fmla="*/ 118101 w 307340"/>
              <a:gd name="connsiteY3" fmla="*/ 263552 h 263552"/>
              <a:gd name="connsiteX4" fmla="*/ 0 w 307340"/>
              <a:gd name="connsiteY4" fmla="*/ 88596 h 263552"/>
              <a:gd name="connsiteX0" fmla="*/ 0 w 291445"/>
              <a:gd name="connsiteY0" fmla="*/ 88596 h 263552"/>
              <a:gd name="connsiteX1" fmla="*/ 192418 w 291445"/>
              <a:gd name="connsiteY1" fmla="*/ 0 h 263552"/>
              <a:gd name="connsiteX2" fmla="*/ 291445 w 291445"/>
              <a:gd name="connsiteY2" fmla="*/ 182880 h 263552"/>
              <a:gd name="connsiteX3" fmla="*/ 118101 w 291445"/>
              <a:gd name="connsiteY3" fmla="*/ 263552 h 263552"/>
              <a:gd name="connsiteX4" fmla="*/ 0 w 291445"/>
              <a:gd name="connsiteY4" fmla="*/ 88596 h 263552"/>
              <a:gd name="connsiteX0" fmla="*/ 0 w 291445"/>
              <a:gd name="connsiteY0" fmla="*/ 88596 h 270528"/>
              <a:gd name="connsiteX1" fmla="*/ 192418 w 291445"/>
              <a:gd name="connsiteY1" fmla="*/ 0 h 270528"/>
              <a:gd name="connsiteX2" fmla="*/ 291445 w 291445"/>
              <a:gd name="connsiteY2" fmla="*/ 182880 h 270528"/>
              <a:gd name="connsiteX3" fmla="*/ 108564 w 291445"/>
              <a:gd name="connsiteY3" fmla="*/ 270528 h 270528"/>
              <a:gd name="connsiteX4" fmla="*/ 0 w 291445"/>
              <a:gd name="connsiteY4" fmla="*/ 88596 h 270528"/>
              <a:gd name="connsiteX0" fmla="*/ 0 w 291445"/>
              <a:gd name="connsiteY0" fmla="*/ 88596 h 270528"/>
              <a:gd name="connsiteX1" fmla="*/ 186060 w 291445"/>
              <a:gd name="connsiteY1" fmla="*/ 0 h 270528"/>
              <a:gd name="connsiteX2" fmla="*/ 291445 w 291445"/>
              <a:gd name="connsiteY2" fmla="*/ 182880 h 270528"/>
              <a:gd name="connsiteX3" fmla="*/ 108564 w 291445"/>
              <a:gd name="connsiteY3" fmla="*/ 270528 h 270528"/>
              <a:gd name="connsiteX4" fmla="*/ 0 w 291445"/>
              <a:gd name="connsiteY4" fmla="*/ 88596 h 27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445" h="270528">
                <a:moveTo>
                  <a:pt x="0" y="88596"/>
                </a:moveTo>
                <a:lnTo>
                  <a:pt x="186060" y="0"/>
                </a:lnTo>
                <a:lnTo>
                  <a:pt x="291445" y="182880"/>
                </a:lnTo>
                <a:lnTo>
                  <a:pt x="108564" y="270528"/>
                </a:lnTo>
                <a:lnTo>
                  <a:pt x="0" y="88596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/>
          <p:cNvSpPr/>
          <p:nvPr/>
        </p:nvSpPr>
        <p:spPr>
          <a:xfrm>
            <a:off x="693978" y="4926881"/>
            <a:ext cx="293868" cy="178625"/>
          </a:xfrm>
          <a:custGeom>
            <a:avLst/>
            <a:gdLst>
              <a:gd name="connsiteX0" fmla="*/ 0 w 294640"/>
              <a:gd name="connsiteY0" fmla="*/ 111760 h 284480"/>
              <a:gd name="connsiteX1" fmla="*/ 182880 w 294640"/>
              <a:gd name="connsiteY1" fmla="*/ 0 h 284480"/>
              <a:gd name="connsiteX2" fmla="*/ 294640 w 294640"/>
              <a:gd name="connsiteY2" fmla="*/ 193040 h 284480"/>
              <a:gd name="connsiteX3" fmla="*/ 142240 w 294640"/>
              <a:gd name="connsiteY3" fmla="*/ 284480 h 284480"/>
              <a:gd name="connsiteX4" fmla="*/ 0 w 294640"/>
              <a:gd name="connsiteY4" fmla="*/ 111760 h 284480"/>
              <a:gd name="connsiteX0" fmla="*/ 0 w 294640"/>
              <a:gd name="connsiteY0" fmla="*/ 111760 h 302260"/>
              <a:gd name="connsiteX1" fmla="*/ 182880 w 294640"/>
              <a:gd name="connsiteY1" fmla="*/ 0 h 302260"/>
              <a:gd name="connsiteX2" fmla="*/ 294640 w 294640"/>
              <a:gd name="connsiteY2" fmla="*/ 193040 h 302260"/>
              <a:gd name="connsiteX3" fmla="*/ 119380 w 294640"/>
              <a:gd name="connsiteY3" fmla="*/ 302260 h 302260"/>
              <a:gd name="connsiteX4" fmla="*/ 0 w 294640"/>
              <a:gd name="connsiteY4" fmla="*/ 111760 h 302260"/>
              <a:gd name="connsiteX0" fmla="*/ 0 w 307340"/>
              <a:gd name="connsiteY0" fmla="*/ 111760 h 302260"/>
              <a:gd name="connsiteX1" fmla="*/ 182880 w 307340"/>
              <a:gd name="connsiteY1" fmla="*/ 0 h 302260"/>
              <a:gd name="connsiteX2" fmla="*/ 307340 w 307340"/>
              <a:gd name="connsiteY2" fmla="*/ 195580 h 302260"/>
              <a:gd name="connsiteX3" fmla="*/ 119380 w 307340"/>
              <a:gd name="connsiteY3" fmla="*/ 302260 h 302260"/>
              <a:gd name="connsiteX4" fmla="*/ 0 w 307340"/>
              <a:gd name="connsiteY4" fmla="*/ 111760 h 302260"/>
              <a:gd name="connsiteX0" fmla="*/ 0 w 307340"/>
              <a:gd name="connsiteY0" fmla="*/ 99060 h 289560"/>
              <a:gd name="connsiteX1" fmla="*/ 182880 w 307340"/>
              <a:gd name="connsiteY1" fmla="*/ 0 h 289560"/>
              <a:gd name="connsiteX2" fmla="*/ 307340 w 307340"/>
              <a:gd name="connsiteY2" fmla="*/ 182880 h 289560"/>
              <a:gd name="connsiteX3" fmla="*/ 119380 w 307340"/>
              <a:gd name="connsiteY3" fmla="*/ 289560 h 289560"/>
              <a:gd name="connsiteX4" fmla="*/ 0 w 307340"/>
              <a:gd name="connsiteY4" fmla="*/ 99060 h 289560"/>
              <a:gd name="connsiteX0" fmla="*/ 0 w 307340"/>
              <a:gd name="connsiteY0" fmla="*/ 99060 h 284480"/>
              <a:gd name="connsiteX1" fmla="*/ 182880 w 307340"/>
              <a:gd name="connsiteY1" fmla="*/ 0 h 284480"/>
              <a:gd name="connsiteX2" fmla="*/ 307340 w 307340"/>
              <a:gd name="connsiteY2" fmla="*/ 182880 h 284480"/>
              <a:gd name="connsiteX3" fmla="*/ 124460 w 307340"/>
              <a:gd name="connsiteY3" fmla="*/ 284480 h 284480"/>
              <a:gd name="connsiteX4" fmla="*/ 0 w 307340"/>
              <a:gd name="connsiteY4" fmla="*/ 99060 h 284480"/>
              <a:gd name="connsiteX0" fmla="*/ 0 w 307340"/>
              <a:gd name="connsiteY0" fmla="*/ 88596 h 274016"/>
              <a:gd name="connsiteX1" fmla="*/ 192418 w 307340"/>
              <a:gd name="connsiteY1" fmla="*/ 0 h 274016"/>
              <a:gd name="connsiteX2" fmla="*/ 307340 w 307340"/>
              <a:gd name="connsiteY2" fmla="*/ 172416 h 274016"/>
              <a:gd name="connsiteX3" fmla="*/ 124460 w 307340"/>
              <a:gd name="connsiteY3" fmla="*/ 274016 h 274016"/>
              <a:gd name="connsiteX4" fmla="*/ 0 w 307340"/>
              <a:gd name="connsiteY4" fmla="*/ 88596 h 274016"/>
              <a:gd name="connsiteX0" fmla="*/ 0 w 307340"/>
              <a:gd name="connsiteY0" fmla="*/ 88596 h 263552"/>
              <a:gd name="connsiteX1" fmla="*/ 192418 w 307340"/>
              <a:gd name="connsiteY1" fmla="*/ 0 h 263552"/>
              <a:gd name="connsiteX2" fmla="*/ 307340 w 307340"/>
              <a:gd name="connsiteY2" fmla="*/ 172416 h 263552"/>
              <a:gd name="connsiteX3" fmla="*/ 118101 w 307340"/>
              <a:gd name="connsiteY3" fmla="*/ 263552 h 263552"/>
              <a:gd name="connsiteX4" fmla="*/ 0 w 307340"/>
              <a:gd name="connsiteY4" fmla="*/ 88596 h 263552"/>
              <a:gd name="connsiteX0" fmla="*/ 0 w 291445"/>
              <a:gd name="connsiteY0" fmla="*/ 88596 h 263552"/>
              <a:gd name="connsiteX1" fmla="*/ 192418 w 291445"/>
              <a:gd name="connsiteY1" fmla="*/ 0 h 263552"/>
              <a:gd name="connsiteX2" fmla="*/ 291445 w 291445"/>
              <a:gd name="connsiteY2" fmla="*/ 182880 h 263552"/>
              <a:gd name="connsiteX3" fmla="*/ 118101 w 291445"/>
              <a:gd name="connsiteY3" fmla="*/ 263552 h 263552"/>
              <a:gd name="connsiteX4" fmla="*/ 0 w 291445"/>
              <a:gd name="connsiteY4" fmla="*/ 88596 h 263552"/>
              <a:gd name="connsiteX0" fmla="*/ 0 w 291445"/>
              <a:gd name="connsiteY0" fmla="*/ 88596 h 270528"/>
              <a:gd name="connsiteX1" fmla="*/ 192418 w 291445"/>
              <a:gd name="connsiteY1" fmla="*/ 0 h 270528"/>
              <a:gd name="connsiteX2" fmla="*/ 291445 w 291445"/>
              <a:gd name="connsiteY2" fmla="*/ 182880 h 270528"/>
              <a:gd name="connsiteX3" fmla="*/ 108564 w 291445"/>
              <a:gd name="connsiteY3" fmla="*/ 270528 h 270528"/>
              <a:gd name="connsiteX4" fmla="*/ 0 w 291445"/>
              <a:gd name="connsiteY4" fmla="*/ 88596 h 270528"/>
              <a:gd name="connsiteX0" fmla="*/ 0 w 291445"/>
              <a:gd name="connsiteY0" fmla="*/ 88596 h 270528"/>
              <a:gd name="connsiteX1" fmla="*/ 186060 w 291445"/>
              <a:gd name="connsiteY1" fmla="*/ 0 h 270528"/>
              <a:gd name="connsiteX2" fmla="*/ 291445 w 291445"/>
              <a:gd name="connsiteY2" fmla="*/ 182880 h 270528"/>
              <a:gd name="connsiteX3" fmla="*/ 108564 w 291445"/>
              <a:gd name="connsiteY3" fmla="*/ 270528 h 270528"/>
              <a:gd name="connsiteX4" fmla="*/ 0 w 291445"/>
              <a:gd name="connsiteY4" fmla="*/ 88596 h 270528"/>
              <a:gd name="connsiteX0" fmla="*/ 0 w 291445"/>
              <a:gd name="connsiteY0" fmla="*/ 39763 h 221695"/>
              <a:gd name="connsiteX1" fmla="*/ 249641 w 291445"/>
              <a:gd name="connsiteY1" fmla="*/ 0 h 221695"/>
              <a:gd name="connsiteX2" fmla="*/ 291445 w 291445"/>
              <a:gd name="connsiteY2" fmla="*/ 134047 h 221695"/>
              <a:gd name="connsiteX3" fmla="*/ 108564 w 291445"/>
              <a:gd name="connsiteY3" fmla="*/ 221695 h 221695"/>
              <a:gd name="connsiteX4" fmla="*/ 0 w 291445"/>
              <a:gd name="connsiteY4" fmla="*/ 39763 h 221695"/>
              <a:gd name="connsiteX0" fmla="*/ 0 w 313699"/>
              <a:gd name="connsiteY0" fmla="*/ 39763 h 221695"/>
              <a:gd name="connsiteX1" fmla="*/ 249641 w 313699"/>
              <a:gd name="connsiteY1" fmla="*/ 0 h 221695"/>
              <a:gd name="connsiteX2" fmla="*/ 313699 w 313699"/>
              <a:gd name="connsiteY2" fmla="*/ 214273 h 221695"/>
              <a:gd name="connsiteX3" fmla="*/ 108564 w 313699"/>
              <a:gd name="connsiteY3" fmla="*/ 221695 h 221695"/>
              <a:gd name="connsiteX4" fmla="*/ 0 w 313699"/>
              <a:gd name="connsiteY4" fmla="*/ 39763 h 221695"/>
              <a:gd name="connsiteX0" fmla="*/ 0 w 313699"/>
              <a:gd name="connsiteY0" fmla="*/ 39763 h 242623"/>
              <a:gd name="connsiteX1" fmla="*/ 249641 w 313699"/>
              <a:gd name="connsiteY1" fmla="*/ 0 h 242623"/>
              <a:gd name="connsiteX2" fmla="*/ 313699 w 313699"/>
              <a:gd name="connsiteY2" fmla="*/ 214273 h 242623"/>
              <a:gd name="connsiteX3" fmla="*/ 83132 w 313699"/>
              <a:gd name="connsiteY3" fmla="*/ 242623 h 242623"/>
              <a:gd name="connsiteX4" fmla="*/ 0 w 313699"/>
              <a:gd name="connsiteY4" fmla="*/ 39763 h 242623"/>
              <a:gd name="connsiteX0" fmla="*/ 0 w 313699"/>
              <a:gd name="connsiteY0" fmla="*/ 39763 h 260063"/>
              <a:gd name="connsiteX1" fmla="*/ 249641 w 313699"/>
              <a:gd name="connsiteY1" fmla="*/ 0 h 260063"/>
              <a:gd name="connsiteX2" fmla="*/ 313699 w 313699"/>
              <a:gd name="connsiteY2" fmla="*/ 214273 h 260063"/>
              <a:gd name="connsiteX3" fmla="*/ 79953 w 313699"/>
              <a:gd name="connsiteY3" fmla="*/ 260063 h 260063"/>
              <a:gd name="connsiteX4" fmla="*/ 0 w 313699"/>
              <a:gd name="connsiteY4" fmla="*/ 39763 h 260063"/>
              <a:gd name="connsiteX0" fmla="*/ 0 w 313699"/>
              <a:gd name="connsiteY0" fmla="*/ 39763 h 260063"/>
              <a:gd name="connsiteX1" fmla="*/ 240103 w 313699"/>
              <a:gd name="connsiteY1" fmla="*/ 0 h 260063"/>
              <a:gd name="connsiteX2" fmla="*/ 313699 w 313699"/>
              <a:gd name="connsiteY2" fmla="*/ 214273 h 260063"/>
              <a:gd name="connsiteX3" fmla="*/ 79953 w 313699"/>
              <a:gd name="connsiteY3" fmla="*/ 260063 h 260063"/>
              <a:gd name="connsiteX4" fmla="*/ 0 w 313699"/>
              <a:gd name="connsiteY4" fmla="*/ 39763 h 26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99" h="260063">
                <a:moveTo>
                  <a:pt x="0" y="39763"/>
                </a:moveTo>
                <a:lnTo>
                  <a:pt x="240103" y="0"/>
                </a:lnTo>
                <a:lnTo>
                  <a:pt x="313699" y="214273"/>
                </a:lnTo>
                <a:lnTo>
                  <a:pt x="79953" y="260063"/>
                </a:lnTo>
                <a:lnTo>
                  <a:pt x="0" y="39763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/>
        </p:nvGrpSpPr>
        <p:grpSpPr>
          <a:xfrm>
            <a:off x="4029732" y="3193095"/>
            <a:ext cx="2318999" cy="1411223"/>
            <a:chOff x="3181888" y="3731054"/>
            <a:chExt cx="2789850" cy="2276518"/>
          </a:xfrm>
        </p:grpSpPr>
        <p:pic>
          <p:nvPicPr>
            <p:cNvPr id="80" name="図 7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4" t="40797" r="34644" b="38036"/>
            <a:stretch/>
          </p:blipFill>
          <p:spPr>
            <a:xfrm>
              <a:off x="3181888" y="3731054"/>
              <a:ext cx="2761712" cy="2276518"/>
            </a:xfrm>
            <a:prstGeom prst="rect">
              <a:avLst/>
            </a:prstGeom>
          </p:spPr>
        </p:pic>
        <p:cxnSp>
          <p:nvCxnSpPr>
            <p:cNvPr id="81" name="直線矢印コネクタ 80"/>
            <p:cNvCxnSpPr/>
            <p:nvPr/>
          </p:nvCxnSpPr>
          <p:spPr>
            <a:xfrm>
              <a:off x="3976008" y="4268996"/>
              <a:ext cx="559883" cy="8792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/>
            <p:cNvSpPr/>
            <p:nvPr/>
          </p:nvSpPr>
          <p:spPr>
            <a:xfrm>
              <a:off x="3181888" y="3731054"/>
              <a:ext cx="181072" cy="537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正方形/長方形 121"/>
            <p:cNvSpPr/>
            <p:nvPr/>
          </p:nvSpPr>
          <p:spPr>
            <a:xfrm>
              <a:off x="5616415" y="5469526"/>
              <a:ext cx="329336" cy="537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5834594" y="4772693"/>
              <a:ext cx="137144" cy="537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1603306" y="3113798"/>
            <a:ext cx="2305742" cy="1490455"/>
            <a:chOff x="844757" y="-671099"/>
            <a:chExt cx="2661712" cy="1978112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855211" y="-594876"/>
              <a:ext cx="2617297" cy="1898828"/>
              <a:chOff x="2990977" y="-662809"/>
              <a:chExt cx="2617297" cy="1898828"/>
            </a:xfrm>
          </p:grpSpPr>
          <p:pic>
            <p:nvPicPr>
              <p:cNvPr id="96" name="図 95"/>
              <p:cNvPicPr>
                <a:picLocks noChangeAspect="1"/>
              </p:cNvPicPr>
              <p:nvPr/>
            </p:nvPicPr>
            <p:blipFill rotWithShape="1">
              <a:blip r:embed="rId8"/>
              <a:srcRect l="38799" t="40477" r="34622" b="38522"/>
              <a:stretch/>
            </p:blipFill>
            <p:spPr>
              <a:xfrm>
                <a:off x="2990977" y="-662809"/>
                <a:ext cx="2617297" cy="1898828"/>
              </a:xfrm>
              <a:prstGeom prst="rect">
                <a:avLst/>
              </a:prstGeom>
            </p:spPr>
          </p:pic>
          <p:cxnSp>
            <p:nvCxnSpPr>
              <p:cNvPr id="97" name="直線矢印コネクタ 96"/>
              <p:cNvCxnSpPr/>
              <p:nvPr/>
            </p:nvCxnSpPr>
            <p:spPr>
              <a:xfrm flipH="1">
                <a:off x="4173547" y="83379"/>
                <a:ext cx="878139" cy="514595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正方形/長方形 123"/>
            <p:cNvSpPr/>
            <p:nvPr/>
          </p:nvSpPr>
          <p:spPr>
            <a:xfrm>
              <a:off x="844757" y="-671099"/>
              <a:ext cx="181072" cy="537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正方形/長方形 124"/>
            <p:cNvSpPr/>
            <p:nvPr/>
          </p:nvSpPr>
          <p:spPr>
            <a:xfrm>
              <a:off x="2915920" y="-671099"/>
              <a:ext cx="556588" cy="16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363800" y="352664"/>
              <a:ext cx="142669" cy="377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正方形/長方形 126"/>
            <p:cNvSpPr/>
            <p:nvPr/>
          </p:nvSpPr>
          <p:spPr>
            <a:xfrm>
              <a:off x="3205477" y="929122"/>
              <a:ext cx="277486" cy="377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4003993" y="4879444"/>
            <a:ext cx="2399684" cy="1424612"/>
            <a:chOff x="5943601" y="3731054"/>
            <a:chExt cx="3002134" cy="2189442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5943601" y="3731054"/>
              <a:ext cx="2921982" cy="2154597"/>
              <a:chOff x="2043082" y="5272769"/>
              <a:chExt cx="3658287" cy="2712287"/>
            </a:xfrm>
          </p:grpSpPr>
          <p:pic>
            <p:nvPicPr>
              <p:cNvPr id="98" name="図 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41" t="42007" r="35740" b="37875"/>
              <a:stretch/>
            </p:blipFill>
            <p:spPr>
              <a:xfrm>
                <a:off x="2043082" y="5272769"/>
                <a:ext cx="3658287" cy="2712287"/>
              </a:xfrm>
              <a:prstGeom prst="rect">
                <a:avLst/>
              </a:prstGeom>
            </p:spPr>
          </p:pic>
          <p:cxnSp>
            <p:nvCxnSpPr>
              <p:cNvPr id="101" name="直線矢印コネクタ 100"/>
              <p:cNvCxnSpPr/>
              <p:nvPr/>
            </p:nvCxnSpPr>
            <p:spPr>
              <a:xfrm>
                <a:off x="3048000" y="5770880"/>
                <a:ext cx="822519" cy="110296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正方形/長方形 128"/>
            <p:cNvSpPr/>
            <p:nvPr/>
          </p:nvSpPr>
          <p:spPr>
            <a:xfrm>
              <a:off x="8764663" y="5382554"/>
              <a:ext cx="181072" cy="537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1566996" y="4882813"/>
            <a:ext cx="2367547" cy="1398570"/>
            <a:chOff x="3524415" y="-675902"/>
            <a:chExt cx="2715153" cy="1909870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3578810" y="-637939"/>
              <a:ext cx="2618096" cy="1851649"/>
              <a:chOff x="22286017" y="36995491"/>
              <a:chExt cx="3639189" cy="2612444"/>
            </a:xfrm>
          </p:grpSpPr>
          <p:pic>
            <p:nvPicPr>
              <p:cNvPr id="105" name="図 104"/>
              <p:cNvPicPr>
                <a:picLocks noChangeAspect="1"/>
              </p:cNvPicPr>
              <p:nvPr/>
            </p:nvPicPr>
            <p:blipFill rotWithShape="1">
              <a:blip r:embed="rId10"/>
              <a:srcRect l="39171" t="40811" r="35729" b="38189"/>
              <a:stretch/>
            </p:blipFill>
            <p:spPr>
              <a:xfrm>
                <a:off x="22286017" y="36995491"/>
                <a:ext cx="3639189" cy="2612444"/>
              </a:xfrm>
              <a:prstGeom prst="rect">
                <a:avLst/>
              </a:prstGeom>
            </p:spPr>
          </p:pic>
          <p:cxnSp>
            <p:nvCxnSpPr>
              <p:cNvPr id="106" name="直線矢印コネクタ 105"/>
              <p:cNvCxnSpPr/>
              <p:nvPr/>
            </p:nvCxnSpPr>
            <p:spPr>
              <a:xfrm flipH="1">
                <a:off x="24014268" y="37980693"/>
                <a:ext cx="1114103" cy="674112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正方形/長方形 129"/>
            <p:cNvSpPr/>
            <p:nvPr/>
          </p:nvSpPr>
          <p:spPr>
            <a:xfrm>
              <a:off x="5785104" y="-675902"/>
              <a:ext cx="451531" cy="168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正方形/長方形 130"/>
            <p:cNvSpPr/>
            <p:nvPr/>
          </p:nvSpPr>
          <p:spPr>
            <a:xfrm>
              <a:off x="3524415" y="-619940"/>
              <a:ext cx="139281" cy="339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6067180" y="770279"/>
              <a:ext cx="172388" cy="463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4027061" y="1353258"/>
            <a:ext cx="2321670" cy="1482583"/>
            <a:chOff x="3272424" y="-1083452"/>
            <a:chExt cx="3640744" cy="2235141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11"/>
            <a:srcRect l="39338" t="42225" r="36277" b="37814"/>
            <a:stretch/>
          </p:blipFill>
          <p:spPr>
            <a:xfrm>
              <a:off x="3272424" y="-1083452"/>
              <a:ext cx="3640744" cy="2235141"/>
            </a:xfrm>
            <a:prstGeom prst="rect">
              <a:avLst/>
            </a:prstGeom>
          </p:spPr>
        </p:pic>
        <p:cxnSp>
          <p:nvCxnSpPr>
            <p:cNvPr id="133" name="直線矢印コネクタ 132"/>
            <p:cNvCxnSpPr/>
            <p:nvPr/>
          </p:nvCxnSpPr>
          <p:spPr>
            <a:xfrm>
              <a:off x="4330096" y="-714440"/>
              <a:ext cx="762700" cy="93049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/>
        </p:nvGrpSpPr>
        <p:grpSpPr>
          <a:xfrm>
            <a:off x="1603306" y="1322023"/>
            <a:ext cx="2342216" cy="1549979"/>
            <a:chOff x="3289013" y="-428629"/>
            <a:chExt cx="3435623" cy="2225959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12"/>
            <a:srcRect l="40363" t="42057" r="36055" b="37570"/>
            <a:stretch/>
          </p:blipFill>
          <p:spPr>
            <a:xfrm>
              <a:off x="3289013" y="-428629"/>
              <a:ext cx="3435623" cy="2225959"/>
            </a:xfrm>
            <a:prstGeom prst="rect">
              <a:avLst/>
            </a:prstGeom>
          </p:spPr>
        </p:pic>
        <p:cxnSp>
          <p:nvCxnSpPr>
            <p:cNvPr id="134" name="直線矢印コネクタ 133"/>
            <p:cNvCxnSpPr/>
            <p:nvPr/>
          </p:nvCxnSpPr>
          <p:spPr>
            <a:xfrm flipH="1">
              <a:off x="4879133" y="410934"/>
              <a:ext cx="1041617" cy="46704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グループ化 60"/>
          <p:cNvGrpSpPr/>
          <p:nvPr/>
        </p:nvGrpSpPr>
        <p:grpSpPr>
          <a:xfrm>
            <a:off x="6403676" y="3193096"/>
            <a:ext cx="2265381" cy="1408851"/>
            <a:chOff x="20933707" y="32940138"/>
            <a:chExt cx="3636000" cy="2768706"/>
          </a:xfrm>
        </p:grpSpPr>
        <p:pic>
          <p:nvPicPr>
            <p:cNvPr id="62" name="図 6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0" t="40727" r="34677" b="38052"/>
            <a:stretch/>
          </p:blipFill>
          <p:spPr>
            <a:xfrm>
              <a:off x="20933707" y="32940138"/>
              <a:ext cx="3636000" cy="2768706"/>
            </a:xfrm>
            <a:prstGeom prst="rect">
              <a:avLst/>
            </a:prstGeom>
          </p:spPr>
        </p:pic>
        <p:cxnSp>
          <p:nvCxnSpPr>
            <p:cNvPr id="63" name="直線矢印コネクタ 62"/>
            <p:cNvCxnSpPr/>
            <p:nvPr/>
          </p:nvCxnSpPr>
          <p:spPr>
            <a:xfrm>
              <a:off x="21959749" y="33601544"/>
              <a:ext cx="804489" cy="1116874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グループ化 63"/>
          <p:cNvGrpSpPr/>
          <p:nvPr/>
        </p:nvGrpSpPr>
        <p:grpSpPr>
          <a:xfrm>
            <a:off x="6414693" y="4879445"/>
            <a:ext cx="2254364" cy="1424612"/>
            <a:chOff x="22315136" y="33385828"/>
            <a:chExt cx="3624751" cy="2867316"/>
          </a:xfrm>
        </p:grpSpPr>
        <p:pic>
          <p:nvPicPr>
            <p:cNvPr id="65" name="図 6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3" t="41083" r="35987" b="37788"/>
            <a:stretch/>
          </p:blipFill>
          <p:spPr>
            <a:xfrm>
              <a:off x="22315136" y="33385828"/>
              <a:ext cx="3624751" cy="2867316"/>
            </a:xfrm>
            <a:prstGeom prst="rect">
              <a:avLst/>
            </a:prstGeom>
          </p:spPr>
        </p:pic>
        <p:cxnSp>
          <p:nvCxnSpPr>
            <p:cNvPr id="66" name="直線矢印コネクタ 65"/>
            <p:cNvCxnSpPr/>
            <p:nvPr/>
          </p:nvCxnSpPr>
          <p:spPr>
            <a:xfrm>
              <a:off x="23331229" y="34015500"/>
              <a:ext cx="804489" cy="1116874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2"/>
          <p:cNvGrpSpPr/>
          <p:nvPr/>
        </p:nvGrpSpPr>
        <p:grpSpPr>
          <a:xfrm>
            <a:off x="6316696" y="1299442"/>
            <a:ext cx="2363378" cy="1551162"/>
            <a:chOff x="4442846" y="1379315"/>
            <a:chExt cx="4149024" cy="2634877"/>
          </a:xfrm>
        </p:grpSpPr>
        <p:pic>
          <p:nvPicPr>
            <p:cNvPr id="67" name="図 66"/>
            <p:cNvPicPr>
              <a:picLocks noChangeAspect="1"/>
            </p:cNvPicPr>
            <p:nvPr/>
          </p:nvPicPr>
          <p:blipFill rotWithShape="1">
            <a:blip r:embed="rId15"/>
            <a:srcRect l="38750" t="41485" r="36638" b="37514"/>
            <a:stretch/>
          </p:blipFill>
          <p:spPr>
            <a:xfrm>
              <a:off x="4442846" y="1379315"/>
              <a:ext cx="4149024" cy="2634877"/>
            </a:xfrm>
            <a:prstGeom prst="rect">
              <a:avLst/>
            </a:prstGeom>
          </p:spPr>
        </p:pic>
        <p:cxnSp>
          <p:nvCxnSpPr>
            <p:cNvPr id="68" name="直線矢印コネクタ 67"/>
            <p:cNvCxnSpPr/>
            <p:nvPr/>
          </p:nvCxnSpPr>
          <p:spPr>
            <a:xfrm>
              <a:off x="5725017" y="1889580"/>
              <a:ext cx="979571" cy="1074659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正方形/長方形 7"/>
          <p:cNvSpPr/>
          <p:nvPr/>
        </p:nvSpPr>
        <p:spPr>
          <a:xfrm>
            <a:off x="8588669" y="3981741"/>
            <a:ext cx="203129" cy="23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8476088" y="4389471"/>
            <a:ext cx="280353" cy="2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8539040" y="6146518"/>
            <a:ext cx="280353" cy="2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6348731" y="3237387"/>
            <a:ext cx="280353" cy="2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6263500" y="1288958"/>
            <a:ext cx="225407" cy="2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6574439" y="152574"/>
            <a:ext cx="2248350" cy="954865"/>
            <a:chOff x="5914135" y="135497"/>
            <a:chExt cx="3169920" cy="1269807"/>
          </a:xfrm>
        </p:grpSpPr>
        <p:sp>
          <p:nvSpPr>
            <p:cNvPr id="70" name="平行四辺形 69"/>
            <p:cNvSpPr/>
            <p:nvPr/>
          </p:nvSpPr>
          <p:spPr>
            <a:xfrm>
              <a:off x="5914135" y="419162"/>
              <a:ext cx="3169920" cy="986142"/>
            </a:xfrm>
            <a:prstGeom prst="parallelogram">
              <a:avLst>
                <a:gd name="adj" fmla="val 66322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71" name="直線矢印コネクタ 70"/>
            <p:cNvCxnSpPr/>
            <p:nvPr/>
          </p:nvCxnSpPr>
          <p:spPr>
            <a:xfrm>
              <a:off x="6219750" y="135497"/>
              <a:ext cx="781505" cy="78150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/>
            <p:cNvCxnSpPr/>
            <p:nvPr/>
          </p:nvCxnSpPr>
          <p:spPr>
            <a:xfrm>
              <a:off x="7326261" y="135497"/>
              <a:ext cx="781505" cy="781505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直線矢印コネクタ 78"/>
          <p:cNvCxnSpPr/>
          <p:nvPr/>
        </p:nvCxnSpPr>
        <p:spPr>
          <a:xfrm flipH="1">
            <a:off x="7350539" y="152574"/>
            <a:ext cx="545669" cy="57204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623539" y="1272126"/>
            <a:ext cx="2380454" cy="52169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/>
          <p:cNvSpPr/>
          <p:nvPr/>
        </p:nvSpPr>
        <p:spPr>
          <a:xfrm>
            <a:off x="6420540" y="1272126"/>
            <a:ext cx="2310974" cy="52169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/>
          <p:cNvSpPr/>
          <p:nvPr/>
        </p:nvSpPr>
        <p:spPr>
          <a:xfrm>
            <a:off x="4003993" y="1272126"/>
            <a:ext cx="4752448" cy="1578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/>
              <a:t>Ｚ</a:t>
            </a:r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614427" y="1322022"/>
            <a:ext cx="4761776" cy="158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あ</a:t>
            </a:r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4231103" y="2394450"/>
            <a:ext cx="422423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distribution</a:t>
            </a:r>
            <a:r>
              <a:rPr kumimoji="1"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(Homogeneous)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25100" y="2425279"/>
            <a:ext cx="4508469" cy="46166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0" rIns="0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distribution</a:t>
            </a:r>
            <a:r>
              <a:rPr kumimoji="1"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(Optically thin)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003993" y="3051054"/>
            <a:ext cx="4752448" cy="1578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/>
              <a:t>Ｚ</a:t>
            </a:r>
            <a:endParaRPr kumimoji="1"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4291559" y="4140282"/>
            <a:ext cx="4224233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</a:t>
            </a:r>
            <a:r>
              <a:rPr kumimoji="1"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(Homogeneous)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1614427" y="3098558"/>
            <a:ext cx="4761776" cy="158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1927843" y="4196617"/>
            <a:ext cx="4102982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0" rIns="0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distribution 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(Optically dense)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4003993" y="4831268"/>
            <a:ext cx="4752448" cy="157847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/>
              <a:t>Ｚ</a:t>
            </a:r>
            <a:endParaRPr kumimoji="1" lang="ja-JP" altLang="en-US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4039892" y="5922989"/>
            <a:ext cx="4701782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distribution </a:t>
            </a:r>
            <a:r>
              <a:rPr kumimoji="1"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(Inhomogeneous)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1614427" y="4880133"/>
            <a:ext cx="4752448" cy="157847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/>
              <a:t>Ｚ</a:t>
            </a:r>
            <a:endParaRPr kumimoji="1" lang="ja-JP" altLang="en-US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1717087" y="5982315"/>
            <a:ext cx="452449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0" rIns="0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distribution </a:t>
            </a:r>
            <a:r>
              <a:rPr kumimoji="1"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(Optically thin)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0" name="直線矢印コネクタ 89"/>
          <p:cNvCxnSpPr/>
          <p:nvPr/>
        </p:nvCxnSpPr>
        <p:spPr>
          <a:xfrm flipH="1">
            <a:off x="7350539" y="151944"/>
            <a:ext cx="545669" cy="572042"/>
          </a:xfrm>
          <a:prstGeom prst="straightConnector1">
            <a:avLst/>
          </a:prstGeom>
          <a:ln w="50800">
            <a:solidFill>
              <a:srgbClr val="D4EC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/>
          <p:cNvCxnSpPr/>
          <p:nvPr/>
        </p:nvCxnSpPr>
        <p:spPr>
          <a:xfrm>
            <a:off x="7576026" y="151528"/>
            <a:ext cx="554303" cy="587673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6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00" grpId="0" animBg="1"/>
      <p:bldP spid="83" grpId="0" animBg="1"/>
      <p:bldP spid="83" grpId="1" animBg="1"/>
      <p:bldP spid="16" grpId="0" animBg="1"/>
      <p:bldP spid="84" grpId="0" animBg="1"/>
      <p:bldP spid="84" grpId="1" animBg="1"/>
      <p:bldP spid="22" grpId="0" animBg="1"/>
      <p:bldP spid="15" grpId="0" animBg="1"/>
      <p:bldP spid="15" grpId="1" animBg="1"/>
      <p:bldP spid="120" grpId="0" animBg="1"/>
      <p:bldP spid="120" grpId="1" animBg="1"/>
      <p:bldP spid="86" grpId="0" animBg="1"/>
      <p:bldP spid="89" grpId="0" animBg="1"/>
      <p:bldP spid="85" grpId="0" animBg="1"/>
      <p:bldP spid="85" grpId="1" animBg="1"/>
      <p:bldP spid="118" grpId="0" animBg="1"/>
      <p:bldP spid="118" grpId="1" animBg="1"/>
      <p:bldP spid="87" grpId="0" animBg="1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5691" y="286605"/>
            <a:ext cx="8099545" cy="87114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BSSRDF analysis based on angular dependency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Principle </a:t>
            </a:r>
            <a:r>
              <a:rPr lang="en-US" altLang="ja-JP" dirty="0" smtClean="0"/>
              <a:t>of actual BSSRDF</a:t>
            </a:r>
          </a:p>
          <a:p>
            <a:pPr lvl="1"/>
            <a:r>
              <a:rPr lang="en-US" altLang="ja-JP" dirty="0"/>
              <a:t>Consisted </a:t>
            </a:r>
            <a:r>
              <a:rPr lang="en-US" altLang="ja-JP" dirty="0" smtClean="0"/>
              <a:t>of both angular dependent and independent components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53662" y="4691283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General </a:t>
            </a:r>
            <a:r>
              <a:rPr lang="en-US" altLang="ja-JP" sz="2000" dirty="0" smtClean="0"/>
              <a:t>BSSRDF</a:t>
            </a:r>
            <a:endParaRPr lang="ja-JP" altLang="en-US" sz="2000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3535801" y="4691283"/>
            <a:ext cx="228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000" dirty="0" smtClean="0"/>
              <a:t>Angular dependent </a:t>
            </a:r>
          </a:p>
          <a:p>
            <a:pPr algn="ctr">
              <a:lnSpc>
                <a:spcPct val="90000"/>
              </a:lnSpc>
            </a:pPr>
            <a:r>
              <a:rPr lang="en-US" altLang="ja-JP" sz="2000" dirty="0" smtClean="0"/>
              <a:t>component</a:t>
            </a:r>
            <a:endParaRPr lang="ja-JP" altLang="en-US" sz="20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6152481" y="4691283"/>
            <a:ext cx="242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000" dirty="0" smtClean="0"/>
              <a:t>Angular independent</a:t>
            </a:r>
          </a:p>
          <a:p>
            <a:pPr algn="ctr">
              <a:lnSpc>
                <a:spcPct val="90000"/>
              </a:lnSpc>
            </a:pPr>
            <a:r>
              <a:rPr lang="en-US" altLang="ja-JP" sz="2000" dirty="0" smtClean="0"/>
              <a:t>component</a:t>
            </a:r>
            <a:endParaRPr lang="ja-JP" altLang="en-US" sz="2000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005276" y="3483963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=</a:t>
            </a:r>
            <a:endParaRPr kumimoji="1" lang="ja-JP" altLang="en-US" sz="36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786959" y="3483114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+</a:t>
            </a:r>
            <a:endParaRPr kumimoji="1" lang="ja-JP" altLang="en-US" sz="3600" dirty="0"/>
          </a:p>
        </p:txBody>
      </p:sp>
      <p:sp>
        <p:nvSpPr>
          <p:cNvPr id="84" name="正方形/長方形 83"/>
          <p:cNvSpPr/>
          <p:nvPr/>
        </p:nvSpPr>
        <p:spPr>
          <a:xfrm>
            <a:off x="644107" y="3833150"/>
            <a:ext cx="2365907" cy="9058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6" name="グループ化 45"/>
          <p:cNvGrpSpPr>
            <a:grpSpLocks noChangeAspect="1"/>
          </p:cNvGrpSpPr>
          <p:nvPr/>
        </p:nvGrpSpPr>
        <p:grpSpPr>
          <a:xfrm flipV="1">
            <a:off x="1927423" y="3131563"/>
            <a:ext cx="861359" cy="1392371"/>
            <a:chOff x="787827" y="2655119"/>
            <a:chExt cx="1332000" cy="2160035"/>
          </a:xfrm>
        </p:grpSpPr>
        <p:sp>
          <p:nvSpPr>
            <p:cNvPr id="75" name="パイ 74"/>
            <p:cNvSpPr/>
            <p:nvPr/>
          </p:nvSpPr>
          <p:spPr>
            <a:xfrm>
              <a:off x="787827" y="3068960"/>
              <a:ext cx="1332000" cy="1332000"/>
            </a:xfrm>
            <a:prstGeom prst="pie">
              <a:avLst>
                <a:gd name="adj1" fmla="val 0"/>
                <a:gd name="adj2" fmla="val 10803013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76" name="パイ 75"/>
            <p:cNvSpPr/>
            <p:nvPr/>
          </p:nvSpPr>
          <p:spPr>
            <a:xfrm rot="20470722">
              <a:off x="1104148" y="3081816"/>
              <a:ext cx="683111" cy="1306287"/>
            </a:xfrm>
            <a:prstGeom prst="pie">
              <a:avLst>
                <a:gd name="adj1" fmla="val 1124900"/>
                <a:gd name="adj2" fmla="val 11901943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77" name="パイ 76"/>
            <p:cNvSpPr/>
            <p:nvPr/>
          </p:nvSpPr>
          <p:spPr>
            <a:xfrm rot="20470722">
              <a:off x="1295966" y="2655119"/>
              <a:ext cx="274269" cy="2160035"/>
            </a:xfrm>
            <a:prstGeom prst="pie">
              <a:avLst>
                <a:gd name="adj1" fmla="val 1183349"/>
                <a:gd name="adj2" fmla="val 11901955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</p:grpSp>
      <p:cxnSp>
        <p:nvCxnSpPr>
          <p:cNvPr id="47" name="直線コネクタ 46"/>
          <p:cNvCxnSpPr/>
          <p:nvPr/>
        </p:nvCxnSpPr>
        <p:spPr>
          <a:xfrm>
            <a:off x="643016" y="3832103"/>
            <a:ext cx="23603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853662" y="3027339"/>
            <a:ext cx="806818" cy="8047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1661142" y="3825704"/>
            <a:ext cx="329536" cy="846726"/>
          </a:xfrm>
          <a:prstGeom prst="straightConnector1">
            <a:avLst/>
          </a:pr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1979075" y="3841545"/>
            <a:ext cx="347085" cy="821652"/>
          </a:xfrm>
          <a:prstGeom prst="straightConnector1">
            <a:avLst/>
          </a:pr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フリーフォーム 50"/>
          <p:cNvSpPr/>
          <p:nvPr/>
        </p:nvSpPr>
        <p:spPr>
          <a:xfrm>
            <a:off x="1659155" y="3820686"/>
            <a:ext cx="100919" cy="262390"/>
          </a:xfrm>
          <a:custGeom>
            <a:avLst/>
            <a:gdLst>
              <a:gd name="connsiteX0" fmla="*/ 0 w 101600"/>
              <a:gd name="connsiteY0" fmla="*/ 0 h 264160"/>
              <a:gd name="connsiteX1" fmla="*/ 101600 w 101600"/>
              <a:gd name="connsiteY1" fmla="*/ 264160 h 264160"/>
              <a:gd name="connsiteX2" fmla="*/ 101600 w 101600"/>
              <a:gd name="connsiteY2" fmla="*/ 26416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" h="264160">
                <a:moveTo>
                  <a:pt x="0" y="0"/>
                </a:moveTo>
                <a:lnTo>
                  <a:pt x="101600" y="264160"/>
                </a:lnTo>
                <a:lnTo>
                  <a:pt x="101600" y="26416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52" name="フリーフォーム 51"/>
          <p:cNvSpPr/>
          <p:nvPr/>
        </p:nvSpPr>
        <p:spPr>
          <a:xfrm>
            <a:off x="1755029" y="4067938"/>
            <a:ext cx="575239" cy="327988"/>
          </a:xfrm>
          <a:custGeom>
            <a:avLst/>
            <a:gdLst>
              <a:gd name="connsiteX0" fmla="*/ 0 w 579120"/>
              <a:gd name="connsiteY0" fmla="*/ 0 h 330200"/>
              <a:gd name="connsiteX1" fmla="*/ 579120 w 579120"/>
              <a:gd name="connsiteY1" fmla="*/ 330200 h 330200"/>
              <a:gd name="connsiteX2" fmla="*/ 579120 w 57912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330200">
                <a:moveTo>
                  <a:pt x="0" y="0"/>
                </a:moveTo>
                <a:lnTo>
                  <a:pt x="579120" y="330200"/>
                </a:lnTo>
                <a:lnTo>
                  <a:pt x="579120" y="33020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53" name="フリーフォーム 52"/>
          <p:cNvSpPr/>
          <p:nvPr/>
        </p:nvSpPr>
        <p:spPr>
          <a:xfrm>
            <a:off x="2320177" y="3830776"/>
            <a:ext cx="5046" cy="560101"/>
          </a:xfrm>
          <a:custGeom>
            <a:avLst/>
            <a:gdLst>
              <a:gd name="connsiteX0" fmla="*/ 0 w 5080"/>
              <a:gd name="connsiteY0" fmla="*/ 563880 h 563880"/>
              <a:gd name="connsiteX1" fmla="*/ 5080 w 5080"/>
              <a:gd name="connsiteY1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" h="563880">
                <a:moveTo>
                  <a:pt x="0" y="563880"/>
                </a:moveTo>
                <a:cubicBezTo>
                  <a:pt x="1693" y="375920"/>
                  <a:pt x="3387" y="187960"/>
                  <a:pt x="5080" y="0"/>
                </a:cubicBez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54" name="フリーフォーム 53"/>
          <p:cNvSpPr/>
          <p:nvPr/>
        </p:nvSpPr>
        <p:spPr>
          <a:xfrm>
            <a:off x="1664202" y="3825730"/>
            <a:ext cx="40369" cy="111010"/>
          </a:xfrm>
          <a:custGeom>
            <a:avLst/>
            <a:gdLst>
              <a:gd name="connsiteX0" fmla="*/ 0 w 40640"/>
              <a:gd name="connsiteY0" fmla="*/ 0 h 111760"/>
              <a:gd name="connsiteX1" fmla="*/ 40640 w 40640"/>
              <a:gd name="connsiteY1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" h="111760">
                <a:moveTo>
                  <a:pt x="0" y="0"/>
                </a:moveTo>
                <a:lnTo>
                  <a:pt x="40640" y="11176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55" name="フリーフォーム 54"/>
          <p:cNvSpPr/>
          <p:nvPr/>
        </p:nvSpPr>
        <p:spPr>
          <a:xfrm>
            <a:off x="1553191" y="3918575"/>
            <a:ext cx="131195" cy="682326"/>
          </a:xfrm>
          <a:custGeom>
            <a:avLst/>
            <a:gdLst>
              <a:gd name="connsiteX0" fmla="*/ 152400 w 152400"/>
              <a:gd name="connsiteY0" fmla="*/ 0 h 396240"/>
              <a:gd name="connsiteX1" fmla="*/ 0 w 152400"/>
              <a:gd name="connsiteY1" fmla="*/ 396240 h 396240"/>
              <a:gd name="connsiteX2" fmla="*/ 0 w 152400"/>
              <a:gd name="connsiteY2" fmla="*/ 396240 h 396240"/>
              <a:gd name="connsiteX3" fmla="*/ 0 w 152400"/>
              <a:gd name="connsiteY3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396240">
                <a:moveTo>
                  <a:pt x="152400" y="0"/>
                </a:moveTo>
                <a:lnTo>
                  <a:pt x="0" y="396240"/>
                </a:lnTo>
                <a:lnTo>
                  <a:pt x="0" y="396240"/>
                </a:lnTo>
                <a:lnTo>
                  <a:pt x="0" y="39624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56" name="フリーフォーム 55"/>
          <p:cNvSpPr/>
          <p:nvPr/>
        </p:nvSpPr>
        <p:spPr>
          <a:xfrm>
            <a:off x="1558238" y="4306107"/>
            <a:ext cx="403676" cy="296703"/>
          </a:xfrm>
          <a:custGeom>
            <a:avLst/>
            <a:gdLst>
              <a:gd name="connsiteX0" fmla="*/ 0 w 406400"/>
              <a:gd name="connsiteY0" fmla="*/ 340360 h 340360"/>
              <a:gd name="connsiteX1" fmla="*/ 406400 w 406400"/>
              <a:gd name="connsiteY1" fmla="*/ 0 h 340360"/>
              <a:gd name="connsiteX2" fmla="*/ 406400 w 406400"/>
              <a:gd name="connsiteY2" fmla="*/ 508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340360">
                <a:moveTo>
                  <a:pt x="0" y="340360"/>
                </a:moveTo>
                <a:lnTo>
                  <a:pt x="406400" y="0"/>
                </a:lnTo>
                <a:lnTo>
                  <a:pt x="406400" y="508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57" name="フリーフォーム 56"/>
          <p:cNvSpPr/>
          <p:nvPr/>
        </p:nvSpPr>
        <p:spPr>
          <a:xfrm>
            <a:off x="1961914" y="3840868"/>
            <a:ext cx="353217" cy="459122"/>
          </a:xfrm>
          <a:custGeom>
            <a:avLst/>
            <a:gdLst>
              <a:gd name="connsiteX0" fmla="*/ 0 w 345440"/>
              <a:gd name="connsiteY0" fmla="*/ 416560 h 416560"/>
              <a:gd name="connsiteX1" fmla="*/ 0 w 345440"/>
              <a:gd name="connsiteY1" fmla="*/ 416560 h 416560"/>
              <a:gd name="connsiteX2" fmla="*/ 345440 w 345440"/>
              <a:gd name="connsiteY2" fmla="*/ 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" h="416560">
                <a:moveTo>
                  <a:pt x="0" y="416560"/>
                </a:moveTo>
                <a:lnTo>
                  <a:pt x="0" y="416560"/>
                </a:lnTo>
                <a:lnTo>
                  <a:pt x="345440" y="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cxnSp>
        <p:nvCxnSpPr>
          <p:cNvPr id="58" name="直線矢印コネクタ 57"/>
          <p:cNvCxnSpPr/>
          <p:nvPr/>
        </p:nvCxnSpPr>
        <p:spPr>
          <a:xfrm flipV="1">
            <a:off x="2326160" y="3180950"/>
            <a:ext cx="222522" cy="660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58"/>
          <p:cNvGrpSpPr/>
          <p:nvPr/>
        </p:nvGrpSpPr>
        <p:grpSpPr>
          <a:xfrm>
            <a:off x="1095438" y="3827751"/>
            <a:ext cx="1524646" cy="568175"/>
            <a:chOff x="7281676" y="3730752"/>
            <a:chExt cx="1394780" cy="572008"/>
          </a:xfrm>
        </p:grpSpPr>
        <p:sp>
          <p:nvSpPr>
            <p:cNvPr id="65" name="フリーフォーム 64"/>
            <p:cNvSpPr/>
            <p:nvPr/>
          </p:nvSpPr>
          <p:spPr>
            <a:xfrm>
              <a:off x="7641340" y="3730752"/>
              <a:ext cx="109728" cy="572008"/>
            </a:xfrm>
            <a:custGeom>
              <a:avLst/>
              <a:gdLst>
                <a:gd name="connsiteX0" fmla="*/ 109728 w 109728"/>
                <a:gd name="connsiteY0" fmla="*/ 0 h 481584"/>
                <a:gd name="connsiteX1" fmla="*/ 0 w 109728"/>
                <a:gd name="connsiteY1" fmla="*/ 481584 h 48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28" h="481584">
                  <a:moveTo>
                    <a:pt x="109728" y="0"/>
                  </a:moveTo>
                  <a:lnTo>
                    <a:pt x="0" y="481584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66" name="フリーフォーム 65"/>
            <p:cNvSpPr/>
            <p:nvPr/>
          </p:nvSpPr>
          <p:spPr>
            <a:xfrm>
              <a:off x="7647620" y="3873428"/>
              <a:ext cx="329184" cy="403424"/>
            </a:xfrm>
            <a:custGeom>
              <a:avLst/>
              <a:gdLst>
                <a:gd name="connsiteX0" fmla="*/ 0 w 329184"/>
                <a:gd name="connsiteY0" fmla="*/ 249936 h 249936"/>
                <a:gd name="connsiteX1" fmla="*/ 329184 w 329184"/>
                <a:gd name="connsiteY1" fmla="*/ 0 h 24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9184" h="249936">
                  <a:moveTo>
                    <a:pt x="0" y="249936"/>
                  </a:moveTo>
                  <a:lnTo>
                    <a:pt x="329184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67" name="フリーフォーム 66"/>
            <p:cNvSpPr/>
            <p:nvPr/>
          </p:nvSpPr>
          <p:spPr>
            <a:xfrm>
              <a:off x="7970524" y="3886574"/>
              <a:ext cx="705932" cy="202451"/>
            </a:xfrm>
            <a:custGeom>
              <a:avLst/>
              <a:gdLst>
                <a:gd name="connsiteX0" fmla="*/ 0 w 304800"/>
                <a:gd name="connsiteY0" fmla="*/ 0 h 48768"/>
                <a:gd name="connsiteX1" fmla="*/ 304800 w 304800"/>
                <a:gd name="connsiteY1" fmla="*/ 48768 h 4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48768">
                  <a:moveTo>
                    <a:pt x="0" y="0"/>
                  </a:moveTo>
                  <a:lnTo>
                    <a:pt x="304800" y="48768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68" name="フリーフォーム 67"/>
            <p:cNvSpPr/>
            <p:nvPr/>
          </p:nvSpPr>
          <p:spPr>
            <a:xfrm>
              <a:off x="8315860" y="3730865"/>
              <a:ext cx="360596" cy="358159"/>
            </a:xfrm>
            <a:custGeom>
              <a:avLst/>
              <a:gdLst>
                <a:gd name="connsiteX0" fmla="*/ 176784 w 176784"/>
                <a:gd name="connsiteY0" fmla="*/ 262128 h 262128"/>
                <a:gd name="connsiteX1" fmla="*/ 0 w 176784"/>
                <a:gd name="connsiteY1" fmla="*/ 0 h 26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84" h="262128">
                  <a:moveTo>
                    <a:pt x="176784" y="26212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69" name="フリーフォーム 68"/>
            <p:cNvSpPr/>
            <p:nvPr/>
          </p:nvSpPr>
          <p:spPr>
            <a:xfrm>
              <a:off x="7281676" y="3736848"/>
              <a:ext cx="475488" cy="170688"/>
            </a:xfrm>
            <a:custGeom>
              <a:avLst/>
              <a:gdLst>
                <a:gd name="connsiteX0" fmla="*/ 475488 w 475488"/>
                <a:gd name="connsiteY0" fmla="*/ 0 h 170688"/>
                <a:gd name="connsiteX1" fmla="*/ 0 w 475488"/>
                <a:gd name="connsiteY1" fmla="*/ 170688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488" h="170688">
                  <a:moveTo>
                    <a:pt x="475488" y="0"/>
                  </a:moveTo>
                  <a:lnTo>
                    <a:pt x="0" y="170688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70" name="フリーフォーム 69"/>
            <p:cNvSpPr/>
            <p:nvPr/>
          </p:nvSpPr>
          <p:spPr>
            <a:xfrm>
              <a:off x="7287772" y="3913631"/>
              <a:ext cx="1100652" cy="241277"/>
            </a:xfrm>
            <a:custGeom>
              <a:avLst/>
              <a:gdLst>
                <a:gd name="connsiteX0" fmla="*/ 0 w 865632"/>
                <a:gd name="connsiteY0" fmla="*/ 0 h 182880"/>
                <a:gd name="connsiteX1" fmla="*/ 865632 w 865632"/>
                <a:gd name="connsiteY1" fmla="*/ 182880 h 182880"/>
                <a:gd name="connsiteX2" fmla="*/ 865632 w 865632"/>
                <a:gd name="connsiteY2" fmla="*/ 18288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632" h="182880">
                  <a:moveTo>
                    <a:pt x="0" y="0"/>
                  </a:moveTo>
                  <a:lnTo>
                    <a:pt x="865632" y="182880"/>
                  </a:lnTo>
                  <a:lnTo>
                    <a:pt x="865632" y="18288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71" name="フリーフォーム 70"/>
            <p:cNvSpPr/>
            <p:nvPr/>
          </p:nvSpPr>
          <p:spPr>
            <a:xfrm flipH="1">
              <a:off x="8327626" y="3730752"/>
              <a:ext cx="45719" cy="434904"/>
            </a:xfrm>
            <a:custGeom>
              <a:avLst/>
              <a:gdLst>
                <a:gd name="connsiteX0" fmla="*/ 0 w 12192"/>
                <a:gd name="connsiteY0" fmla="*/ 377952 h 377952"/>
                <a:gd name="connsiteX1" fmla="*/ 0 w 12192"/>
                <a:gd name="connsiteY1" fmla="*/ 377952 h 377952"/>
                <a:gd name="connsiteX2" fmla="*/ 12192 w 12192"/>
                <a:gd name="connsiteY2" fmla="*/ 0 h 37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" h="377952">
                  <a:moveTo>
                    <a:pt x="0" y="377952"/>
                  </a:moveTo>
                  <a:lnTo>
                    <a:pt x="0" y="377952"/>
                  </a:lnTo>
                  <a:lnTo>
                    <a:pt x="12192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72" name="フリーフォーム 71"/>
            <p:cNvSpPr/>
            <p:nvPr/>
          </p:nvSpPr>
          <p:spPr>
            <a:xfrm>
              <a:off x="7757160" y="3749040"/>
              <a:ext cx="817880" cy="121920"/>
            </a:xfrm>
            <a:custGeom>
              <a:avLst/>
              <a:gdLst>
                <a:gd name="connsiteX0" fmla="*/ 0 w 817880"/>
                <a:gd name="connsiteY0" fmla="*/ 0 h 121920"/>
                <a:gd name="connsiteX1" fmla="*/ 817880 w 817880"/>
                <a:gd name="connsiteY1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7880" h="121920">
                  <a:moveTo>
                    <a:pt x="0" y="0"/>
                  </a:moveTo>
                  <a:lnTo>
                    <a:pt x="817880" y="12192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73" name="フリーフォーム 72"/>
            <p:cNvSpPr/>
            <p:nvPr/>
          </p:nvSpPr>
          <p:spPr>
            <a:xfrm>
              <a:off x="8112760" y="3860800"/>
              <a:ext cx="457200" cy="345440"/>
            </a:xfrm>
            <a:custGeom>
              <a:avLst/>
              <a:gdLst>
                <a:gd name="connsiteX0" fmla="*/ 457200 w 457200"/>
                <a:gd name="connsiteY0" fmla="*/ 0 h 345440"/>
                <a:gd name="connsiteX1" fmla="*/ 0 w 457200"/>
                <a:gd name="connsiteY1" fmla="*/ 345440 h 34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345440">
                  <a:moveTo>
                    <a:pt x="457200" y="0"/>
                  </a:moveTo>
                  <a:lnTo>
                    <a:pt x="0" y="34544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74" name="フリーフォーム 73"/>
            <p:cNvSpPr/>
            <p:nvPr/>
          </p:nvSpPr>
          <p:spPr>
            <a:xfrm>
              <a:off x="8128000" y="3733800"/>
              <a:ext cx="203200" cy="467360"/>
            </a:xfrm>
            <a:custGeom>
              <a:avLst/>
              <a:gdLst>
                <a:gd name="connsiteX0" fmla="*/ 0 w 203200"/>
                <a:gd name="connsiteY0" fmla="*/ 467360 h 467360"/>
                <a:gd name="connsiteX1" fmla="*/ 203200 w 203200"/>
                <a:gd name="connsiteY1" fmla="*/ 0 h 4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200" h="467360">
                  <a:moveTo>
                    <a:pt x="0" y="467360"/>
                  </a:moveTo>
                  <a:lnTo>
                    <a:pt x="20320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</p:grpSp>
      <p:sp>
        <p:nvSpPr>
          <p:cNvPr id="60" name="フリーフォーム 59"/>
          <p:cNvSpPr/>
          <p:nvPr/>
        </p:nvSpPr>
        <p:spPr>
          <a:xfrm>
            <a:off x="2325040" y="3396824"/>
            <a:ext cx="0" cy="433954"/>
          </a:xfrm>
          <a:custGeom>
            <a:avLst/>
            <a:gdLst>
              <a:gd name="connsiteX0" fmla="*/ 0 w 0"/>
              <a:gd name="connsiteY0" fmla="*/ 436880 h 436880"/>
              <a:gd name="connsiteX1" fmla="*/ 0 w 0"/>
              <a:gd name="connsiteY1" fmla="*/ 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880">
                <a:moveTo>
                  <a:pt x="0" y="43688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61" name="フリーフォーム 60"/>
          <p:cNvSpPr/>
          <p:nvPr/>
        </p:nvSpPr>
        <p:spPr>
          <a:xfrm>
            <a:off x="2335133" y="3538112"/>
            <a:ext cx="287620" cy="287620"/>
          </a:xfrm>
          <a:custGeom>
            <a:avLst/>
            <a:gdLst>
              <a:gd name="connsiteX0" fmla="*/ 0 w 289560"/>
              <a:gd name="connsiteY0" fmla="*/ 289560 h 289560"/>
              <a:gd name="connsiteX1" fmla="*/ 289560 w 289560"/>
              <a:gd name="connsiteY1" fmla="*/ 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560" h="289560">
                <a:moveTo>
                  <a:pt x="0" y="289560"/>
                </a:moveTo>
                <a:lnTo>
                  <a:pt x="28956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62" name="フリーフォーム 61"/>
          <p:cNvSpPr/>
          <p:nvPr/>
        </p:nvSpPr>
        <p:spPr>
          <a:xfrm>
            <a:off x="2022283" y="3522971"/>
            <a:ext cx="302759" cy="302759"/>
          </a:xfrm>
          <a:custGeom>
            <a:avLst/>
            <a:gdLst>
              <a:gd name="connsiteX0" fmla="*/ 304800 w 304800"/>
              <a:gd name="connsiteY0" fmla="*/ 304800 h 304800"/>
              <a:gd name="connsiteX1" fmla="*/ 0 w 304800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 h="304800">
                <a:moveTo>
                  <a:pt x="304800" y="30480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63" name="フリーフォーム 62"/>
          <p:cNvSpPr/>
          <p:nvPr/>
        </p:nvSpPr>
        <p:spPr>
          <a:xfrm>
            <a:off x="2233877" y="3553894"/>
            <a:ext cx="81257" cy="292026"/>
          </a:xfrm>
          <a:custGeom>
            <a:avLst/>
            <a:gdLst>
              <a:gd name="connsiteX0" fmla="*/ 35560 w 35560"/>
              <a:gd name="connsiteY0" fmla="*/ 340360 h 340360"/>
              <a:gd name="connsiteX1" fmla="*/ 0 w 35560"/>
              <a:gd name="connsiteY1" fmla="*/ 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60" h="340360">
                <a:moveTo>
                  <a:pt x="35560" y="34036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64" name="フリーフォーム 63"/>
          <p:cNvSpPr/>
          <p:nvPr/>
        </p:nvSpPr>
        <p:spPr>
          <a:xfrm>
            <a:off x="2334310" y="3681926"/>
            <a:ext cx="237161" cy="159622"/>
          </a:xfrm>
          <a:custGeom>
            <a:avLst/>
            <a:gdLst>
              <a:gd name="connsiteX0" fmla="*/ 0 w 238760"/>
              <a:gd name="connsiteY0" fmla="*/ 198120 h 198120"/>
              <a:gd name="connsiteX1" fmla="*/ 0 w 238760"/>
              <a:gd name="connsiteY1" fmla="*/ 198120 h 198120"/>
              <a:gd name="connsiteX2" fmla="*/ 40640 w 238760"/>
              <a:gd name="connsiteY2" fmla="*/ 162560 h 198120"/>
              <a:gd name="connsiteX3" fmla="*/ 238760 w 238760"/>
              <a:gd name="connsiteY3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0" h="198120">
                <a:moveTo>
                  <a:pt x="0" y="198120"/>
                </a:moveTo>
                <a:lnTo>
                  <a:pt x="0" y="198120"/>
                </a:lnTo>
                <a:lnTo>
                  <a:pt x="40640" y="162560"/>
                </a:lnTo>
                <a:lnTo>
                  <a:pt x="23876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86" name="正方形/長方形 85"/>
          <p:cNvSpPr/>
          <p:nvPr/>
        </p:nvSpPr>
        <p:spPr>
          <a:xfrm>
            <a:off x="3450035" y="3833150"/>
            <a:ext cx="2365907" cy="9058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 flipV="1">
            <a:off x="4690826" y="3144074"/>
            <a:ext cx="441745" cy="1379470"/>
            <a:chOff x="3998737" y="2655119"/>
            <a:chExt cx="683111" cy="2160035"/>
          </a:xfrm>
        </p:grpSpPr>
        <p:sp>
          <p:nvSpPr>
            <p:cNvPr id="8" name="パイ 7"/>
            <p:cNvSpPr/>
            <p:nvPr/>
          </p:nvSpPr>
          <p:spPr>
            <a:xfrm rot="20470722">
              <a:off x="3998737" y="3081816"/>
              <a:ext cx="683111" cy="1306287"/>
            </a:xfrm>
            <a:prstGeom prst="pie">
              <a:avLst>
                <a:gd name="adj1" fmla="val 1124900"/>
                <a:gd name="adj2" fmla="val 11901943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9" name="パイ 8"/>
            <p:cNvSpPr/>
            <p:nvPr/>
          </p:nvSpPr>
          <p:spPr>
            <a:xfrm rot="20470722">
              <a:off x="4190555" y="2655119"/>
              <a:ext cx="274269" cy="2160035"/>
            </a:xfrm>
            <a:prstGeom prst="pie">
              <a:avLst>
                <a:gd name="adj1" fmla="val 1183349"/>
                <a:gd name="adj2" fmla="val 11901955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</p:grpSp>
      <p:cxnSp>
        <p:nvCxnSpPr>
          <p:cNvPr id="10" name="直線矢印コネクタ 9"/>
          <p:cNvCxnSpPr/>
          <p:nvPr/>
        </p:nvCxnSpPr>
        <p:spPr>
          <a:xfrm>
            <a:off x="3535801" y="3027339"/>
            <a:ext cx="720484" cy="80476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450099" y="3832102"/>
            <a:ext cx="23603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238531" y="3825704"/>
            <a:ext cx="329537" cy="846726"/>
          </a:xfrm>
          <a:prstGeom prst="straightConnector1">
            <a:avLst/>
          </a:pr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4556465" y="3841546"/>
            <a:ext cx="347086" cy="821651"/>
          </a:xfrm>
          <a:prstGeom prst="straightConnector1">
            <a:avLst/>
          </a:pr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endCxn id="9" idx="1"/>
          </p:cNvCxnSpPr>
          <p:nvPr/>
        </p:nvCxnSpPr>
        <p:spPr>
          <a:xfrm flipV="1">
            <a:off x="4903550" y="3180949"/>
            <a:ext cx="222522" cy="660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4"/>
          <p:cNvSpPr/>
          <p:nvPr/>
        </p:nvSpPr>
        <p:spPr>
          <a:xfrm>
            <a:off x="4236547" y="3820686"/>
            <a:ext cx="100919" cy="262389"/>
          </a:xfrm>
          <a:custGeom>
            <a:avLst/>
            <a:gdLst>
              <a:gd name="connsiteX0" fmla="*/ 0 w 101600"/>
              <a:gd name="connsiteY0" fmla="*/ 0 h 264160"/>
              <a:gd name="connsiteX1" fmla="*/ 101600 w 101600"/>
              <a:gd name="connsiteY1" fmla="*/ 264160 h 264160"/>
              <a:gd name="connsiteX2" fmla="*/ 101600 w 101600"/>
              <a:gd name="connsiteY2" fmla="*/ 26416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" h="264160">
                <a:moveTo>
                  <a:pt x="0" y="0"/>
                </a:moveTo>
                <a:lnTo>
                  <a:pt x="101600" y="264160"/>
                </a:lnTo>
                <a:lnTo>
                  <a:pt x="101600" y="26416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6" name="フリーフォーム 15"/>
          <p:cNvSpPr/>
          <p:nvPr/>
        </p:nvSpPr>
        <p:spPr>
          <a:xfrm>
            <a:off x="4332418" y="4067940"/>
            <a:ext cx="575239" cy="327988"/>
          </a:xfrm>
          <a:custGeom>
            <a:avLst/>
            <a:gdLst>
              <a:gd name="connsiteX0" fmla="*/ 0 w 579120"/>
              <a:gd name="connsiteY0" fmla="*/ 0 h 330200"/>
              <a:gd name="connsiteX1" fmla="*/ 579120 w 579120"/>
              <a:gd name="connsiteY1" fmla="*/ 330200 h 330200"/>
              <a:gd name="connsiteX2" fmla="*/ 579120 w 57912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330200">
                <a:moveTo>
                  <a:pt x="0" y="0"/>
                </a:moveTo>
                <a:lnTo>
                  <a:pt x="579120" y="330200"/>
                </a:lnTo>
                <a:lnTo>
                  <a:pt x="579120" y="33020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7" name="フリーフォーム 16"/>
          <p:cNvSpPr/>
          <p:nvPr/>
        </p:nvSpPr>
        <p:spPr>
          <a:xfrm>
            <a:off x="4897564" y="3830775"/>
            <a:ext cx="5047" cy="560100"/>
          </a:xfrm>
          <a:custGeom>
            <a:avLst/>
            <a:gdLst>
              <a:gd name="connsiteX0" fmla="*/ 0 w 5080"/>
              <a:gd name="connsiteY0" fmla="*/ 563880 h 563880"/>
              <a:gd name="connsiteX1" fmla="*/ 5080 w 5080"/>
              <a:gd name="connsiteY1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" h="563880">
                <a:moveTo>
                  <a:pt x="0" y="563880"/>
                </a:moveTo>
                <a:cubicBezTo>
                  <a:pt x="1693" y="375920"/>
                  <a:pt x="3387" y="187960"/>
                  <a:pt x="5080" y="0"/>
                </a:cubicBez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8" name="フリーフォーム 17"/>
          <p:cNvSpPr/>
          <p:nvPr/>
        </p:nvSpPr>
        <p:spPr>
          <a:xfrm>
            <a:off x="4811266" y="3553895"/>
            <a:ext cx="81257" cy="292026"/>
          </a:xfrm>
          <a:custGeom>
            <a:avLst/>
            <a:gdLst>
              <a:gd name="connsiteX0" fmla="*/ 35560 w 35560"/>
              <a:gd name="connsiteY0" fmla="*/ 340360 h 340360"/>
              <a:gd name="connsiteX1" fmla="*/ 0 w 35560"/>
              <a:gd name="connsiteY1" fmla="*/ 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60" h="340360">
                <a:moveTo>
                  <a:pt x="35560" y="34036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19" name="フリーフォーム 18"/>
          <p:cNvSpPr/>
          <p:nvPr/>
        </p:nvSpPr>
        <p:spPr>
          <a:xfrm>
            <a:off x="4241590" y="3825730"/>
            <a:ext cx="40369" cy="111011"/>
          </a:xfrm>
          <a:custGeom>
            <a:avLst/>
            <a:gdLst>
              <a:gd name="connsiteX0" fmla="*/ 0 w 40640"/>
              <a:gd name="connsiteY0" fmla="*/ 0 h 111760"/>
              <a:gd name="connsiteX1" fmla="*/ 40640 w 40640"/>
              <a:gd name="connsiteY1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" h="111760">
                <a:moveTo>
                  <a:pt x="0" y="0"/>
                </a:moveTo>
                <a:lnTo>
                  <a:pt x="40640" y="11176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0" name="フリーフォーム 19"/>
          <p:cNvSpPr/>
          <p:nvPr/>
        </p:nvSpPr>
        <p:spPr>
          <a:xfrm>
            <a:off x="4130585" y="3918576"/>
            <a:ext cx="131194" cy="682325"/>
          </a:xfrm>
          <a:custGeom>
            <a:avLst/>
            <a:gdLst>
              <a:gd name="connsiteX0" fmla="*/ 152400 w 152400"/>
              <a:gd name="connsiteY0" fmla="*/ 0 h 396240"/>
              <a:gd name="connsiteX1" fmla="*/ 0 w 152400"/>
              <a:gd name="connsiteY1" fmla="*/ 396240 h 396240"/>
              <a:gd name="connsiteX2" fmla="*/ 0 w 152400"/>
              <a:gd name="connsiteY2" fmla="*/ 396240 h 396240"/>
              <a:gd name="connsiteX3" fmla="*/ 0 w 152400"/>
              <a:gd name="connsiteY3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396240">
                <a:moveTo>
                  <a:pt x="152400" y="0"/>
                </a:moveTo>
                <a:lnTo>
                  <a:pt x="0" y="396240"/>
                </a:lnTo>
                <a:lnTo>
                  <a:pt x="0" y="396240"/>
                </a:lnTo>
                <a:lnTo>
                  <a:pt x="0" y="39624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1" name="フリーフォーム 20"/>
          <p:cNvSpPr/>
          <p:nvPr/>
        </p:nvSpPr>
        <p:spPr>
          <a:xfrm>
            <a:off x="4135626" y="4306110"/>
            <a:ext cx="403676" cy="296702"/>
          </a:xfrm>
          <a:custGeom>
            <a:avLst/>
            <a:gdLst>
              <a:gd name="connsiteX0" fmla="*/ 0 w 406400"/>
              <a:gd name="connsiteY0" fmla="*/ 340360 h 340360"/>
              <a:gd name="connsiteX1" fmla="*/ 406400 w 406400"/>
              <a:gd name="connsiteY1" fmla="*/ 0 h 340360"/>
              <a:gd name="connsiteX2" fmla="*/ 406400 w 406400"/>
              <a:gd name="connsiteY2" fmla="*/ 508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340360">
                <a:moveTo>
                  <a:pt x="0" y="340360"/>
                </a:moveTo>
                <a:lnTo>
                  <a:pt x="406400" y="0"/>
                </a:lnTo>
                <a:lnTo>
                  <a:pt x="406400" y="508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2" name="フリーフォーム 21"/>
          <p:cNvSpPr/>
          <p:nvPr/>
        </p:nvSpPr>
        <p:spPr>
          <a:xfrm>
            <a:off x="4539302" y="3840868"/>
            <a:ext cx="353218" cy="459121"/>
          </a:xfrm>
          <a:custGeom>
            <a:avLst/>
            <a:gdLst>
              <a:gd name="connsiteX0" fmla="*/ 0 w 345440"/>
              <a:gd name="connsiteY0" fmla="*/ 416560 h 416560"/>
              <a:gd name="connsiteX1" fmla="*/ 0 w 345440"/>
              <a:gd name="connsiteY1" fmla="*/ 416560 h 416560"/>
              <a:gd name="connsiteX2" fmla="*/ 345440 w 345440"/>
              <a:gd name="connsiteY2" fmla="*/ 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" h="416560">
                <a:moveTo>
                  <a:pt x="0" y="416560"/>
                </a:moveTo>
                <a:lnTo>
                  <a:pt x="0" y="416560"/>
                </a:lnTo>
                <a:lnTo>
                  <a:pt x="345440" y="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3" name="フリーフォーム 22"/>
          <p:cNvSpPr/>
          <p:nvPr/>
        </p:nvSpPr>
        <p:spPr>
          <a:xfrm>
            <a:off x="4911701" y="3681925"/>
            <a:ext cx="237162" cy="159622"/>
          </a:xfrm>
          <a:custGeom>
            <a:avLst/>
            <a:gdLst>
              <a:gd name="connsiteX0" fmla="*/ 0 w 238760"/>
              <a:gd name="connsiteY0" fmla="*/ 198120 h 198120"/>
              <a:gd name="connsiteX1" fmla="*/ 0 w 238760"/>
              <a:gd name="connsiteY1" fmla="*/ 198120 h 198120"/>
              <a:gd name="connsiteX2" fmla="*/ 40640 w 238760"/>
              <a:gd name="connsiteY2" fmla="*/ 162560 h 198120"/>
              <a:gd name="connsiteX3" fmla="*/ 238760 w 238760"/>
              <a:gd name="connsiteY3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0" h="198120">
                <a:moveTo>
                  <a:pt x="0" y="198120"/>
                </a:moveTo>
                <a:lnTo>
                  <a:pt x="0" y="198120"/>
                </a:lnTo>
                <a:lnTo>
                  <a:pt x="40640" y="162560"/>
                </a:lnTo>
                <a:lnTo>
                  <a:pt x="23876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87" name="正方形/長方形 86"/>
          <p:cNvSpPr/>
          <p:nvPr/>
        </p:nvSpPr>
        <p:spPr>
          <a:xfrm>
            <a:off x="6177659" y="3833150"/>
            <a:ext cx="2359403" cy="9058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 flipV="1">
            <a:off x="7382092" y="3391011"/>
            <a:ext cx="861360" cy="861360"/>
            <a:chOff x="7128432" y="3068960"/>
            <a:chExt cx="1332000" cy="1332000"/>
          </a:xfrm>
        </p:grpSpPr>
        <p:sp>
          <p:nvSpPr>
            <p:cNvPr id="42" name="パイ 41"/>
            <p:cNvSpPr/>
            <p:nvPr/>
          </p:nvSpPr>
          <p:spPr>
            <a:xfrm>
              <a:off x="7128432" y="3068960"/>
              <a:ext cx="1332000" cy="1332000"/>
            </a:xfrm>
            <a:prstGeom prst="pie">
              <a:avLst>
                <a:gd name="adj1" fmla="val 0"/>
                <a:gd name="adj2" fmla="val 10803013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43" name="パイ 42"/>
            <p:cNvSpPr/>
            <p:nvPr/>
          </p:nvSpPr>
          <p:spPr>
            <a:xfrm>
              <a:off x="7362356" y="3321080"/>
              <a:ext cx="828000" cy="828000"/>
            </a:xfrm>
            <a:prstGeom prst="pie">
              <a:avLst>
                <a:gd name="adj1" fmla="val 21565018"/>
                <a:gd name="adj2" fmla="val 10807141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44" name="パイ 43"/>
            <p:cNvSpPr/>
            <p:nvPr/>
          </p:nvSpPr>
          <p:spPr>
            <a:xfrm>
              <a:off x="7578356" y="3537136"/>
              <a:ext cx="396000" cy="396000"/>
            </a:xfrm>
            <a:prstGeom prst="pie">
              <a:avLst>
                <a:gd name="adj1" fmla="val 34270"/>
                <a:gd name="adj2" fmla="val 10757274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</p:grpSp>
      <p:cxnSp>
        <p:nvCxnSpPr>
          <p:cNvPr id="26" name="直線矢印コネクタ 25"/>
          <p:cNvCxnSpPr/>
          <p:nvPr/>
        </p:nvCxnSpPr>
        <p:spPr>
          <a:xfrm>
            <a:off x="6431280" y="3027339"/>
            <a:ext cx="727764" cy="80476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176720" y="3832102"/>
            <a:ext cx="23603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>
            <a:off x="7821366" y="3396823"/>
            <a:ext cx="0" cy="433953"/>
          </a:xfrm>
          <a:custGeom>
            <a:avLst/>
            <a:gdLst>
              <a:gd name="connsiteX0" fmla="*/ 0 w 0"/>
              <a:gd name="connsiteY0" fmla="*/ 436880 h 436880"/>
              <a:gd name="connsiteX1" fmla="*/ 0 w 0"/>
              <a:gd name="connsiteY1" fmla="*/ 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880">
                <a:moveTo>
                  <a:pt x="0" y="43688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29" name="フリーフォーム 28"/>
          <p:cNvSpPr/>
          <p:nvPr/>
        </p:nvSpPr>
        <p:spPr>
          <a:xfrm>
            <a:off x="7831458" y="3538110"/>
            <a:ext cx="287620" cy="287620"/>
          </a:xfrm>
          <a:custGeom>
            <a:avLst/>
            <a:gdLst>
              <a:gd name="connsiteX0" fmla="*/ 0 w 289560"/>
              <a:gd name="connsiteY0" fmla="*/ 289560 h 289560"/>
              <a:gd name="connsiteX1" fmla="*/ 289560 w 289560"/>
              <a:gd name="connsiteY1" fmla="*/ 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560" h="289560">
                <a:moveTo>
                  <a:pt x="0" y="289560"/>
                </a:moveTo>
                <a:lnTo>
                  <a:pt x="28956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30" name="フリーフォーム 29"/>
          <p:cNvSpPr/>
          <p:nvPr/>
        </p:nvSpPr>
        <p:spPr>
          <a:xfrm>
            <a:off x="7518608" y="3522972"/>
            <a:ext cx="302759" cy="302757"/>
          </a:xfrm>
          <a:custGeom>
            <a:avLst/>
            <a:gdLst>
              <a:gd name="connsiteX0" fmla="*/ 304800 w 304800"/>
              <a:gd name="connsiteY0" fmla="*/ 304800 h 304800"/>
              <a:gd name="connsiteX1" fmla="*/ 0 w 304800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 h="304800">
                <a:moveTo>
                  <a:pt x="304800" y="30480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grpSp>
        <p:nvGrpSpPr>
          <p:cNvPr id="31" name="グループ化 30"/>
          <p:cNvGrpSpPr/>
          <p:nvPr/>
        </p:nvGrpSpPr>
        <p:grpSpPr>
          <a:xfrm>
            <a:off x="6663016" y="3827750"/>
            <a:ext cx="1524647" cy="568176"/>
            <a:chOff x="7281676" y="3730752"/>
            <a:chExt cx="1394780" cy="572008"/>
          </a:xfrm>
        </p:grpSpPr>
        <p:sp>
          <p:nvSpPr>
            <p:cNvPr id="32" name="フリーフォーム 31"/>
            <p:cNvSpPr/>
            <p:nvPr/>
          </p:nvSpPr>
          <p:spPr>
            <a:xfrm>
              <a:off x="7641340" y="3730752"/>
              <a:ext cx="109728" cy="572008"/>
            </a:xfrm>
            <a:custGeom>
              <a:avLst/>
              <a:gdLst>
                <a:gd name="connsiteX0" fmla="*/ 109728 w 109728"/>
                <a:gd name="connsiteY0" fmla="*/ 0 h 481584"/>
                <a:gd name="connsiteX1" fmla="*/ 0 w 109728"/>
                <a:gd name="connsiteY1" fmla="*/ 481584 h 48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28" h="481584">
                  <a:moveTo>
                    <a:pt x="109728" y="0"/>
                  </a:moveTo>
                  <a:lnTo>
                    <a:pt x="0" y="481584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3" name="フリーフォーム 32"/>
            <p:cNvSpPr/>
            <p:nvPr/>
          </p:nvSpPr>
          <p:spPr>
            <a:xfrm>
              <a:off x="7647620" y="3873428"/>
              <a:ext cx="329184" cy="403424"/>
            </a:xfrm>
            <a:custGeom>
              <a:avLst/>
              <a:gdLst>
                <a:gd name="connsiteX0" fmla="*/ 0 w 329184"/>
                <a:gd name="connsiteY0" fmla="*/ 249936 h 249936"/>
                <a:gd name="connsiteX1" fmla="*/ 329184 w 329184"/>
                <a:gd name="connsiteY1" fmla="*/ 0 h 24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9184" h="249936">
                  <a:moveTo>
                    <a:pt x="0" y="249936"/>
                  </a:moveTo>
                  <a:lnTo>
                    <a:pt x="329184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7970524" y="3886574"/>
              <a:ext cx="705932" cy="202451"/>
            </a:xfrm>
            <a:custGeom>
              <a:avLst/>
              <a:gdLst>
                <a:gd name="connsiteX0" fmla="*/ 0 w 304800"/>
                <a:gd name="connsiteY0" fmla="*/ 0 h 48768"/>
                <a:gd name="connsiteX1" fmla="*/ 304800 w 304800"/>
                <a:gd name="connsiteY1" fmla="*/ 48768 h 4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48768">
                  <a:moveTo>
                    <a:pt x="0" y="0"/>
                  </a:moveTo>
                  <a:lnTo>
                    <a:pt x="304800" y="48768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5" name="フリーフォーム 34"/>
            <p:cNvSpPr/>
            <p:nvPr/>
          </p:nvSpPr>
          <p:spPr>
            <a:xfrm>
              <a:off x="8315860" y="3730865"/>
              <a:ext cx="360596" cy="358159"/>
            </a:xfrm>
            <a:custGeom>
              <a:avLst/>
              <a:gdLst>
                <a:gd name="connsiteX0" fmla="*/ 176784 w 176784"/>
                <a:gd name="connsiteY0" fmla="*/ 262128 h 262128"/>
                <a:gd name="connsiteX1" fmla="*/ 0 w 176784"/>
                <a:gd name="connsiteY1" fmla="*/ 0 h 26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84" h="262128">
                  <a:moveTo>
                    <a:pt x="176784" y="26212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6" name="フリーフォーム 35"/>
            <p:cNvSpPr/>
            <p:nvPr/>
          </p:nvSpPr>
          <p:spPr>
            <a:xfrm>
              <a:off x="7281676" y="3736848"/>
              <a:ext cx="475488" cy="170688"/>
            </a:xfrm>
            <a:custGeom>
              <a:avLst/>
              <a:gdLst>
                <a:gd name="connsiteX0" fmla="*/ 475488 w 475488"/>
                <a:gd name="connsiteY0" fmla="*/ 0 h 170688"/>
                <a:gd name="connsiteX1" fmla="*/ 0 w 475488"/>
                <a:gd name="connsiteY1" fmla="*/ 170688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488" h="170688">
                  <a:moveTo>
                    <a:pt x="475488" y="0"/>
                  </a:moveTo>
                  <a:lnTo>
                    <a:pt x="0" y="170688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7287772" y="3913631"/>
              <a:ext cx="1100652" cy="241277"/>
            </a:xfrm>
            <a:custGeom>
              <a:avLst/>
              <a:gdLst>
                <a:gd name="connsiteX0" fmla="*/ 0 w 865632"/>
                <a:gd name="connsiteY0" fmla="*/ 0 h 182880"/>
                <a:gd name="connsiteX1" fmla="*/ 865632 w 865632"/>
                <a:gd name="connsiteY1" fmla="*/ 182880 h 182880"/>
                <a:gd name="connsiteX2" fmla="*/ 865632 w 865632"/>
                <a:gd name="connsiteY2" fmla="*/ 18288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632" h="182880">
                  <a:moveTo>
                    <a:pt x="0" y="0"/>
                  </a:moveTo>
                  <a:lnTo>
                    <a:pt x="865632" y="182880"/>
                  </a:lnTo>
                  <a:lnTo>
                    <a:pt x="865632" y="18288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8" name="フリーフォーム 37"/>
            <p:cNvSpPr/>
            <p:nvPr/>
          </p:nvSpPr>
          <p:spPr>
            <a:xfrm flipH="1">
              <a:off x="8327626" y="3730752"/>
              <a:ext cx="45719" cy="434904"/>
            </a:xfrm>
            <a:custGeom>
              <a:avLst/>
              <a:gdLst>
                <a:gd name="connsiteX0" fmla="*/ 0 w 12192"/>
                <a:gd name="connsiteY0" fmla="*/ 377952 h 377952"/>
                <a:gd name="connsiteX1" fmla="*/ 0 w 12192"/>
                <a:gd name="connsiteY1" fmla="*/ 377952 h 377952"/>
                <a:gd name="connsiteX2" fmla="*/ 12192 w 12192"/>
                <a:gd name="connsiteY2" fmla="*/ 0 h 37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" h="377952">
                  <a:moveTo>
                    <a:pt x="0" y="377952"/>
                  </a:moveTo>
                  <a:lnTo>
                    <a:pt x="0" y="377952"/>
                  </a:lnTo>
                  <a:lnTo>
                    <a:pt x="12192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7757160" y="3749040"/>
              <a:ext cx="817880" cy="121920"/>
            </a:xfrm>
            <a:custGeom>
              <a:avLst/>
              <a:gdLst>
                <a:gd name="connsiteX0" fmla="*/ 0 w 817880"/>
                <a:gd name="connsiteY0" fmla="*/ 0 h 121920"/>
                <a:gd name="connsiteX1" fmla="*/ 817880 w 817880"/>
                <a:gd name="connsiteY1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7880" h="121920">
                  <a:moveTo>
                    <a:pt x="0" y="0"/>
                  </a:moveTo>
                  <a:lnTo>
                    <a:pt x="817880" y="12192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8112760" y="3860800"/>
              <a:ext cx="457200" cy="345440"/>
            </a:xfrm>
            <a:custGeom>
              <a:avLst/>
              <a:gdLst>
                <a:gd name="connsiteX0" fmla="*/ 457200 w 457200"/>
                <a:gd name="connsiteY0" fmla="*/ 0 h 345440"/>
                <a:gd name="connsiteX1" fmla="*/ 0 w 457200"/>
                <a:gd name="connsiteY1" fmla="*/ 345440 h 34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345440">
                  <a:moveTo>
                    <a:pt x="457200" y="0"/>
                  </a:moveTo>
                  <a:lnTo>
                    <a:pt x="0" y="34544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8128000" y="3733800"/>
              <a:ext cx="203200" cy="467360"/>
            </a:xfrm>
            <a:custGeom>
              <a:avLst/>
              <a:gdLst>
                <a:gd name="connsiteX0" fmla="*/ 0 w 203200"/>
                <a:gd name="connsiteY0" fmla="*/ 467360 h 467360"/>
                <a:gd name="connsiteX1" fmla="*/ 203200 w 203200"/>
                <a:gd name="connsiteY1" fmla="*/ 0 h 4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200" h="467360">
                  <a:moveTo>
                    <a:pt x="0" y="467360"/>
                  </a:moveTo>
                  <a:lnTo>
                    <a:pt x="20320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</p:grpSp>
      <p:sp>
        <p:nvSpPr>
          <p:cNvPr id="96" name="正方形/長方形 95"/>
          <p:cNvSpPr/>
          <p:nvPr/>
        </p:nvSpPr>
        <p:spPr>
          <a:xfrm>
            <a:off x="3350836" y="2844800"/>
            <a:ext cx="5355830" cy="257048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386546" y="5467893"/>
            <a:ext cx="53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Need to decompose these components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Decomposition </a:t>
            </a:r>
            <a:r>
              <a:rPr lang="en-US" altLang="ja-JP" dirty="0" smtClean="0"/>
              <a:t>algorithm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7309" y="1330960"/>
            <a:ext cx="7942007" cy="518700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dirty="0"/>
              <a:t>Inspired by </a:t>
            </a:r>
            <a:r>
              <a:rPr lang="en-US" altLang="ja-JP" dirty="0" smtClean="0"/>
              <a:t>specular and diffuse decomposition 					        </a:t>
            </a:r>
            <a:r>
              <a:rPr lang="en-US" altLang="ja-JP" sz="2000" dirty="0" smtClean="0"/>
              <a:t>[Nishino et al. ICCV2001]</a:t>
            </a:r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3662" y="4604195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General </a:t>
            </a:r>
            <a:r>
              <a:rPr lang="en-US" altLang="ja-JP" sz="2000" dirty="0" smtClean="0"/>
              <a:t>BSSRDF</a:t>
            </a:r>
            <a:endParaRPr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644107" y="3746062"/>
            <a:ext cx="2365907" cy="9058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 flipV="1">
            <a:off x="1927423" y="3044475"/>
            <a:ext cx="861359" cy="1392371"/>
            <a:chOff x="787827" y="2655119"/>
            <a:chExt cx="1332000" cy="2160035"/>
          </a:xfrm>
        </p:grpSpPr>
        <p:sp>
          <p:nvSpPr>
            <p:cNvPr id="11" name="パイ 10"/>
            <p:cNvSpPr/>
            <p:nvPr/>
          </p:nvSpPr>
          <p:spPr>
            <a:xfrm>
              <a:off x="787827" y="3068960"/>
              <a:ext cx="1332000" cy="1332000"/>
            </a:xfrm>
            <a:prstGeom prst="pie">
              <a:avLst>
                <a:gd name="adj1" fmla="val 0"/>
                <a:gd name="adj2" fmla="val 10803013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12" name="パイ 11"/>
            <p:cNvSpPr/>
            <p:nvPr/>
          </p:nvSpPr>
          <p:spPr>
            <a:xfrm rot="20470722">
              <a:off x="1104148" y="3081816"/>
              <a:ext cx="683111" cy="1306287"/>
            </a:xfrm>
            <a:prstGeom prst="pie">
              <a:avLst>
                <a:gd name="adj1" fmla="val 1124900"/>
                <a:gd name="adj2" fmla="val 11901943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13" name="パイ 12"/>
            <p:cNvSpPr/>
            <p:nvPr/>
          </p:nvSpPr>
          <p:spPr>
            <a:xfrm rot="20470722">
              <a:off x="1295966" y="2655119"/>
              <a:ext cx="274269" cy="2160035"/>
            </a:xfrm>
            <a:prstGeom prst="pie">
              <a:avLst>
                <a:gd name="adj1" fmla="val 1183349"/>
                <a:gd name="adj2" fmla="val 11901955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直線コネクタ 13"/>
          <p:cNvCxnSpPr/>
          <p:nvPr/>
        </p:nvCxnSpPr>
        <p:spPr>
          <a:xfrm>
            <a:off x="643016" y="3745015"/>
            <a:ext cx="23603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853662" y="2940251"/>
            <a:ext cx="806818" cy="8047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1661142" y="3738616"/>
            <a:ext cx="329536" cy="846726"/>
          </a:xfrm>
          <a:prstGeom prst="straightConnector1">
            <a:avLst/>
          </a:pr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1979075" y="3754457"/>
            <a:ext cx="347085" cy="821652"/>
          </a:xfrm>
          <a:prstGeom prst="straightConnector1">
            <a:avLst/>
          </a:pr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フリーフォーム 17"/>
          <p:cNvSpPr/>
          <p:nvPr/>
        </p:nvSpPr>
        <p:spPr>
          <a:xfrm>
            <a:off x="1659155" y="3733598"/>
            <a:ext cx="100919" cy="262390"/>
          </a:xfrm>
          <a:custGeom>
            <a:avLst/>
            <a:gdLst>
              <a:gd name="connsiteX0" fmla="*/ 0 w 101600"/>
              <a:gd name="connsiteY0" fmla="*/ 0 h 264160"/>
              <a:gd name="connsiteX1" fmla="*/ 101600 w 101600"/>
              <a:gd name="connsiteY1" fmla="*/ 264160 h 264160"/>
              <a:gd name="connsiteX2" fmla="*/ 101600 w 101600"/>
              <a:gd name="connsiteY2" fmla="*/ 26416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" h="264160">
                <a:moveTo>
                  <a:pt x="0" y="0"/>
                </a:moveTo>
                <a:lnTo>
                  <a:pt x="101600" y="264160"/>
                </a:lnTo>
                <a:lnTo>
                  <a:pt x="101600" y="26416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9" name="フリーフォーム 18"/>
          <p:cNvSpPr/>
          <p:nvPr/>
        </p:nvSpPr>
        <p:spPr>
          <a:xfrm>
            <a:off x="1755029" y="3980850"/>
            <a:ext cx="575239" cy="327988"/>
          </a:xfrm>
          <a:custGeom>
            <a:avLst/>
            <a:gdLst>
              <a:gd name="connsiteX0" fmla="*/ 0 w 579120"/>
              <a:gd name="connsiteY0" fmla="*/ 0 h 330200"/>
              <a:gd name="connsiteX1" fmla="*/ 579120 w 579120"/>
              <a:gd name="connsiteY1" fmla="*/ 330200 h 330200"/>
              <a:gd name="connsiteX2" fmla="*/ 579120 w 57912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330200">
                <a:moveTo>
                  <a:pt x="0" y="0"/>
                </a:moveTo>
                <a:lnTo>
                  <a:pt x="579120" y="330200"/>
                </a:lnTo>
                <a:lnTo>
                  <a:pt x="579120" y="33020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0" name="フリーフォーム 19"/>
          <p:cNvSpPr/>
          <p:nvPr/>
        </p:nvSpPr>
        <p:spPr>
          <a:xfrm>
            <a:off x="2320177" y="3743688"/>
            <a:ext cx="5046" cy="560101"/>
          </a:xfrm>
          <a:custGeom>
            <a:avLst/>
            <a:gdLst>
              <a:gd name="connsiteX0" fmla="*/ 0 w 5080"/>
              <a:gd name="connsiteY0" fmla="*/ 563880 h 563880"/>
              <a:gd name="connsiteX1" fmla="*/ 5080 w 5080"/>
              <a:gd name="connsiteY1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" h="563880">
                <a:moveTo>
                  <a:pt x="0" y="563880"/>
                </a:moveTo>
                <a:cubicBezTo>
                  <a:pt x="1693" y="375920"/>
                  <a:pt x="3387" y="187960"/>
                  <a:pt x="5080" y="0"/>
                </a:cubicBez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1" name="フリーフォーム 20"/>
          <p:cNvSpPr/>
          <p:nvPr/>
        </p:nvSpPr>
        <p:spPr>
          <a:xfrm>
            <a:off x="1664202" y="3738642"/>
            <a:ext cx="40369" cy="111010"/>
          </a:xfrm>
          <a:custGeom>
            <a:avLst/>
            <a:gdLst>
              <a:gd name="connsiteX0" fmla="*/ 0 w 40640"/>
              <a:gd name="connsiteY0" fmla="*/ 0 h 111760"/>
              <a:gd name="connsiteX1" fmla="*/ 40640 w 40640"/>
              <a:gd name="connsiteY1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" h="111760">
                <a:moveTo>
                  <a:pt x="0" y="0"/>
                </a:moveTo>
                <a:lnTo>
                  <a:pt x="40640" y="11176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2" name="フリーフォーム 21"/>
          <p:cNvSpPr/>
          <p:nvPr/>
        </p:nvSpPr>
        <p:spPr>
          <a:xfrm>
            <a:off x="1553191" y="3831487"/>
            <a:ext cx="131195" cy="682326"/>
          </a:xfrm>
          <a:custGeom>
            <a:avLst/>
            <a:gdLst>
              <a:gd name="connsiteX0" fmla="*/ 152400 w 152400"/>
              <a:gd name="connsiteY0" fmla="*/ 0 h 396240"/>
              <a:gd name="connsiteX1" fmla="*/ 0 w 152400"/>
              <a:gd name="connsiteY1" fmla="*/ 396240 h 396240"/>
              <a:gd name="connsiteX2" fmla="*/ 0 w 152400"/>
              <a:gd name="connsiteY2" fmla="*/ 396240 h 396240"/>
              <a:gd name="connsiteX3" fmla="*/ 0 w 152400"/>
              <a:gd name="connsiteY3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396240">
                <a:moveTo>
                  <a:pt x="152400" y="0"/>
                </a:moveTo>
                <a:lnTo>
                  <a:pt x="0" y="396240"/>
                </a:lnTo>
                <a:lnTo>
                  <a:pt x="0" y="396240"/>
                </a:lnTo>
                <a:lnTo>
                  <a:pt x="0" y="39624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3" name="フリーフォーム 22"/>
          <p:cNvSpPr/>
          <p:nvPr/>
        </p:nvSpPr>
        <p:spPr>
          <a:xfrm>
            <a:off x="1558238" y="4219019"/>
            <a:ext cx="403676" cy="296703"/>
          </a:xfrm>
          <a:custGeom>
            <a:avLst/>
            <a:gdLst>
              <a:gd name="connsiteX0" fmla="*/ 0 w 406400"/>
              <a:gd name="connsiteY0" fmla="*/ 340360 h 340360"/>
              <a:gd name="connsiteX1" fmla="*/ 406400 w 406400"/>
              <a:gd name="connsiteY1" fmla="*/ 0 h 340360"/>
              <a:gd name="connsiteX2" fmla="*/ 406400 w 406400"/>
              <a:gd name="connsiteY2" fmla="*/ 508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340360">
                <a:moveTo>
                  <a:pt x="0" y="340360"/>
                </a:moveTo>
                <a:lnTo>
                  <a:pt x="406400" y="0"/>
                </a:lnTo>
                <a:lnTo>
                  <a:pt x="406400" y="508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24" name="フリーフォーム 23"/>
          <p:cNvSpPr/>
          <p:nvPr/>
        </p:nvSpPr>
        <p:spPr>
          <a:xfrm>
            <a:off x="1961914" y="3753780"/>
            <a:ext cx="353217" cy="459122"/>
          </a:xfrm>
          <a:custGeom>
            <a:avLst/>
            <a:gdLst>
              <a:gd name="connsiteX0" fmla="*/ 0 w 345440"/>
              <a:gd name="connsiteY0" fmla="*/ 416560 h 416560"/>
              <a:gd name="connsiteX1" fmla="*/ 0 w 345440"/>
              <a:gd name="connsiteY1" fmla="*/ 416560 h 416560"/>
              <a:gd name="connsiteX2" fmla="*/ 345440 w 345440"/>
              <a:gd name="connsiteY2" fmla="*/ 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" h="416560">
                <a:moveTo>
                  <a:pt x="0" y="416560"/>
                </a:moveTo>
                <a:lnTo>
                  <a:pt x="0" y="416560"/>
                </a:lnTo>
                <a:lnTo>
                  <a:pt x="345440" y="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326160" y="3093862"/>
            <a:ext cx="222522" cy="660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1095438" y="3740663"/>
            <a:ext cx="1524646" cy="568175"/>
            <a:chOff x="7281676" y="3730752"/>
            <a:chExt cx="1394780" cy="572008"/>
          </a:xfrm>
        </p:grpSpPr>
        <p:sp>
          <p:nvSpPr>
            <p:cNvPr id="27" name="フリーフォーム 26"/>
            <p:cNvSpPr/>
            <p:nvPr/>
          </p:nvSpPr>
          <p:spPr>
            <a:xfrm>
              <a:off x="7641340" y="3730752"/>
              <a:ext cx="109728" cy="572008"/>
            </a:xfrm>
            <a:custGeom>
              <a:avLst/>
              <a:gdLst>
                <a:gd name="connsiteX0" fmla="*/ 109728 w 109728"/>
                <a:gd name="connsiteY0" fmla="*/ 0 h 481584"/>
                <a:gd name="connsiteX1" fmla="*/ 0 w 109728"/>
                <a:gd name="connsiteY1" fmla="*/ 481584 h 48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28" h="481584">
                  <a:moveTo>
                    <a:pt x="109728" y="0"/>
                  </a:moveTo>
                  <a:lnTo>
                    <a:pt x="0" y="481584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7647620" y="3873428"/>
              <a:ext cx="329184" cy="403424"/>
            </a:xfrm>
            <a:custGeom>
              <a:avLst/>
              <a:gdLst>
                <a:gd name="connsiteX0" fmla="*/ 0 w 329184"/>
                <a:gd name="connsiteY0" fmla="*/ 249936 h 249936"/>
                <a:gd name="connsiteX1" fmla="*/ 329184 w 329184"/>
                <a:gd name="connsiteY1" fmla="*/ 0 h 24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9184" h="249936">
                  <a:moveTo>
                    <a:pt x="0" y="249936"/>
                  </a:moveTo>
                  <a:lnTo>
                    <a:pt x="329184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7970524" y="3886574"/>
              <a:ext cx="705932" cy="202451"/>
            </a:xfrm>
            <a:custGeom>
              <a:avLst/>
              <a:gdLst>
                <a:gd name="connsiteX0" fmla="*/ 0 w 304800"/>
                <a:gd name="connsiteY0" fmla="*/ 0 h 48768"/>
                <a:gd name="connsiteX1" fmla="*/ 304800 w 304800"/>
                <a:gd name="connsiteY1" fmla="*/ 48768 h 4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48768">
                  <a:moveTo>
                    <a:pt x="0" y="0"/>
                  </a:moveTo>
                  <a:lnTo>
                    <a:pt x="304800" y="48768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8315860" y="3730865"/>
              <a:ext cx="360596" cy="358159"/>
            </a:xfrm>
            <a:custGeom>
              <a:avLst/>
              <a:gdLst>
                <a:gd name="connsiteX0" fmla="*/ 176784 w 176784"/>
                <a:gd name="connsiteY0" fmla="*/ 262128 h 262128"/>
                <a:gd name="connsiteX1" fmla="*/ 0 w 176784"/>
                <a:gd name="connsiteY1" fmla="*/ 0 h 26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84" h="262128">
                  <a:moveTo>
                    <a:pt x="176784" y="26212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7281676" y="3736848"/>
              <a:ext cx="475488" cy="170688"/>
            </a:xfrm>
            <a:custGeom>
              <a:avLst/>
              <a:gdLst>
                <a:gd name="connsiteX0" fmla="*/ 475488 w 475488"/>
                <a:gd name="connsiteY0" fmla="*/ 0 h 170688"/>
                <a:gd name="connsiteX1" fmla="*/ 0 w 475488"/>
                <a:gd name="connsiteY1" fmla="*/ 170688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488" h="170688">
                  <a:moveTo>
                    <a:pt x="475488" y="0"/>
                  </a:moveTo>
                  <a:lnTo>
                    <a:pt x="0" y="170688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7287772" y="3913631"/>
              <a:ext cx="1100652" cy="241277"/>
            </a:xfrm>
            <a:custGeom>
              <a:avLst/>
              <a:gdLst>
                <a:gd name="connsiteX0" fmla="*/ 0 w 865632"/>
                <a:gd name="connsiteY0" fmla="*/ 0 h 182880"/>
                <a:gd name="connsiteX1" fmla="*/ 865632 w 865632"/>
                <a:gd name="connsiteY1" fmla="*/ 182880 h 182880"/>
                <a:gd name="connsiteX2" fmla="*/ 865632 w 865632"/>
                <a:gd name="connsiteY2" fmla="*/ 18288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632" h="182880">
                  <a:moveTo>
                    <a:pt x="0" y="0"/>
                  </a:moveTo>
                  <a:lnTo>
                    <a:pt x="865632" y="182880"/>
                  </a:lnTo>
                  <a:lnTo>
                    <a:pt x="865632" y="18288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3" name="フリーフォーム 32"/>
            <p:cNvSpPr/>
            <p:nvPr/>
          </p:nvSpPr>
          <p:spPr>
            <a:xfrm flipH="1">
              <a:off x="8327626" y="3730752"/>
              <a:ext cx="45719" cy="434904"/>
            </a:xfrm>
            <a:custGeom>
              <a:avLst/>
              <a:gdLst>
                <a:gd name="connsiteX0" fmla="*/ 0 w 12192"/>
                <a:gd name="connsiteY0" fmla="*/ 377952 h 377952"/>
                <a:gd name="connsiteX1" fmla="*/ 0 w 12192"/>
                <a:gd name="connsiteY1" fmla="*/ 377952 h 377952"/>
                <a:gd name="connsiteX2" fmla="*/ 12192 w 12192"/>
                <a:gd name="connsiteY2" fmla="*/ 0 h 37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" h="377952">
                  <a:moveTo>
                    <a:pt x="0" y="377952"/>
                  </a:moveTo>
                  <a:lnTo>
                    <a:pt x="0" y="377952"/>
                  </a:lnTo>
                  <a:lnTo>
                    <a:pt x="12192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7757160" y="3749040"/>
              <a:ext cx="817880" cy="121920"/>
            </a:xfrm>
            <a:custGeom>
              <a:avLst/>
              <a:gdLst>
                <a:gd name="connsiteX0" fmla="*/ 0 w 817880"/>
                <a:gd name="connsiteY0" fmla="*/ 0 h 121920"/>
                <a:gd name="connsiteX1" fmla="*/ 817880 w 817880"/>
                <a:gd name="connsiteY1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7880" h="121920">
                  <a:moveTo>
                    <a:pt x="0" y="0"/>
                  </a:moveTo>
                  <a:lnTo>
                    <a:pt x="817880" y="12192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5" name="フリーフォーム 34"/>
            <p:cNvSpPr/>
            <p:nvPr/>
          </p:nvSpPr>
          <p:spPr>
            <a:xfrm>
              <a:off x="8112760" y="3860800"/>
              <a:ext cx="457200" cy="345440"/>
            </a:xfrm>
            <a:custGeom>
              <a:avLst/>
              <a:gdLst>
                <a:gd name="connsiteX0" fmla="*/ 457200 w 457200"/>
                <a:gd name="connsiteY0" fmla="*/ 0 h 345440"/>
                <a:gd name="connsiteX1" fmla="*/ 0 w 457200"/>
                <a:gd name="connsiteY1" fmla="*/ 345440 h 34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345440">
                  <a:moveTo>
                    <a:pt x="457200" y="0"/>
                  </a:moveTo>
                  <a:lnTo>
                    <a:pt x="0" y="34544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36" name="フリーフォーム 35"/>
            <p:cNvSpPr/>
            <p:nvPr/>
          </p:nvSpPr>
          <p:spPr>
            <a:xfrm>
              <a:off x="8128000" y="3733800"/>
              <a:ext cx="203200" cy="467360"/>
            </a:xfrm>
            <a:custGeom>
              <a:avLst/>
              <a:gdLst>
                <a:gd name="connsiteX0" fmla="*/ 0 w 203200"/>
                <a:gd name="connsiteY0" fmla="*/ 467360 h 467360"/>
                <a:gd name="connsiteX1" fmla="*/ 203200 w 203200"/>
                <a:gd name="connsiteY1" fmla="*/ 0 h 4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200" h="467360">
                  <a:moveTo>
                    <a:pt x="0" y="467360"/>
                  </a:moveTo>
                  <a:lnTo>
                    <a:pt x="20320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</p:grpSp>
      <p:sp>
        <p:nvSpPr>
          <p:cNvPr id="37" name="フリーフォーム 36"/>
          <p:cNvSpPr/>
          <p:nvPr/>
        </p:nvSpPr>
        <p:spPr>
          <a:xfrm>
            <a:off x="2325040" y="3309736"/>
            <a:ext cx="0" cy="433954"/>
          </a:xfrm>
          <a:custGeom>
            <a:avLst/>
            <a:gdLst>
              <a:gd name="connsiteX0" fmla="*/ 0 w 0"/>
              <a:gd name="connsiteY0" fmla="*/ 436880 h 436880"/>
              <a:gd name="connsiteX1" fmla="*/ 0 w 0"/>
              <a:gd name="connsiteY1" fmla="*/ 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880">
                <a:moveTo>
                  <a:pt x="0" y="43688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38" name="フリーフォーム 37"/>
          <p:cNvSpPr/>
          <p:nvPr/>
        </p:nvSpPr>
        <p:spPr>
          <a:xfrm>
            <a:off x="2335133" y="3451024"/>
            <a:ext cx="287620" cy="287620"/>
          </a:xfrm>
          <a:custGeom>
            <a:avLst/>
            <a:gdLst>
              <a:gd name="connsiteX0" fmla="*/ 0 w 289560"/>
              <a:gd name="connsiteY0" fmla="*/ 289560 h 289560"/>
              <a:gd name="connsiteX1" fmla="*/ 289560 w 289560"/>
              <a:gd name="connsiteY1" fmla="*/ 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560" h="289560">
                <a:moveTo>
                  <a:pt x="0" y="289560"/>
                </a:moveTo>
                <a:lnTo>
                  <a:pt x="28956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39" name="フリーフォーム 38"/>
          <p:cNvSpPr/>
          <p:nvPr/>
        </p:nvSpPr>
        <p:spPr>
          <a:xfrm>
            <a:off x="2022283" y="3435883"/>
            <a:ext cx="302759" cy="302759"/>
          </a:xfrm>
          <a:custGeom>
            <a:avLst/>
            <a:gdLst>
              <a:gd name="connsiteX0" fmla="*/ 304800 w 304800"/>
              <a:gd name="connsiteY0" fmla="*/ 304800 h 304800"/>
              <a:gd name="connsiteX1" fmla="*/ 0 w 304800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 h="304800">
                <a:moveTo>
                  <a:pt x="304800" y="30480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40" name="フリーフォーム 39"/>
          <p:cNvSpPr/>
          <p:nvPr/>
        </p:nvSpPr>
        <p:spPr>
          <a:xfrm>
            <a:off x="2233877" y="3466806"/>
            <a:ext cx="81257" cy="292026"/>
          </a:xfrm>
          <a:custGeom>
            <a:avLst/>
            <a:gdLst>
              <a:gd name="connsiteX0" fmla="*/ 35560 w 35560"/>
              <a:gd name="connsiteY0" fmla="*/ 340360 h 340360"/>
              <a:gd name="connsiteX1" fmla="*/ 0 w 35560"/>
              <a:gd name="connsiteY1" fmla="*/ 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60" h="340360">
                <a:moveTo>
                  <a:pt x="35560" y="340360"/>
                </a:moveTo>
                <a:lnTo>
                  <a:pt x="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41" name="フリーフォーム 40"/>
          <p:cNvSpPr/>
          <p:nvPr/>
        </p:nvSpPr>
        <p:spPr>
          <a:xfrm>
            <a:off x="2334310" y="3594838"/>
            <a:ext cx="237161" cy="159622"/>
          </a:xfrm>
          <a:custGeom>
            <a:avLst/>
            <a:gdLst>
              <a:gd name="connsiteX0" fmla="*/ 0 w 238760"/>
              <a:gd name="connsiteY0" fmla="*/ 198120 h 198120"/>
              <a:gd name="connsiteX1" fmla="*/ 0 w 238760"/>
              <a:gd name="connsiteY1" fmla="*/ 198120 h 198120"/>
              <a:gd name="connsiteX2" fmla="*/ 40640 w 238760"/>
              <a:gd name="connsiteY2" fmla="*/ 162560 h 198120"/>
              <a:gd name="connsiteX3" fmla="*/ 238760 w 238760"/>
              <a:gd name="connsiteY3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0" h="198120">
                <a:moveTo>
                  <a:pt x="0" y="198120"/>
                </a:moveTo>
                <a:lnTo>
                  <a:pt x="0" y="198120"/>
                </a:lnTo>
                <a:lnTo>
                  <a:pt x="40640" y="162560"/>
                </a:lnTo>
                <a:lnTo>
                  <a:pt x="238760" y="0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3474720" y="4779552"/>
            <a:ext cx="4719156" cy="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3738880" y="2692170"/>
            <a:ext cx="0" cy="2190216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フリーフォーム 46"/>
          <p:cNvSpPr/>
          <p:nvPr/>
        </p:nvSpPr>
        <p:spPr>
          <a:xfrm>
            <a:off x="1749552" y="2850540"/>
            <a:ext cx="1395984" cy="616340"/>
          </a:xfrm>
          <a:custGeom>
            <a:avLst/>
            <a:gdLst>
              <a:gd name="connsiteX0" fmla="*/ 0 w 1395984"/>
              <a:gd name="connsiteY0" fmla="*/ 323732 h 616340"/>
              <a:gd name="connsiteX1" fmla="*/ 280416 w 1395984"/>
              <a:gd name="connsiteY1" fmla="*/ 92084 h 616340"/>
              <a:gd name="connsiteX2" fmla="*/ 640080 w 1395984"/>
              <a:gd name="connsiteY2" fmla="*/ 644 h 616340"/>
              <a:gd name="connsiteX3" fmla="*/ 981456 w 1395984"/>
              <a:gd name="connsiteY3" fmla="*/ 61604 h 616340"/>
              <a:gd name="connsiteX4" fmla="*/ 1231392 w 1395984"/>
              <a:gd name="connsiteY4" fmla="*/ 244484 h 616340"/>
              <a:gd name="connsiteX5" fmla="*/ 1347216 w 1395984"/>
              <a:gd name="connsiteY5" fmla="*/ 433460 h 616340"/>
              <a:gd name="connsiteX6" fmla="*/ 1395984 w 1395984"/>
              <a:gd name="connsiteY6" fmla="*/ 616340 h 61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5984" h="616340">
                <a:moveTo>
                  <a:pt x="0" y="323732"/>
                </a:moveTo>
                <a:cubicBezTo>
                  <a:pt x="86868" y="234832"/>
                  <a:pt x="173736" y="145932"/>
                  <a:pt x="280416" y="92084"/>
                </a:cubicBezTo>
                <a:cubicBezTo>
                  <a:pt x="387096" y="38236"/>
                  <a:pt x="523240" y="5724"/>
                  <a:pt x="640080" y="644"/>
                </a:cubicBezTo>
                <a:cubicBezTo>
                  <a:pt x="756920" y="-4436"/>
                  <a:pt x="882904" y="20964"/>
                  <a:pt x="981456" y="61604"/>
                </a:cubicBezTo>
                <a:cubicBezTo>
                  <a:pt x="1080008" y="102244"/>
                  <a:pt x="1170432" y="182508"/>
                  <a:pt x="1231392" y="244484"/>
                </a:cubicBezTo>
                <a:cubicBezTo>
                  <a:pt x="1292352" y="306460"/>
                  <a:pt x="1319784" y="371484"/>
                  <a:pt x="1347216" y="433460"/>
                </a:cubicBezTo>
                <a:cubicBezTo>
                  <a:pt x="1374648" y="495436"/>
                  <a:pt x="1385316" y="555888"/>
                  <a:pt x="1395984" y="616340"/>
                </a:cubicBezTo>
              </a:path>
            </a:pathLst>
          </a:custGeom>
          <a:noFill/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737982" y="2481360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err="1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kumimoji="1" lang="en-US" altLang="ja-JP" sz="2800" baseline="-25000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endParaRPr kumimoji="1" lang="ja-JP" altLang="en-US" sz="2800" baseline="-25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208501" y="4422373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err="1">
                <a:latin typeface="Symbol" panose="05050102010706020507" pitchFamily="18" charset="2"/>
              </a:rPr>
              <a:t>w</a:t>
            </a:r>
            <a:r>
              <a:rPr kumimoji="1" lang="en-US" altLang="ja-JP" sz="2800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endParaRPr kumimoji="1" lang="ja-JP" altLang="en-US" sz="28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275077" y="1971797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000" dirty="0" smtClean="0">
                <a:latin typeface="+mj-lt"/>
                <a:cs typeface="Times" panose="02020603050405020304" pitchFamily="18" charset="0"/>
              </a:rPr>
              <a:t>BSSRDF</a:t>
            </a:r>
          </a:p>
          <a:p>
            <a:pPr>
              <a:lnSpc>
                <a:spcPct val="90000"/>
              </a:lnSpc>
            </a:pPr>
            <a:r>
              <a:rPr kumimoji="1" lang="en-US" altLang="ja-JP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kumimoji="1"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kumimoji="1" lang="en-US" altLang="ja-JP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kumimoji="1" lang="en-US" altLang="ja-JP" sz="20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kumimoji="1"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000" i="1" dirty="0" err="1" smtClean="0"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kumimoji="1" lang="en-US" altLang="ja-JP" sz="2000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kumimoji="1"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kumimoji="1" lang="en-US" altLang="ja-JP" sz="2000" baseline="-25000" dirty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kumimoji="1"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000" i="1" dirty="0" err="1" smtClean="0"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kumimoji="1" lang="en-US" altLang="ja-JP" sz="2000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kumimoji="1"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3" name="フリーフォーム 52"/>
          <p:cNvSpPr/>
          <p:nvPr/>
        </p:nvSpPr>
        <p:spPr>
          <a:xfrm>
            <a:off x="1929765" y="3070526"/>
            <a:ext cx="859155" cy="665086"/>
          </a:xfrm>
          <a:custGeom>
            <a:avLst/>
            <a:gdLst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  <a:gd name="connsiteX0" fmla="*/ 0 w 859155"/>
              <a:gd name="connsiteY0" fmla="*/ 665086 h 665086"/>
              <a:gd name="connsiteX1" fmla="*/ 7620 w 859155"/>
              <a:gd name="connsiteY1" fmla="*/ 583171 h 665086"/>
              <a:gd name="connsiteX2" fmla="*/ 11430 w 859155"/>
              <a:gd name="connsiteY2" fmla="*/ 550786 h 665086"/>
              <a:gd name="connsiteX3" fmla="*/ 20955 w 859155"/>
              <a:gd name="connsiteY3" fmla="*/ 526021 h 665086"/>
              <a:gd name="connsiteX4" fmla="*/ 41910 w 859155"/>
              <a:gd name="connsiteY4" fmla="*/ 470776 h 665086"/>
              <a:gd name="connsiteX5" fmla="*/ 68580 w 859155"/>
              <a:gd name="connsiteY5" fmla="*/ 423151 h 665086"/>
              <a:gd name="connsiteX6" fmla="*/ 91440 w 859155"/>
              <a:gd name="connsiteY6" fmla="*/ 392671 h 665086"/>
              <a:gd name="connsiteX7" fmla="*/ 125730 w 859155"/>
              <a:gd name="connsiteY7" fmla="*/ 358381 h 665086"/>
              <a:gd name="connsiteX8" fmla="*/ 154305 w 859155"/>
              <a:gd name="connsiteY8" fmla="*/ 329806 h 665086"/>
              <a:gd name="connsiteX9" fmla="*/ 213360 w 859155"/>
              <a:gd name="connsiteY9" fmla="*/ 285991 h 665086"/>
              <a:gd name="connsiteX10" fmla="*/ 276225 w 859155"/>
              <a:gd name="connsiteY10" fmla="*/ 259321 h 665086"/>
              <a:gd name="connsiteX11" fmla="*/ 327660 w 859155"/>
              <a:gd name="connsiteY11" fmla="*/ 244081 h 665086"/>
              <a:gd name="connsiteX12" fmla="*/ 390525 w 859155"/>
              <a:gd name="connsiteY12" fmla="*/ 232651 h 665086"/>
              <a:gd name="connsiteX13" fmla="*/ 434340 w 859155"/>
              <a:gd name="connsiteY13" fmla="*/ 228841 h 665086"/>
              <a:gd name="connsiteX14" fmla="*/ 481965 w 859155"/>
              <a:gd name="connsiteY14" fmla="*/ 238366 h 665086"/>
              <a:gd name="connsiteX15" fmla="*/ 521970 w 859155"/>
              <a:gd name="connsiteY15" fmla="*/ 158356 h 665086"/>
              <a:gd name="connsiteX16" fmla="*/ 550545 w 859155"/>
              <a:gd name="connsiteY16" fmla="*/ 103111 h 665086"/>
              <a:gd name="connsiteX17" fmla="*/ 590550 w 859155"/>
              <a:gd name="connsiteY17" fmla="*/ 38341 h 665086"/>
              <a:gd name="connsiteX18" fmla="*/ 628650 w 859155"/>
              <a:gd name="connsiteY18" fmla="*/ 4051 h 665086"/>
              <a:gd name="connsiteX19" fmla="*/ 643890 w 859155"/>
              <a:gd name="connsiteY19" fmla="*/ 4051 h 665086"/>
              <a:gd name="connsiteX20" fmla="*/ 653415 w 859155"/>
              <a:gd name="connsiteY20" fmla="*/ 34531 h 665086"/>
              <a:gd name="connsiteX21" fmla="*/ 649605 w 859155"/>
              <a:gd name="connsiteY21" fmla="*/ 101206 h 665086"/>
              <a:gd name="connsiteX22" fmla="*/ 640080 w 859155"/>
              <a:gd name="connsiteY22" fmla="*/ 185026 h 665086"/>
              <a:gd name="connsiteX23" fmla="*/ 622935 w 859155"/>
              <a:gd name="connsiteY23" fmla="*/ 253606 h 665086"/>
              <a:gd name="connsiteX24" fmla="*/ 619125 w 859155"/>
              <a:gd name="connsiteY24" fmla="*/ 278371 h 665086"/>
              <a:gd name="connsiteX25" fmla="*/ 651510 w 859155"/>
              <a:gd name="connsiteY25" fmla="*/ 295516 h 665086"/>
              <a:gd name="connsiteX26" fmla="*/ 702945 w 859155"/>
              <a:gd name="connsiteY26" fmla="*/ 327901 h 665086"/>
              <a:gd name="connsiteX27" fmla="*/ 744855 w 859155"/>
              <a:gd name="connsiteY27" fmla="*/ 371716 h 665086"/>
              <a:gd name="connsiteX28" fmla="*/ 781050 w 859155"/>
              <a:gd name="connsiteY28" fmla="*/ 411721 h 665086"/>
              <a:gd name="connsiteX29" fmla="*/ 811530 w 859155"/>
              <a:gd name="connsiteY29" fmla="*/ 459346 h 665086"/>
              <a:gd name="connsiteX30" fmla="*/ 836295 w 859155"/>
              <a:gd name="connsiteY30" fmla="*/ 524116 h 665086"/>
              <a:gd name="connsiteX31" fmla="*/ 851535 w 859155"/>
              <a:gd name="connsiteY31" fmla="*/ 581266 h 665086"/>
              <a:gd name="connsiteX32" fmla="*/ 859155 w 859155"/>
              <a:gd name="connsiteY32" fmla="*/ 657466 h 6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59155" h="665086">
                <a:moveTo>
                  <a:pt x="0" y="665086"/>
                </a:moveTo>
                <a:cubicBezTo>
                  <a:pt x="2857" y="633653"/>
                  <a:pt x="5715" y="602221"/>
                  <a:pt x="7620" y="583171"/>
                </a:cubicBezTo>
                <a:cubicBezTo>
                  <a:pt x="9525" y="564121"/>
                  <a:pt x="9208" y="560311"/>
                  <a:pt x="11430" y="550786"/>
                </a:cubicBezTo>
                <a:cubicBezTo>
                  <a:pt x="13652" y="541261"/>
                  <a:pt x="15875" y="539356"/>
                  <a:pt x="20955" y="526021"/>
                </a:cubicBezTo>
                <a:cubicBezTo>
                  <a:pt x="26035" y="512686"/>
                  <a:pt x="33973" y="487921"/>
                  <a:pt x="41910" y="470776"/>
                </a:cubicBezTo>
                <a:cubicBezTo>
                  <a:pt x="49847" y="453631"/>
                  <a:pt x="60325" y="436169"/>
                  <a:pt x="68580" y="423151"/>
                </a:cubicBezTo>
                <a:cubicBezTo>
                  <a:pt x="76835" y="410133"/>
                  <a:pt x="81915" y="403466"/>
                  <a:pt x="91440" y="392671"/>
                </a:cubicBezTo>
                <a:cubicBezTo>
                  <a:pt x="100965" y="381876"/>
                  <a:pt x="125730" y="358381"/>
                  <a:pt x="125730" y="358381"/>
                </a:cubicBezTo>
                <a:cubicBezTo>
                  <a:pt x="136207" y="347904"/>
                  <a:pt x="139700" y="341871"/>
                  <a:pt x="154305" y="329806"/>
                </a:cubicBezTo>
                <a:cubicBezTo>
                  <a:pt x="168910" y="317741"/>
                  <a:pt x="193040" y="297738"/>
                  <a:pt x="213360" y="285991"/>
                </a:cubicBezTo>
                <a:cubicBezTo>
                  <a:pt x="233680" y="274244"/>
                  <a:pt x="257175" y="266306"/>
                  <a:pt x="276225" y="259321"/>
                </a:cubicBezTo>
                <a:cubicBezTo>
                  <a:pt x="295275" y="252336"/>
                  <a:pt x="308610" y="248526"/>
                  <a:pt x="327660" y="244081"/>
                </a:cubicBezTo>
                <a:cubicBezTo>
                  <a:pt x="346710" y="239636"/>
                  <a:pt x="372745" y="235191"/>
                  <a:pt x="390525" y="232651"/>
                </a:cubicBezTo>
                <a:cubicBezTo>
                  <a:pt x="408305" y="230111"/>
                  <a:pt x="419100" y="227888"/>
                  <a:pt x="434340" y="228841"/>
                </a:cubicBezTo>
                <a:cubicBezTo>
                  <a:pt x="449580" y="229793"/>
                  <a:pt x="459740" y="231063"/>
                  <a:pt x="481965" y="238366"/>
                </a:cubicBezTo>
                <a:cubicBezTo>
                  <a:pt x="498475" y="205664"/>
                  <a:pt x="510540" y="180898"/>
                  <a:pt x="521970" y="158356"/>
                </a:cubicBezTo>
                <a:cubicBezTo>
                  <a:pt x="533400" y="135813"/>
                  <a:pt x="539115" y="123113"/>
                  <a:pt x="550545" y="103111"/>
                </a:cubicBezTo>
                <a:cubicBezTo>
                  <a:pt x="561975" y="83108"/>
                  <a:pt x="577533" y="54851"/>
                  <a:pt x="590550" y="38341"/>
                </a:cubicBezTo>
                <a:cubicBezTo>
                  <a:pt x="603567" y="21831"/>
                  <a:pt x="619760" y="9766"/>
                  <a:pt x="628650" y="4051"/>
                </a:cubicBezTo>
                <a:cubicBezTo>
                  <a:pt x="637540" y="-1664"/>
                  <a:pt x="639763" y="-1029"/>
                  <a:pt x="643890" y="4051"/>
                </a:cubicBezTo>
                <a:cubicBezTo>
                  <a:pt x="648018" y="9131"/>
                  <a:pt x="652463" y="18339"/>
                  <a:pt x="653415" y="34531"/>
                </a:cubicBezTo>
                <a:cubicBezTo>
                  <a:pt x="654367" y="50723"/>
                  <a:pt x="651827" y="76124"/>
                  <a:pt x="649605" y="101206"/>
                </a:cubicBezTo>
                <a:cubicBezTo>
                  <a:pt x="647383" y="126288"/>
                  <a:pt x="644525" y="159626"/>
                  <a:pt x="640080" y="185026"/>
                </a:cubicBezTo>
                <a:cubicBezTo>
                  <a:pt x="635635" y="210426"/>
                  <a:pt x="626428" y="238048"/>
                  <a:pt x="622935" y="253606"/>
                </a:cubicBezTo>
                <a:cubicBezTo>
                  <a:pt x="619443" y="269163"/>
                  <a:pt x="614363" y="271386"/>
                  <a:pt x="619125" y="278371"/>
                </a:cubicBezTo>
                <a:cubicBezTo>
                  <a:pt x="623887" y="285356"/>
                  <a:pt x="637540" y="287261"/>
                  <a:pt x="651510" y="295516"/>
                </a:cubicBezTo>
                <a:cubicBezTo>
                  <a:pt x="665480" y="303771"/>
                  <a:pt x="687388" y="315201"/>
                  <a:pt x="702945" y="327901"/>
                </a:cubicBezTo>
                <a:cubicBezTo>
                  <a:pt x="718502" y="340601"/>
                  <a:pt x="731837" y="357746"/>
                  <a:pt x="744855" y="371716"/>
                </a:cubicBezTo>
                <a:cubicBezTo>
                  <a:pt x="757873" y="385686"/>
                  <a:pt x="769938" y="397116"/>
                  <a:pt x="781050" y="411721"/>
                </a:cubicBezTo>
                <a:cubicBezTo>
                  <a:pt x="792162" y="426326"/>
                  <a:pt x="802323" y="440613"/>
                  <a:pt x="811530" y="459346"/>
                </a:cubicBezTo>
                <a:cubicBezTo>
                  <a:pt x="820738" y="478078"/>
                  <a:pt x="829628" y="503796"/>
                  <a:pt x="836295" y="524116"/>
                </a:cubicBezTo>
                <a:cubicBezTo>
                  <a:pt x="842962" y="544436"/>
                  <a:pt x="847725" y="559041"/>
                  <a:pt x="851535" y="581266"/>
                </a:cubicBezTo>
                <a:cubicBezTo>
                  <a:pt x="855345" y="603491"/>
                  <a:pt x="857250" y="630478"/>
                  <a:pt x="859155" y="657466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/>
        </p:nvSpPr>
        <p:spPr>
          <a:xfrm>
            <a:off x="3742267" y="2698437"/>
            <a:ext cx="4309533" cy="1572568"/>
          </a:xfrm>
          <a:custGeom>
            <a:avLst/>
            <a:gdLst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51473 w 4309533"/>
              <a:gd name="connsiteY2" fmla="*/ 187657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51473 w 4309533"/>
              <a:gd name="connsiteY2" fmla="*/ 187911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51473 w 4309533"/>
              <a:gd name="connsiteY2" fmla="*/ 187911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4771 h 1992178"/>
              <a:gd name="connsiteX1" fmla="*/ 1888066 w 4309533"/>
              <a:gd name="connsiteY1" fmla="*/ 1874771 h 1992178"/>
              <a:gd name="connsiteX2" fmla="*/ 2051473 w 4309533"/>
              <a:gd name="connsiteY2" fmla="*/ 1878157 h 1992178"/>
              <a:gd name="connsiteX3" fmla="*/ 2306320 w 4309533"/>
              <a:gd name="connsiteY3" fmla="*/ 947671 h 1992178"/>
              <a:gd name="connsiteX4" fmla="*/ 2582333 w 4309533"/>
              <a:gd name="connsiteY4" fmla="*/ 3637 h 1992178"/>
              <a:gd name="connsiteX5" fmla="*/ 2844800 w 4309533"/>
              <a:gd name="connsiteY5" fmla="*/ 672504 h 1992178"/>
              <a:gd name="connsiteX6" fmla="*/ 3107266 w 4309533"/>
              <a:gd name="connsiteY6" fmla="*/ 1908637 h 1992178"/>
              <a:gd name="connsiteX7" fmla="*/ 3166533 w 4309533"/>
              <a:gd name="connsiteY7" fmla="*/ 1883237 h 1992178"/>
              <a:gd name="connsiteX8" fmla="*/ 4309533 w 4309533"/>
              <a:gd name="connsiteY8" fmla="*/ 1900171 h 1992178"/>
              <a:gd name="connsiteX0" fmla="*/ 0 w 4309533"/>
              <a:gd name="connsiteY0" fmla="*/ 1871382 h 1974567"/>
              <a:gd name="connsiteX1" fmla="*/ 1888066 w 4309533"/>
              <a:gd name="connsiteY1" fmla="*/ 1871382 h 1974567"/>
              <a:gd name="connsiteX2" fmla="*/ 2051473 w 4309533"/>
              <a:gd name="connsiteY2" fmla="*/ 1874768 h 1974567"/>
              <a:gd name="connsiteX3" fmla="*/ 2306320 w 4309533"/>
              <a:gd name="connsiteY3" fmla="*/ 944282 h 1974567"/>
              <a:gd name="connsiteX4" fmla="*/ 2582333 w 4309533"/>
              <a:gd name="connsiteY4" fmla="*/ 248 h 1974567"/>
              <a:gd name="connsiteX5" fmla="*/ 2880360 w 4309533"/>
              <a:gd name="connsiteY5" fmla="*/ 862155 h 1974567"/>
              <a:gd name="connsiteX6" fmla="*/ 3107266 w 4309533"/>
              <a:gd name="connsiteY6" fmla="*/ 1905248 h 1974567"/>
              <a:gd name="connsiteX7" fmla="*/ 3166533 w 4309533"/>
              <a:gd name="connsiteY7" fmla="*/ 1879848 h 1974567"/>
              <a:gd name="connsiteX8" fmla="*/ 4309533 w 4309533"/>
              <a:gd name="connsiteY8" fmla="*/ 1896782 h 1974567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198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198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198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05009"/>
              <a:gd name="connsiteX1" fmla="*/ 1888066 w 4309533"/>
              <a:gd name="connsiteY1" fmla="*/ 1871143 h 1905009"/>
              <a:gd name="connsiteX2" fmla="*/ 2051473 w 4309533"/>
              <a:gd name="connsiteY2" fmla="*/ 1871989 h 1905009"/>
              <a:gd name="connsiteX3" fmla="*/ 2306320 w 4309533"/>
              <a:gd name="connsiteY3" fmla="*/ 944043 h 1905009"/>
              <a:gd name="connsiteX4" fmla="*/ 2582333 w 4309533"/>
              <a:gd name="connsiteY4" fmla="*/ 9 h 1905009"/>
              <a:gd name="connsiteX5" fmla="*/ 2880360 w 4309533"/>
              <a:gd name="connsiteY5" fmla="*/ 927956 h 1905009"/>
              <a:gd name="connsiteX6" fmla="*/ 3107266 w 4309533"/>
              <a:gd name="connsiteY6" fmla="*/ 1905009 h 1905009"/>
              <a:gd name="connsiteX7" fmla="*/ 3166533 w 4309533"/>
              <a:gd name="connsiteY7" fmla="*/ 1879609 h 1905009"/>
              <a:gd name="connsiteX8" fmla="*/ 4309533 w 4309533"/>
              <a:gd name="connsiteY8" fmla="*/ 1896543 h 1905009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706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706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278293 w 4309533"/>
              <a:gd name="connsiteY7" fmla="*/ 1882149 h 1896543"/>
              <a:gd name="connsiteX8" fmla="*/ 4309533 w 4309533"/>
              <a:gd name="connsiteY8" fmla="*/ 1896543 h 189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9533" h="1896543">
                <a:moveTo>
                  <a:pt x="0" y="1871143"/>
                </a:moveTo>
                <a:lnTo>
                  <a:pt x="1888066" y="1871143"/>
                </a:lnTo>
                <a:cubicBezTo>
                  <a:pt x="1924049" y="1870296"/>
                  <a:pt x="2009139" y="1872836"/>
                  <a:pt x="2051473" y="1871989"/>
                </a:cubicBezTo>
                <a:cubicBezTo>
                  <a:pt x="2094089" y="1711122"/>
                  <a:pt x="2217843" y="1256040"/>
                  <a:pt x="2306320" y="944043"/>
                </a:cubicBezTo>
                <a:cubicBezTo>
                  <a:pt x="2394797" y="632046"/>
                  <a:pt x="2486660" y="2690"/>
                  <a:pt x="2582333" y="9"/>
                </a:cubicBezTo>
                <a:cubicBezTo>
                  <a:pt x="2678006" y="-2672"/>
                  <a:pt x="2792871" y="614689"/>
                  <a:pt x="2880360" y="927956"/>
                </a:cubicBezTo>
                <a:cubicBezTo>
                  <a:pt x="2967849" y="1241223"/>
                  <a:pt x="3067191" y="1713380"/>
                  <a:pt x="3107266" y="1879609"/>
                </a:cubicBezTo>
                <a:cubicBezTo>
                  <a:pt x="3149881" y="1883278"/>
                  <a:pt x="3278293" y="1882149"/>
                  <a:pt x="3278293" y="1882149"/>
                </a:cubicBezTo>
                <a:lnTo>
                  <a:pt x="4309533" y="1896543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コネクタ 56"/>
          <p:cNvCxnSpPr/>
          <p:nvPr/>
        </p:nvCxnSpPr>
        <p:spPr>
          <a:xfrm>
            <a:off x="3742267" y="4239784"/>
            <a:ext cx="4309533" cy="21061"/>
          </a:xfrm>
          <a:prstGeom prst="line">
            <a:avLst/>
          </a:prstGeom>
          <a:ln w="28575">
            <a:solidFill>
              <a:srgbClr val="00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グループ化 74"/>
          <p:cNvGrpSpPr/>
          <p:nvPr/>
        </p:nvGrpSpPr>
        <p:grpSpPr>
          <a:xfrm>
            <a:off x="6773788" y="2643901"/>
            <a:ext cx="2243337" cy="1213626"/>
            <a:chOff x="6773788" y="2730989"/>
            <a:chExt cx="2243337" cy="1213626"/>
          </a:xfrm>
        </p:grpSpPr>
        <p:sp>
          <p:nvSpPr>
            <p:cNvPr id="58" name="角丸四角形吹き出し 57"/>
            <p:cNvSpPr/>
            <p:nvPr/>
          </p:nvSpPr>
          <p:spPr>
            <a:xfrm>
              <a:off x="6773788" y="2730989"/>
              <a:ext cx="2243337" cy="1213626"/>
            </a:xfrm>
            <a:prstGeom prst="wedgeRoundRectCallout">
              <a:avLst>
                <a:gd name="adj1" fmla="val -20381"/>
                <a:gd name="adj2" fmla="val 83096"/>
                <a:gd name="adj3" fmla="val 16667"/>
              </a:avLst>
            </a:prstGeom>
            <a:ln w="22225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 anchorCtr="0"/>
            <a:lstStyle/>
            <a:p>
              <a:pPr algn="ctr"/>
              <a:r>
                <a:rPr kumimoji="1" lang="en-US" altLang="ja-JP" dirty="0" smtClean="0"/>
                <a:t>Angular independent component</a:t>
              </a:r>
              <a:endParaRPr kumimoji="1" lang="ja-JP" altLang="en-US" dirty="0"/>
            </a:p>
          </p:txBody>
        </p:sp>
        <p:graphicFrame>
          <p:nvGraphicFramePr>
            <p:cNvPr id="59" name="オブジェクト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4085716"/>
                </p:ext>
              </p:extLst>
            </p:nvPr>
          </p:nvGraphicFramePr>
          <p:xfrm>
            <a:off x="7251724" y="3414141"/>
            <a:ext cx="128746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6" name="数式" r:id="rId5" imgW="749160" imgH="228600" progId="Equation.3">
                    <p:embed/>
                  </p:oleObj>
                </mc:Choice>
                <mc:Fallback>
                  <p:oleObj name="数式" r:id="rId5" imgW="74916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51724" y="3414141"/>
                          <a:ext cx="1287463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0" name="オブジェクト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63665"/>
              </p:ext>
            </p:extLst>
          </p:nvPr>
        </p:nvGraphicFramePr>
        <p:xfrm>
          <a:off x="3084733" y="5150096"/>
          <a:ext cx="3933139" cy="552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7" name="数式" r:id="rId7" imgW="2070000" imgH="291960" progId="Equation.3">
                  <p:embed/>
                </p:oleObj>
              </mc:Choice>
              <mc:Fallback>
                <p:oleObj name="数式" r:id="rId7" imgW="2070000" imgH="291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4733" y="5150096"/>
                        <a:ext cx="3933139" cy="552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フリーフォーム 61"/>
          <p:cNvSpPr/>
          <p:nvPr/>
        </p:nvSpPr>
        <p:spPr>
          <a:xfrm>
            <a:off x="5798820" y="2703515"/>
            <a:ext cx="1055793" cy="1567489"/>
          </a:xfrm>
          <a:custGeom>
            <a:avLst/>
            <a:gdLst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48933 w 4309533"/>
              <a:gd name="connsiteY2" fmla="*/ 188419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51473 w 4309533"/>
              <a:gd name="connsiteY2" fmla="*/ 187657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51473 w 4309533"/>
              <a:gd name="connsiteY2" fmla="*/ 187911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5727 h 1993134"/>
              <a:gd name="connsiteX1" fmla="*/ 1888066 w 4309533"/>
              <a:gd name="connsiteY1" fmla="*/ 1875727 h 1993134"/>
              <a:gd name="connsiteX2" fmla="*/ 2051473 w 4309533"/>
              <a:gd name="connsiteY2" fmla="*/ 1879113 h 1993134"/>
              <a:gd name="connsiteX3" fmla="*/ 2311400 w 4309533"/>
              <a:gd name="connsiteY3" fmla="*/ 986727 h 1993134"/>
              <a:gd name="connsiteX4" fmla="*/ 2582333 w 4309533"/>
              <a:gd name="connsiteY4" fmla="*/ 4593 h 1993134"/>
              <a:gd name="connsiteX5" fmla="*/ 2844800 w 4309533"/>
              <a:gd name="connsiteY5" fmla="*/ 673460 h 1993134"/>
              <a:gd name="connsiteX6" fmla="*/ 3107266 w 4309533"/>
              <a:gd name="connsiteY6" fmla="*/ 1909593 h 1993134"/>
              <a:gd name="connsiteX7" fmla="*/ 3166533 w 4309533"/>
              <a:gd name="connsiteY7" fmla="*/ 1884193 h 1993134"/>
              <a:gd name="connsiteX8" fmla="*/ 4309533 w 4309533"/>
              <a:gd name="connsiteY8" fmla="*/ 1901127 h 1993134"/>
              <a:gd name="connsiteX0" fmla="*/ 0 w 4309533"/>
              <a:gd name="connsiteY0" fmla="*/ 1874771 h 1992178"/>
              <a:gd name="connsiteX1" fmla="*/ 1888066 w 4309533"/>
              <a:gd name="connsiteY1" fmla="*/ 1874771 h 1992178"/>
              <a:gd name="connsiteX2" fmla="*/ 2051473 w 4309533"/>
              <a:gd name="connsiteY2" fmla="*/ 1878157 h 1992178"/>
              <a:gd name="connsiteX3" fmla="*/ 2306320 w 4309533"/>
              <a:gd name="connsiteY3" fmla="*/ 947671 h 1992178"/>
              <a:gd name="connsiteX4" fmla="*/ 2582333 w 4309533"/>
              <a:gd name="connsiteY4" fmla="*/ 3637 h 1992178"/>
              <a:gd name="connsiteX5" fmla="*/ 2844800 w 4309533"/>
              <a:gd name="connsiteY5" fmla="*/ 672504 h 1992178"/>
              <a:gd name="connsiteX6" fmla="*/ 3107266 w 4309533"/>
              <a:gd name="connsiteY6" fmla="*/ 1908637 h 1992178"/>
              <a:gd name="connsiteX7" fmla="*/ 3166533 w 4309533"/>
              <a:gd name="connsiteY7" fmla="*/ 1883237 h 1992178"/>
              <a:gd name="connsiteX8" fmla="*/ 4309533 w 4309533"/>
              <a:gd name="connsiteY8" fmla="*/ 1900171 h 1992178"/>
              <a:gd name="connsiteX0" fmla="*/ 0 w 4309533"/>
              <a:gd name="connsiteY0" fmla="*/ 1871382 h 1974567"/>
              <a:gd name="connsiteX1" fmla="*/ 1888066 w 4309533"/>
              <a:gd name="connsiteY1" fmla="*/ 1871382 h 1974567"/>
              <a:gd name="connsiteX2" fmla="*/ 2051473 w 4309533"/>
              <a:gd name="connsiteY2" fmla="*/ 1874768 h 1974567"/>
              <a:gd name="connsiteX3" fmla="*/ 2306320 w 4309533"/>
              <a:gd name="connsiteY3" fmla="*/ 944282 h 1974567"/>
              <a:gd name="connsiteX4" fmla="*/ 2582333 w 4309533"/>
              <a:gd name="connsiteY4" fmla="*/ 248 h 1974567"/>
              <a:gd name="connsiteX5" fmla="*/ 2880360 w 4309533"/>
              <a:gd name="connsiteY5" fmla="*/ 862155 h 1974567"/>
              <a:gd name="connsiteX6" fmla="*/ 3107266 w 4309533"/>
              <a:gd name="connsiteY6" fmla="*/ 1905248 h 1974567"/>
              <a:gd name="connsiteX7" fmla="*/ 3166533 w 4309533"/>
              <a:gd name="connsiteY7" fmla="*/ 1879848 h 1974567"/>
              <a:gd name="connsiteX8" fmla="*/ 4309533 w 4309533"/>
              <a:gd name="connsiteY8" fmla="*/ 1896782 h 1974567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452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198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198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69469"/>
              <a:gd name="connsiteX1" fmla="*/ 1888066 w 4309533"/>
              <a:gd name="connsiteY1" fmla="*/ 1871143 h 1969469"/>
              <a:gd name="connsiteX2" fmla="*/ 2051473 w 4309533"/>
              <a:gd name="connsiteY2" fmla="*/ 1871989 h 1969469"/>
              <a:gd name="connsiteX3" fmla="*/ 2306320 w 4309533"/>
              <a:gd name="connsiteY3" fmla="*/ 944043 h 1969469"/>
              <a:gd name="connsiteX4" fmla="*/ 2582333 w 4309533"/>
              <a:gd name="connsiteY4" fmla="*/ 9 h 1969469"/>
              <a:gd name="connsiteX5" fmla="*/ 2880360 w 4309533"/>
              <a:gd name="connsiteY5" fmla="*/ 927956 h 1969469"/>
              <a:gd name="connsiteX6" fmla="*/ 3107266 w 4309533"/>
              <a:gd name="connsiteY6" fmla="*/ 1905009 h 1969469"/>
              <a:gd name="connsiteX7" fmla="*/ 3166533 w 4309533"/>
              <a:gd name="connsiteY7" fmla="*/ 1879609 h 1969469"/>
              <a:gd name="connsiteX8" fmla="*/ 4309533 w 4309533"/>
              <a:gd name="connsiteY8" fmla="*/ 1896543 h 1969469"/>
              <a:gd name="connsiteX0" fmla="*/ 0 w 4309533"/>
              <a:gd name="connsiteY0" fmla="*/ 1871143 h 1905009"/>
              <a:gd name="connsiteX1" fmla="*/ 1888066 w 4309533"/>
              <a:gd name="connsiteY1" fmla="*/ 1871143 h 1905009"/>
              <a:gd name="connsiteX2" fmla="*/ 2051473 w 4309533"/>
              <a:gd name="connsiteY2" fmla="*/ 1871989 h 1905009"/>
              <a:gd name="connsiteX3" fmla="*/ 2306320 w 4309533"/>
              <a:gd name="connsiteY3" fmla="*/ 944043 h 1905009"/>
              <a:gd name="connsiteX4" fmla="*/ 2582333 w 4309533"/>
              <a:gd name="connsiteY4" fmla="*/ 9 h 1905009"/>
              <a:gd name="connsiteX5" fmla="*/ 2880360 w 4309533"/>
              <a:gd name="connsiteY5" fmla="*/ 927956 h 1905009"/>
              <a:gd name="connsiteX6" fmla="*/ 3107266 w 4309533"/>
              <a:gd name="connsiteY6" fmla="*/ 1905009 h 1905009"/>
              <a:gd name="connsiteX7" fmla="*/ 3166533 w 4309533"/>
              <a:gd name="connsiteY7" fmla="*/ 1879609 h 1905009"/>
              <a:gd name="connsiteX8" fmla="*/ 4309533 w 4309533"/>
              <a:gd name="connsiteY8" fmla="*/ 1896543 h 1905009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706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706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166533 w 4309533"/>
              <a:gd name="connsiteY7" fmla="*/ 1879609 h 1896543"/>
              <a:gd name="connsiteX8" fmla="*/ 4309533 w 4309533"/>
              <a:gd name="connsiteY8" fmla="*/ 1896543 h 1896543"/>
              <a:gd name="connsiteX0" fmla="*/ 0 w 4309533"/>
              <a:gd name="connsiteY0" fmla="*/ 1871143 h 1896543"/>
              <a:gd name="connsiteX1" fmla="*/ 1888066 w 4309533"/>
              <a:gd name="connsiteY1" fmla="*/ 1871143 h 1896543"/>
              <a:gd name="connsiteX2" fmla="*/ 2051473 w 4309533"/>
              <a:gd name="connsiteY2" fmla="*/ 1871989 h 1896543"/>
              <a:gd name="connsiteX3" fmla="*/ 2306320 w 4309533"/>
              <a:gd name="connsiteY3" fmla="*/ 944043 h 1896543"/>
              <a:gd name="connsiteX4" fmla="*/ 2582333 w 4309533"/>
              <a:gd name="connsiteY4" fmla="*/ 9 h 1896543"/>
              <a:gd name="connsiteX5" fmla="*/ 2880360 w 4309533"/>
              <a:gd name="connsiteY5" fmla="*/ 927956 h 1896543"/>
              <a:gd name="connsiteX6" fmla="*/ 3107266 w 4309533"/>
              <a:gd name="connsiteY6" fmla="*/ 1879609 h 1896543"/>
              <a:gd name="connsiteX7" fmla="*/ 3278293 w 4309533"/>
              <a:gd name="connsiteY7" fmla="*/ 1882149 h 1896543"/>
              <a:gd name="connsiteX8" fmla="*/ 4309533 w 4309533"/>
              <a:gd name="connsiteY8" fmla="*/ 1896543 h 1896543"/>
              <a:gd name="connsiteX0" fmla="*/ 0 w 2421467"/>
              <a:gd name="connsiteY0" fmla="*/ 1871143 h 1896543"/>
              <a:gd name="connsiteX1" fmla="*/ 163407 w 2421467"/>
              <a:gd name="connsiteY1" fmla="*/ 1871989 h 1896543"/>
              <a:gd name="connsiteX2" fmla="*/ 418254 w 2421467"/>
              <a:gd name="connsiteY2" fmla="*/ 944043 h 1896543"/>
              <a:gd name="connsiteX3" fmla="*/ 694267 w 2421467"/>
              <a:gd name="connsiteY3" fmla="*/ 9 h 1896543"/>
              <a:gd name="connsiteX4" fmla="*/ 992294 w 2421467"/>
              <a:gd name="connsiteY4" fmla="*/ 927956 h 1896543"/>
              <a:gd name="connsiteX5" fmla="*/ 1219200 w 2421467"/>
              <a:gd name="connsiteY5" fmla="*/ 1879609 h 1896543"/>
              <a:gd name="connsiteX6" fmla="*/ 1390227 w 2421467"/>
              <a:gd name="connsiteY6" fmla="*/ 1882149 h 1896543"/>
              <a:gd name="connsiteX7" fmla="*/ 2421467 w 2421467"/>
              <a:gd name="connsiteY7" fmla="*/ 1896543 h 1896543"/>
              <a:gd name="connsiteX0" fmla="*/ 0 w 2258060"/>
              <a:gd name="connsiteY0" fmla="*/ 1871989 h 1896543"/>
              <a:gd name="connsiteX1" fmla="*/ 254847 w 2258060"/>
              <a:gd name="connsiteY1" fmla="*/ 944043 h 1896543"/>
              <a:gd name="connsiteX2" fmla="*/ 530860 w 2258060"/>
              <a:gd name="connsiteY2" fmla="*/ 9 h 1896543"/>
              <a:gd name="connsiteX3" fmla="*/ 828887 w 2258060"/>
              <a:gd name="connsiteY3" fmla="*/ 927956 h 1896543"/>
              <a:gd name="connsiteX4" fmla="*/ 1055793 w 2258060"/>
              <a:gd name="connsiteY4" fmla="*/ 1879609 h 1896543"/>
              <a:gd name="connsiteX5" fmla="*/ 1226820 w 2258060"/>
              <a:gd name="connsiteY5" fmla="*/ 1882149 h 1896543"/>
              <a:gd name="connsiteX6" fmla="*/ 2258060 w 2258060"/>
              <a:gd name="connsiteY6" fmla="*/ 1896543 h 1896543"/>
              <a:gd name="connsiteX0" fmla="*/ 0 w 1226820"/>
              <a:gd name="connsiteY0" fmla="*/ 1871989 h 1882312"/>
              <a:gd name="connsiteX1" fmla="*/ 254847 w 1226820"/>
              <a:gd name="connsiteY1" fmla="*/ 944043 h 1882312"/>
              <a:gd name="connsiteX2" fmla="*/ 530860 w 1226820"/>
              <a:gd name="connsiteY2" fmla="*/ 9 h 1882312"/>
              <a:gd name="connsiteX3" fmla="*/ 828887 w 1226820"/>
              <a:gd name="connsiteY3" fmla="*/ 927956 h 1882312"/>
              <a:gd name="connsiteX4" fmla="*/ 1055793 w 1226820"/>
              <a:gd name="connsiteY4" fmla="*/ 1879609 h 1882312"/>
              <a:gd name="connsiteX5" fmla="*/ 1226820 w 1226820"/>
              <a:gd name="connsiteY5" fmla="*/ 1882149 h 1882312"/>
              <a:gd name="connsiteX0" fmla="*/ 0 w 1055793"/>
              <a:gd name="connsiteY0" fmla="*/ 1871989 h 1879609"/>
              <a:gd name="connsiteX1" fmla="*/ 254847 w 1055793"/>
              <a:gd name="connsiteY1" fmla="*/ 944043 h 1879609"/>
              <a:gd name="connsiteX2" fmla="*/ 530860 w 1055793"/>
              <a:gd name="connsiteY2" fmla="*/ 9 h 1879609"/>
              <a:gd name="connsiteX3" fmla="*/ 828887 w 1055793"/>
              <a:gd name="connsiteY3" fmla="*/ 927956 h 1879609"/>
              <a:gd name="connsiteX4" fmla="*/ 1055793 w 1055793"/>
              <a:gd name="connsiteY4" fmla="*/ 1879609 h 187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793" h="1879609">
                <a:moveTo>
                  <a:pt x="0" y="1871989"/>
                </a:moveTo>
                <a:cubicBezTo>
                  <a:pt x="42616" y="1711122"/>
                  <a:pt x="166370" y="1256040"/>
                  <a:pt x="254847" y="944043"/>
                </a:cubicBezTo>
                <a:cubicBezTo>
                  <a:pt x="343324" y="632046"/>
                  <a:pt x="435187" y="2690"/>
                  <a:pt x="530860" y="9"/>
                </a:cubicBezTo>
                <a:cubicBezTo>
                  <a:pt x="626533" y="-2672"/>
                  <a:pt x="741398" y="614689"/>
                  <a:pt x="828887" y="927956"/>
                </a:cubicBezTo>
                <a:cubicBezTo>
                  <a:pt x="916376" y="1241223"/>
                  <a:pt x="1015718" y="1713380"/>
                  <a:pt x="1055793" y="1879609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6" name="グループ化 75"/>
          <p:cNvGrpSpPr/>
          <p:nvPr/>
        </p:nvGrpSpPr>
        <p:grpSpPr>
          <a:xfrm>
            <a:off x="3837575" y="2657796"/>
            <a:ext cx="2042377" cy="1199731"/>
            <a:chOff x="3837575" y="2744884"/>
            <a:chExt cx="2042377" cy="1199731"/>
          </a:xfrm>
        </p:grpSpPr>
        <p:sp>
          <p:nvSpPr>
            <p:cNvPr id="64" name="角丸四角形吹き出し 63"/>
            <p:cNvSpPr/>
            <p:nvPr/>
          </p:nvSpPr>
          <p:spPr>
            <a:xfrm>
              <a:off x="3837575" y="2744884"/>
              <a:ext cx="2042377" cy="1199731"/>
            </a:xfrm>
            <a:prstGeom prst="wedgeRoundRectCallout">
              <a:avLst>
                <a:gd name="adj1" fmla="val 58112"/>
                <a:gd name="adj2" fmla="val 22759"/>
                <a:gd name="adj3" fmla="val 16667"/>
              </a:avLst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 anchorCtr="0"/>
            <a:lstStyle/>
            <a:p>
              <a:pPr algn="ctr"/>
              <a:r>
                <a:rPr kumimoji="1" lang="en-US" altLang="ja-JP" dirty="0" smtClean="0"/>
                <a:t>Angular dependent component</a:t>
              </a:r>
              <a:endParaRPr kumimoji="1" lang="ja-JP" altLang="en-US" dirty="0"/>
            </a:p>
          </p:txBody>
        </p:sp>
        <p:graphicFrame>
          <p:nvGraphicFramePr>
            <p:cNvPr id="68" name="オブジェクト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8484923"/>
                </p:ext>
              </p:extLst>
            </p:nvPr>
          </p:nvGraphicFramePr>
          <p:xfrm>
            <a:off x="3996055" y="3406775"/>
            <a:ext cx="16795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8" name="数式" r:id="rId9" imgW="977760" imgH="228600" progId="Equation.3">
                    <p:embed/>
                  </p:oleObj>
                </mc:Choice>
                <mc:Fallback>
                  <p:oleObj name="数式" r:id="rId9" imgW="97776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96055" y="3406775"/>
                          <a:ext cx="1679575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" name="オブジェクト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480816"/>
              </p:ext>
            </p:extLst>
          </p:nvPr>
        </p:nvGraphicFramePr>
        <p:xfrm>
          <a:off x="3044094" y="5777097"/>
          <a:ext cx="5508086" cy="44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9" name="数式" r:id="rId11" imgW="2844720" imgH="228600" progId="Equation.3">
                  <p:embed/>
                </p:oleObj>
              </mc:Choice>
              <mc:Fallback>
                <p:oleObj name="数式" r:id="rId11" imgW="28447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44094" y="5777097"/>
                        <a:ext cx="5508086" cy="44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テキスト ボックス 72"/>
          <p:cNvSpPr txBox="1"/>
          <p:nvPr/>
        </p:nvSpPr>
        <p:spPr>
          <a:xfrm>
            <a:off x="755451" y="5116556"/>
            <a:ext cx="2198038" cy="541046"/>
          </a:xfrm>
          <a:prstGeom prst="rect">
            <a:avLst/>
          </a:prstGeom>
          <a:noFill/>
          <a:ln w="15875"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Angular independent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c</a:t>
            </a:r>
            <a:r>
              <a:rPr kumimoji="1" lang="en-US" altLang="ja-JP" dirty="0" smtClean="0"/>
              <a:t>omponent 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55451" y="5740943"/>
            <a:ext cx="2198038" cy="54104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Angular </a:t>
            </a:r>
            <a:r>
              <a:rPr kumimoji="1" lang="en-US" altLang="ja-JP" dirty="0"/>
              <a:t>d</a:t>
            </a:r>
            <a:r>
              <a:rPr kumimoji="1" lang="en-US" altLang="ja-JP" dirty="0" smtClean="0"/>
              <a:t>ependent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c</a:t>
            </a:r>
            <a:r>
              <a:rPr kumimoji="1" lang="en-US" altLang="ja-JP" dirty="0" smtClean="0"/>
              <a:t>omponent </a:t>
            </a:r>
            <a:endParaRPr kumimoji="1" lang="ja-JP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21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3" grpId="0" animBg="1"/>
      <p:bldP spid="55" grpId="0" animBg="1"/>
      <p:bldP spid="62" grpId="0" animBg="1"/>
      <p:bldP spid="73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Decomposition result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A316-8804-49BE-A487-8807E003982F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01" y="5010164"/>
            <a:ext cx="1394973" cy="13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96" y="5010164"/>
            <a:ext cx="1394973" cy="13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72" y="5010164"/>
            <a:ext cx="1394973" cy="13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96" y="3419627"/>
            <a:ext cx="1394973" cy="13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01" y="3419627"/>
            <a:ext cx="1394973" cy="13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72" y="3419627"/>
            <a:ext cx="1394973" cy="13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9" y="3375444"/>
            <a:ext cx="1082434" cy="116344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904871" y="4503395"/>
            <a:ext cx="1371081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/>
              <a:t>Rubber eraser</a:t>
            </a:r>
            <a:endParaRPr kumimoji="1" lang="en-US" altLang="ja-JP" sz="1600" dirty="0" smtClean="0"/>
          </a:p>
          <a:p>
            <a:pPr algn="ctr">
              <a:lnSpc>
                <a:spcPct val="80000"/>
              </a:lnSpc>
            </a:pPr>
            <a:r>
              <a:rPr lang="en-US" altLang="ja-JP" sz="1200" dirty="0" smtClean="0"/>
              <a:t>(Optically dense)</a:t>
            </a:r>
            <a:endParaRPr kumimoji="1" lang="ja-JP" altLang="en-US" sz="12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9" y="4959364"/>
            <a:ext cx="1082433" cy="1138610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sp>
        <p:nvSpPr>
          <p:cNvPr id="17" name="テキスト ボックス 16"/>
          <p:cNvSpPr txBox="1"/>
          <p:nvPr/>
        </p:nvSpPr>
        <p:spPr>
          <a:xfrm>
            <a:off x="972225" y="6069256"/>
            <a:ext cx="1313180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1600"/>
            </a:lvl1pPr>
          </a:lstStyle>
          <a:p>
            <a:r>
              <a:rPr lang="en-US" altLang="ja-JP" dirty="0"/>
              <a:t>Marble</a:t>
            </a:r>
          </a:p>
          <a:p>
            <a:r>
              <a:rPr lang="en-US" altLang="ja-JP" sz="1200" dirty="0"/>
              <a:t>(Inhomogeneous)</a:t>
            </a:r>
            <a:endParaRPr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57341" y="1315090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Both </a:t>
            </a:r>
            <a:r>
              <a:rPr lang="en-US" altLang="ja-JP" sz="1400" dirty="0" smtClean="0"/>
              <a:t>components</a:t>
            </a:r>
            <a:endParaRPr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00356" y="1281086"/>
            <a:ext cx="1649811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400" dirty="0" smtClean="0"/>
              <a:t>Angular dependent </a:t>
            </a:r>
          </a:p>
          <a:p>
            <a:pPr algn="ctr">
              <a:lnSpc>
                <a:spcPct val="80000"/>
              </a:lnSpc>
            </a:pPr>
            <a:r>
              <a:rPr lang="en-US" altLang="ja-JP" sz="1400" dirty="0" smtClean="0"/>
              <a:t>component</a:t>
            </a:r>
            <a:endParaRPr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97557" y="1282836"/>
            <a:ext cx="1750800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400" dirty="0" smtClean="0"/>
              <a:t>Angular independent</a:t>
            </a:r>
          </a:p>
          <a:p>
            <a:pPr algn="ctr">
              <a:lnSpc>
                <a:spcPct val="80000"/>
              </a:lnSpc>
            </a:pPr>
            <a:r>
              <a:rPr lang="en-US" altLang="ja-JP" sz="1400" dirty="0" smtClean="0"/>
              <a:t>component</a:t>
            </a:r>
            <a:endParaRPr lang="ja-JP" altLang="en-US" sz="14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9" y="1762197"/>
            <a:ext cx="1087458" cy="12027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983839" y="2919148"/>
            <a:ext cx="1160894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/>
              <a:t>Epoxy resin</a:t>
            </a:r>
          </a:p>
          <a:p>
            <a:pPr algn="ctr">
              <a:lnSpc>
                <a:spcPct val="80000"/>
              </a:lnSpc>
            </a:pPr>
            <a:r>
              <a:rPr lang="en-US" altLang="ja-JP" sz="1200" dirty="0" smtClean="0"/>
              <a:t>(Optically thin)</a:t>
            </a:r>
            <a:endParaRPr kumimoji="1" lang="ja-JP" altLang="en-US" sz="120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5471" y="1839859"/>
            <a:ext cx="1396800" cy="1372697"/>
          </a:xfrm>
          <a:prstGeom prst="rect">
            <a:avLst/>
          </a:prstGeom>
        </p:spPr>
      </p:pic>
      <p:cxnSp>
        <p:nvCxnSpPr>
          <p:cNvPr id="36" name="直線コネクタ 35"/>
          <p:cNvCxnSpPr/>
          <p:nvPr/>
        </p:nvCxnSpPr>
        <p:spPr>
          <a:xfrm>
            <a:off x="748626" y="3334804"/>
            <a:ext cx="656237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748626" y="4919419"/>
            <a:ext cx="656237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48626" y="1725839"/>
            <a:ext cx="656237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48626" y="6483507"/>
            <a:ext cx="656237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2279838" y="1315090"/>
            <a:ext cx="0" cy="516841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968176" y="1315090"/>
            <a:ext cx="0" cy="516841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5627845" y="1315090"/>
            <a:ext cx="0" cy="516841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7311005" y="1315090"/>
            <a:ext cx="0" cy="516841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4801" y="1839858"/>
            <a:ext cx="1396800" cy="137269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5596" y="1839858"/>
            <a:ext cx="1396800" cy="1372696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7246150" y="3304493"/>
            <a:ext cx="1692343" cy="906780"/>
          </a:xfrm>
          <a:prstGeom prst="wedgeRoundRectCallout">
            <a:avLst>
              <a:gd name="adj1" fmla="val -64297"/>
              <a:gd name="adj2" fmla="val 121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Dominants in</a:t>
            </a:r>
          </a:p>
          <a:p>
            <a:pPr algn="ctr"/>
            <a:r>
              <a:rPr kumimoji="1" lang="en-US" altLang="ja-JP" dirty="0" smtClean="0"/>
              <a:t>optically </a:t>
            </a:r>
            <a:r>
              <a:rPr kumimoji="1" lang="en-US" altLang="ja-JP" u="sng" dirty="0" smtClean="0"/>
              <a:t>dense</a:t>
            </a:r>
            <a:r>
              <a:rPr kumimoji="1" lang="en-US" altLang="ja-JP" dirty="0" smtClean="0"/>
              <a:t> material</a:t>
            </a:r>
            <a:endParaRPr kumimoji="1" lang="ja-JP" altLang="en-US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5352288" y="1910187"/>
            <a:ext cx="1893862" cy="3314084"/>
            <a:chOff x="5352288" y="1910187"/>
            <a:chExt cx="1893862" cy="3314084"/>
          </a:xfrm>
        </p:grpSpPr>
        <p:sp>
          <p:nvSpPr>
            <p:cNvPr id="34" name="角丸四角形吹き出し 33"/>
            <p:cNvSpPr/>
            <p:nvPr/>
          </p:nvSpPr>
          <p:spPr>
            <a:xfrm>
              <a:off x="5553807" y="1910187"/>
              <a:ext cx="1692343" cy="906780"/>
            </a:xfrm>
            <a:prstGeom prst="wedgeRoundRectCallout">
              <a:avLst>
                <a:gd name="adj1" fmla="val -67513"/>
                <a:gd name="adj2" fmla="val -2306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Dominants in</a:t>
              </a:r>
            </a:p>
            <a:p>
              <a:pPr algn="ctr"/>
              <a:r>
                <a:rPr kumimoji="1" lang="en-US" altLang="ja-JP" dirty="0" smtClean="0"/>
                <a:t>optically </a:t>
              </a:r>
              <a:r>
                <a:rPr kumimoji="1" lang="en-US" altLang="ja-JP" u="sng" dirty="0" smtClean="0"/>
                <a:t>thin</a:t>
              </a:r>
              <a:r>
                <a:rPr kumimoji="1" lang="en-US" altLang="ja-JP" dirty="0" smtClean="0"/>
                <a:t> material</a:t>
              </a:r>
              <a:endParaRPr kumimoji="1" lang="ja-JP" altLang="en-US" dirty="0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5352288" y="2794634"/>
              <a:ext cx="579120" cy="2429637"/>
            </a:xfrm>
            <a:custGeom>
              <a:avLst/>
              <a:gdLst>
                <a:gd name="connsiteX0" fmla="*/ 359664 w 579120"/>
                <a:gd name="connsiteY0" fmla="*/ 0 h 2450592"/>
                <a:gd name="connsiteX1" fmla="*/ 0 w 579120"/>
                <a:gd name="connsiteY1" fmla="*/ 2450592 h 2450592"/>
                <a:gd name="connsiteX2" fmla="*/ 579120 w 579120"/>
                <a:gd name="connsiteY2" fmla="*/ 6096 h 2450592"/>
                <a:gd name="connsiteX0" fmla="*/ 352044 w 579120"/>
                <a:gd name="connsiteY0" fmla="*/ 37719 h 2444496"/>
                <a:gd name="connsiteX1" fmla="*/ 0 w 579120"/>
                <a:gd name="connsiteY1" fmla="*/ 2444496 h 2444496"/>
                <a:gd name="connsiteX2" fmla="*/ 579120 w 579120"/>
                <a:gd name="connsiteY2" fmla="*/ 0 h 2444496"/>
                <a:gd name="connsiteX0" fmla="*/ 352044 w 579120"/>
                <a:gd name="connsiteY0" fmla="*/ 32004 h 2444496"/>
                <a:gd name="connsiteX1" fmla="*/ 0 w 579120"/>
                <a:gd name="connsiteY1" fmla="*/ 2444496 h 2444496"/>
                <a:gd name="connsiteX2" fmla="*/ 579120 w 579120"/>
                <a:gd name="connsiteY2" fmla="*/ 0 h 2444496"/>
                <a:gd name="connsiteX0" fmla="*/ 352044 w 575310"/>
                <a:gd name="connsiteY0" fmla="*/ 1524 h 2414016"/>
                <a:gd name="connsiteX1" fmla="*/ 0 w 575310"/>
                <a:gd name="connsiteY1" fmla="*/ 2414016 h 2414016"/>
                <a:gd name="connsiteX2" fmla="*/ 575310 w 575310"/>
                <a:gd name="connsiteY2" fmla="*/ 0 h 2414016"/>
                <a:gd name="connsiteX0" fmla="*/ 352044 w 575310"/>
                <a:gd name="connsiteY0" fmla="*/ 2299 h 2414791"/>
                <a:gd name="connsiteX1" fmla="*/ 349377 w 575310"/>
                <a:gd name="connsiteY1" fmla="*/ 394 h 2414791"/>
                <a:gd name="connsiteX2" fmla="*/ 0 w 575310"/>
                <a:gd name="connsiteY2" fmla="*/ 2414791 h 2414791"/>
                <a:gd name="connsiteX3" fmla="*/ 575310 w 575310"/>
                <a:gd name="connsiteY3" fmla="*/ 775 h 2414791"/>
                <a:gd name="connsiteX0" fmla="*/ 352044 w 575310"/>
                <a:gd name="connsiteY0" fmla="*/ 0 h 2420112"/>
                <a:gd name="connsiteX1" fmla="*/ 349377 w 575310"/>
                <a:gd name="connsiteY1" fmla="*/ 5715 h 2420112"/>
                <a:gd name="connsiteX2" fmla="*/ 0 w 575310"/>
                <a:gd name="connsiteY2" fmla="*/ 2420112 h 2420112"/>
                <a:gd name="connsiteX3" fmla="*/ 575310 w 575310"/>
                <a:gd name="connsiteY3" fmla="*/ 6096 h 2420112"/>
                <a:gd name="connsiteX0" fmla="*/ 349377 w 575310"/>
                <a:gd name="connsiteY0" fmla="*/ 0 h 2414397"/>
                <a:gd name="connsiteX1" fmla="*/ 0 w 575310"/>
                <a:gd name="connsiteY1" fmla="*/ 2414397 h 2414397"/>
                <a:gd name="connsiteX2" fmla="*/ 575310 w 575310"/>
                <a:gd name="connsiteY2" fmla="*/ 381 h 2414397"/>
                <a:gd name="connsiteX0" fmla="*/ 349377 w 575310"/>
                <a:gd name="connsiteY0" fmla="*/ 5334 h 2419731"/>
                <a:gd name="connsiteX1" fmla="*/ 0 w 575310"/>
                <a:gd name="connsiteY1" fmla="*/ 2419731 h 2419731"/>
                <a:gd name="connsiteX2" fmla="*/ 575310 w 575310"/>
                <a:gd name="connsiteY2" fmla="*/ 0 h 2419731"/>
                <a:gd name="connsiteX0" fmla="*/ 351282 w 575310"/>
                <a:gd name="connsiteY0" fmla="*/ 0 h 2429637"/>
                <a:gd name="connsiteX1" fmla="*/ 0 w 575310"/>
                <a:gd name="connsiteY1" fmla="*/ 2429637 h 2429637"/>
                <a:gd name="connsiteX2" fmla="*/ 575310 w 575310"/>
                <a:gd name="connsiteY2" fmla="*/ 9906 h 2429637"/>
                <a:gd name="connsiteX0" fmla="*/ 351282 w 579120"/>
                <a:gd name="connsiteY0" fmla="*/ 0 h 2429637"/>
                <a:gd name="connsiteX1" fmla="*/ 0 w 579120"/>
                <a:gd name="connsiteY1" fmla="*/ 2429637 h 2429637"/>
                <a:gd name="connsiteX2" fmla="*/ 579120 w 579120"/>
                <a:gd name="connsiteY2" fmla="*/ 2286 h 242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9120" h="2429637">
                  <a:moveTo>
                    <a:pt x="351282" y="0"/>
                  </a:moveTo>
                  <a:lnTo>
                    <a:pt x="0" y="2429637"/>
                  </a:lnTo>
                  <a:lnTo>
                    <a:pt x="579120" y="2286"/>
                  </a:lnTo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dk1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682615" y="2734202"/>
              <a:ext cx="285750" cy="75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円/楕円 27"/>
          <p:cNvSpPr/>
          <p:nvPr/>
        </p:nvSpPr>
        <p:spPr>
          <a:xfrm rot="18524932">
            <a:off x="4446547" y="2324050"/>
            <a:ext cx="772668" cy="2819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 rot="18524932">
            <a:off x="4599339" y="3922390"/>
            <a:ext cx="520476" cy="2819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4696979" y="5358764"/>
            <a:ext cx="403736" cy="497115"/>
          </a:xfrm>
          <a:custGeom>
            <a:avLst/>
            <a:gdLst>
              <a:gd name="connsiteX0" fmla="*/ 127899 w 570329"/>
              <a:gd name="connsiteY0" fmla="*/ 217208 h 676975"/>
              <a:gd name="connsiteX1" fmla="*/ 272679 w 570329"/>
              <a:gd name="connsiteY1" fmla="*/ 3848 h 676975"/>
              <a:gd name="connsiteX2" fmla="*/ 554619 w 570329"/>
              <a:gd name="connsiteY2" fmla="*/ 102908 h 676975"/>
              <a:gd name="connsiteX3" fmla="*/ 508899 w 570329"/>
              <a:gd name="connsiteY3" fmla="*/ 384848 h 676975"/>
              <a:gd name="connsiteX4" fmla="*/ 295539 w 570329"/>
              <a:gd name="connsiteY4" fmla="*/ 445808 h 676975"/>
              <a:gd name="connsiteX5" fmla="*/ 5979 w 570329"/>
              <a:gd name="connsiteY5" fmla="*/ 674408 h 676975"/>
              <a:gd name="connsiteX6" fmla="*/ 127899 w 570329"/>
              <a:gd name="connsiteY6" fmla="*/ 278168 h 676975"/>
              <a:gd name="connsiteX0" fmla="*/ 127691 w 570121"/>
              <a:gd name="connsiteY0" fmla="*/ 217208 h 678845"/>
              <a:gd name="connsiteX1" fmla="*/ 272471 w 570121"/>
              <a:gd name="connsiteY1" fmla="*/ 3848 h 678845"/>
              <a:gd name="connsiteX2" fmla="*/ 554411 w 570121"/>
              <a:gd name="connsiteY2" fmla="*/ 102908 h 678845"/>
              <a:gd name="connsiteX3" fmla="*/ 508691 w 570121"/>
              <a:gd name="connsiteY3" fmla="*/ 384848 h 678845"/>
              <a:gd name="connsiteX4" fmla="*/ 295331 w 570121"/>
              <a:gd name="connsiteY4" fmla="*/ 445808 h 678845"/>
              <a:gd name="connsiteX5" fmla="*/ 5771 w 570121"/>
              <a:gd name="connsiteY5" fmla="*/ 674408 h 678845"/>
              <a:gd name="connsiteX6" fmla="*/ 129596 w 570121"/>
              <a:gd name="connsiteY6" fmla="*/ 217208 h 678845"/>
              <a:gd name="connsiteX0" fmla="*/ 127691 w 570813"/>
              <a:gd name="connsiteY0" fmla="*/ 140090 h 601727"/>
              <a:gd name="connsiteX1" fmla="*/ 262946 w 570813"/>
              <a:gd name="connsiteY1" fmla="*/ 25790 h 601727"/>
              <a:gd name="connsiteX2" fmla="*/ 554411 w 570813"/>
              <a:gd name="connsiteY2" fmla="*/ 25790 h 601727"/>
              <a:gd name="connsiteX3" fmla="*/ 508691 w 570813"/>
              <a:gd name="connsiteY3" fmla="*/ 307730 h 601727"/>
              <a:gd name="connsiteX4" fmla="*/ 295331 w 570813"/>
              <a:gd name="connsiteY4" fmla="*/ 368690 h 601727"/>
              <a:gd name="connsiteX5" fmla="*/ 5771 w 570813"/>
              <a:gd name="connsiteY5" fmla="*/ 597290 h 601727"/>
              <a:gd name="connsiteX6" fmla="*/ 129596 w 570813"/>
              <a:gd name="connsiteY6" fmla="*/ 140090 h 601727"/>
              <a:gd name="connsiteX0" fmla="*/ 127691 w 562855"/>
              <a:gd name="connsiteY0" fmla="*/ 203835 h 665472"/>
              <a:gd name="connsiteX1" fmla="*/ 262946 w 562855"/>
              <a:gd name="connsiteY1" fmla="*/ 89535 h 665472"/>
              <a:gd name="connsiteX2" fmla="*/ 373436 w 562855"/>
              <a:gd name="connsiteY2" fmla="*/ 0 h 665472"/>
              <a:gd name="connsiteX3" fmla="*/ 554411 w 562855"/>
              <a:gd name="connsiteY3" fmla="*/ 89535 h 665472"/>
              <a:gd name="connsiteX4" fmla="*/ 508691 w 562855"/>
              <a:gd name="connsiteY4" fmla="*/ 371475 h 665472"/>
              <a:gd name="connsiteX5" fmla="*/ 295331 w 562855"/>
              <a:gd name="connsiteY5" fmla="*/ 432435 h 665472"/>
              <a:gd name="connsiteX6" fmla="*/ 5771 w 562855"/>
              <a:gd name="connsiteY6" fmla="*/ 661035 h 665472"/>
              <a:gd name="connsiteX7" fmla="*/ 129596 w 562855"/>
              <a:gd name="connsiteY7" fmla="*/ 203835 h 665472"/>
              <a:gd name="connsiteX0" fmla="*/ 127691 w 562855"/>
              <a:gd name="connsiteY0" fmla="*/ 203835 h 665472"/>
              <a:gd name="connsiteX1" fmla="*/ 262946 w 562855"/>
              <a:gd name="connsiteY1" fmla="*/ 89535 h 665472"/>
              <a:gd name="connsiteX2" fmla="*/ 373436 w 562855"/>
              <a:gd name="connsiteY2" fmla="*/ 0 h 665472"/>
              <a:gd name="connsiteX3" fmla="*/ 554411 w 562855"/>
              <a:gd name="connsiteY3" fmla="*/ 89535 h 665472"/>
              <a:gd name="connsiteX4" fmla="*/ 508691 w 562855"/>
              <a:gd name="connsiteY4" fmla="*/ 371475 h 665472"/>
              <a:gd name="connsiteX5" fmla="*/ 295331 w 562855"/>
              <a:gd name="connsiteY5" fmla="*/ 432435 h 665472"/>
              <a:gd name="connsiteX6" fmla="*/ 5771 w 562855"/>
              <a:gd name="connsiteY6" fmla="*/ 661035 h 665472"/>
              <a:gd name="connsiteX7" fmla="*/ 129596 w 562855"/>
              <a:gd name="connsiteY7" fmla="*/ 203835 h 665472"/>
              <a:gd name="connsiteX0" fmla="*/ 127691 w 562855"/>
              <a:gd name="connsiteY0" fmla="*/ 203835 h 665472"/>
              <a:gd name="connsiteX1" fmla="*/ 262946 w 562855"/>
              <a:gd name="connsiteY1" fmla="*/ 89535 h 665472"/>
              <a:gd name="connsiteX2" fmla="*/ 373436 w 562855"/>
              <a:gd name="connsiteY2" fmla="*/ 0 h 665472"/>
              <a:gd name="connsiteX3" fmla="*/ 554411 w 562855"/>
              <a:gd name="connsiteY3" fmla="*/ 89535 h 665472"/>
              <a:gd name="connsiteX4" fmla="*/ 508691 w 562855"/>
              <a:gd name="connsiteY4" fmla="*/ 371475 h 665472"/>
              <a:gd name="connsiteX5" fmla="*/ 295331 w 562855"/>
              <a:gd name="connsiteY5" fmla="*/ 432435 h 665472"/>
              <a:gd name="connsiteX6" fmla="*/ 5771 w 562855"/>
              <a:gd name="connsiteY6" fmla="*/ 661035 h 665472"/>
              <a:gd name="connsiteX7" fmla="*/ 129596 w 562855"/>
              <a:gd name="connsiteY7" fmla="*/ 203835 h 665472"/>
              <a:gd name="connsiteX8" fmla="*/ 127691 w 562855"/>
              <a:gd name="connsiteY8" fmla="*/ 203835 h 665472"/>
              <a:gd name="connsiteX0" fmla="*/ 139121 w 562855"/>
              <a:gd name="connsiteY0" fmla="*/ 249555 h 665472"/>
              <a:gd name="connsiteX1" fmla="*/ 262946 w 562855"/>
              <a:gd name="connsiteY1" fmla="*/ 89535 h 665472"/>
              <a:gd name="connsiteX2" fmla="*/ 373436 w 562855"/>
              <a:gd name="connsiteY2" fmla="*/ 0 h 665472"/>
              <a:gd name="connsiteX3" fmla="*/ 554411 w 562855"/>
              <a:gd name="connsiteY3" fmla="*/ 89535 h 665472"/>
              <a:gd name="connsiteX4" fmla="*/ 508691 w 562855"/>
              <a:gd name="connsiteY4" fmla="*/ 371475 h 665472"/>
              <a:gd name="connsiteX5" fmla="*/ 295331 w 562855"/>
              <a:gd name="connsiteY5" fmla="*/ 432435 h 665472"/>
              <a:gd name="connsiteX6" fmla="*/ 5771 w 562855"/>
              <a:gd name="connsiteY6" fmla="*/ 661035 h 665472"/>
              <a:gd name="connsiteX7" fmla="*/ 129596 w 562855"/>
              <a:gd name="connsiteY7" fmla="*/ 203835 h 665472"/>
              <a:gd name="connsiteX8" fmla="*/ 139121 w 562855"/>
              <a:gd name="connsiteY8" fmla="*/ 249555 h 665472"/>
              <a:gd name="connsiteX0" fmla="*/ 145284 w 569018"/>
              <a:gd name="connsiteY0" fmla="*/ 249555 h 663053"/>
              <a:gd name="connsiteX1" fmla="*/ 269109 w 569018"/>
              <a:gd name="connsiteY1" fmla="*/ 89535 h 663053"/>
              <a:gd name="connsiteX2" fmla="*/ 379599 w 569018"/>
              <a:gd name="connsiteY2" fmla="*/ 0 h 663053"/>
              <a:gd name="connsiteX3" fmla="*/ 560574 w 569018"/>
              <a:gd name="connsiteY3" fmla="*/ 89535 h 663053"/>
              <a:gd name="connsiteX4" fmla="*/ 514854 w 569018"/>
              <a:gd name="connsiteY4" fmla="*/ 371475 h 663053"/>
              <a:gd name="connsiteX5" fmla="*/ 301494 w 569018"/>
              <a:gd name="connsiteY5" fmla="*/ 432435 h 663053"/>
              <a:gd name="connsiteX6" fmla="*/ 11934 w 569018"/>
              <a:gd name="connsiteY6" fmla="*/ 661035 h 663053"/>
              <a:gd name="connsiteX7" fmla="*/ 95754 w 569018"/>
              <a:gd name="connsiteY7" fmla="*/ 285750 h 663053"/>
              <a:gd name="connsiteX8" fmla="*/ 145284 w 569018"/>
              <a:gd name="connsiteY8" fmla="*/ 249555 h 663053"/>
              <a:gd name="connsiteX0" fmla="*/ 140371 w 564105"/>
              <a:gd name="connsiteY0" fmla="*/ 249555 h 663053"/>
              <a:gd name="connsiteX1" fmla="*/ 264196 w 564105"/>
              <a:gd name="connsiteY1" fmla="*/ 89535 h 663053"/>
              <a:gd name="connsiteX2" fmla="*/ 374686 w 564105"/>
              <a:gd name="connsiteY2" fmla="*/ 0 h 663053"/>
              <a:gd name="connsiteX3" fmla="*/ 555661 w 564105"/>
              <a:gd name="connsiteY3" fmla="*/ 89535 h 663053"/>
              <a:gd name="connsiteX4" fmla="*/ 509941 w 564105"/>
              <a:gd name="connsiteY4" fmla="*/ 371475 h 663053"/>
              <a:gd name="connsiteX5" fmla="*/ 296581 w 564105"/>
              <a:gd name="connsiteY5" fmla="*/ 432435 h 663053"/>
              <a:gd name="connsiteX6" fmla="*/ 7021 w 564105"/>
              <a:gd name="connsiteY6" fmla="*/ 661035 h 663053"/>
              <a:gd name="connsiteX7" fmla="*/ 90841 w 564105"/>
              <a:gd name="connsiteY7" fmla="*/ 285750 h 663053"/>
              <a:gd name="connsiteX8" fmla="*/ 140371 w 564105"/>
              <a:gd name="connsiteY8" fmla="*/ 249555 h 663053"/>
              <a:gd name="connsiteX0" fmla="*/ 140371 w 564105"/>
              <a:gd name="connsiteY0" fmla="*/ 249555 h 663053"/>
              <a:gd name="connsiteX1" fmla="*/ 264196 w 564105"/>
              <a:gd name="connsiteY1" fmla="*/ 89535 h 663053"/>
              <a:gd name="connsiteX2" fmla="*/ 374686 w 564105"/>
              <a:gd name="connsiteY2" fmla="*/ 0 h 663053"/>
              <a:gd name="connsiteX3" fmla="*/ 555661 w 564105"/>
              <a:gd name="connsiteY3" fmla="*/ 89535 h 663053"/>
              <a:gd name="connsiteX4" fmla="*/ 509941 w 564105"/>
              <a:gd name="connsiteY4" fmla="*/ 371475 h 663053"/>
              <a:gd name="connsiteX5" fmla="*/ 296581 w 564105"/>
              <a:gd name="connsiteY5" fmla="*/ 432435 h 663053"/>
              <a:gd name="connsiteX6" fmla="*/ 7021 w 564105"/>
              <a:gd name="connsiteY6" fmla="*/ 661035 h 663053"/>
              <a:gd name="connsiteX7" fmla="*/ 90841 w 564105"/>
              <a:gd name="connsiteY7" fmla="*/ 285750 h 663053"/>
              <a:gd name="connsiteX8" fmla="*/ 140371 w 564105"/>
              <a:gd name="connsiteY8" fmla="*/ 249555 h 663053"/>
              <a:gd name="connsiteX0" fmla="*/ 173385 w 564734"/>
              <a:gd name="connsiteY0" fmla="*/ 249555 h 663053"/>
              <a:gd name="connsiteX1" fmla="*/ 264825 w 564734"/>
              <a:gd name="connsiteY1" fmla="*/ 89535 h 663053"/>
              <a:gd name="connsiteX2" fmla="*/ 375315 w 564734"/>
              <a:gd name="connsiteY2" fmla="*/ 0 h 663053"/>
              <a:gd name="connsiteX3" fmla="*/ 556290 w 564734"/>
              <a:gd name="connsiteY3" fmla="*/ 89535 h 663053"/>
              <a:gd name="connsiteX4" fmla="*/ 510570 w 564734"/>
              <a:gd name="connsiteY4" fmla="*/ 371475 h 663053"/>
              <a:gd name="connsiteX5" fmla="*/ 297210 w 564734"/>
              <a:gd name="connsiteY5" fmla="*/ 432435 h 663053"/>
              <a:gd name="connsiteX6" fmla="*/ 7650 w 564734"/>
              <a:gd name="connsiteY6" fmla="*/ 661035 h 663053"/>
              <a:gd name="connsiteX7" fmla="*/ 91470 w 564734"/>
              <a:gd name="connsiteY7" fmla="*/ 285750 h 663053"/>
              <a:gd name="connsiteX8" fmla="*/ 173385 w 564734"/>
              <a:gd name="connsiteY8" fmla="*/ 249555 h 663053"/>
              <a:gd name="connsiteX0" fmla="*/ 172690 w 564039"/>
              <a:gd name="connsiteY0" fmla="*/ 249555 h 663053"/>
              <a:gd name="connsiteX1" fmla="*/ 264130 w 564039"/>
              <a:gd name="connsiteY1" fmla="*/ 89535 h 663053"/>
              <a:gd name="connsiteX2" fmla="*/ 374620 w 564039"/>
              <a:gd name="connsiteY2" fmla="*/ 0 h 663053"/>
              <a:gd name="connsiteX3" fmla="*/ 555595 w 564039"/>
              <a:gd name="connsiteY3" fmla="*/ 89535 h 663053"/>
              <a:gd name="connsiteX4" fmla="*/ 509875 w 564039"/>
              <a:gd name="connsiteY4" fmla="*/ 371475 h 663053"/>
              <a:gd name="connsiteX5" fmla="*/ 296515 w 564039"/>
              <a:gd name="connsiteY5" fmla="*/ 432435 h 663053"/>
              <a:gd name="connsiteX6" fmla="*/ 6955 w 564039"/>
              <a:gd name="connsiteY6" fmla="*/ 661035 h 663053"/>
              <a:gd name="connsiteX7" fmla="*/ 90775 w 564039"/>
              <a:gd name="connsiteY7" fmla="*/ 285750 h 663053"/>
              <a:gd name="connsiteX8" fmla="*/ 98395 w 564039"/>
              <a:gd name="connsiteY8" fmla="*/ 331471 h 663053"/>
              <a:gd name="connsiteX9" fmla="*/ 172690 w 564039"/>
              <a:gd name="connsiteY9" fmla="*/ 249555 h 663053"/>
              <a:gd name="connsiteX0" fmla="*/ 175021 w 566370"/>
              <a:gd name="connsiteY0" fmla="*/ 249555 h 661035"/>
              <a:gd name="connsiteX1" fmla="*/ 266461 w 566370"/>
              <a:gd name="connsiteY1" fmla="*/ 89535 h 661035"/>
              <a:gd name="connsiteX2" fmla="*/ 376951 w 566370"/>
              <a:gd name="connsiteY2" fmla="*/ 0 h 661035"/>
              <a:gd name="connsiteX3" fmla="*/ 557926 w 566370"/>
              <a:gd name="connsiteY3" fmla="*/ 89535 h 661035"/>
              <a:gd name="connsiteX4" fmla="*/ 512206 w 566370"/>
              <a:gd name="connsiteY4" fmla="*/ 371475 h 661035"/>
              <a:gd name="connsiteX5" fmla="*/ 298846 w 566370"/>
              <a:gd name="connsiteY5" fmla="*/ 432435 h 661035"/>
              <a:gd name="connsiteX6" fmla="*/ 9286 w 566370"/>
              <a:gd name="connsiteY6" fmla="*/ 661035 h 661035"/>
              <a:gd name="connsiteX7" fmla="*/ 74056 w 566370"/>
              <a:gd name="connsiteY7" fmla="*/ 430530 h 661035"/>
              <a:gd name="connsiteX8" fmla="*/ 100726 w 566370"/>
              <a:gd name="connsiteY8" fmla="*/ 331471 h 661035"/>
              <a:gd name="connsiteX9" fmla="*/ 175021 w 566370"/>
              <a:gd name="connsiteY9" fmla="*/ 249555 h 661035"/>
              <a:gd name="connsiteX0" fmla="*/ 175093 w 566442"/>
              <a:gd name="connsiteY0" fmla="*/ 249555 h 661035"/>
              <a:gd name="connsiteX1" fmla="*/ 266533 w 566442"/>
              <a:gd name="connsiteY1" fmla="*/ 89535 h 661035"/>
              <a:gd name="connsiteX2" fmla="*/ 377023 w 566442"/>
              <a:gd name="connsiteY2" fmla="*/ 0 h 661035"/>
              <a:gd name="connsiteX3" fmla="*/ 557998 w 566442"/>
              <a:gd name="connsiteY3" fmla="*/ 89535 h 661035"/>
              <a:gd name="connsiteX4" fmla="*/ 512278 w 566442"/>
              <a:gd name="connsiteY4" fmla="*/ 371475 h 661035"/>
              <a:gd name="connsiteX5" fmla="*/ 298918 w 566442"/>
              <a:gd name="connsiteY5" fmla="*/ 432435 h 661035"/>
              <a:gd name="connsiteX6" fmla="*/ 9358 w 566442"/>
              <a:gd name="connsiteY6" fmla="*/ 661035 h 661035"/>
              <a:gd name="connsiteX7" fmla="*/ 74128 w 566442"/>
              <a:gd name="connsiteY7" fmla="*/ 430530 h 661035"/>
              <a:gd name="connsiteX8" fmla="*/ 106513 w 566442"/>
              <a:gd name="connsiteY8" fmla="*/ 360046 h 661035"/>
              <a:gd name="connsiteX9" fmla="*/ 175093 w 566442"/>
              <a:gd name="connsiteY9" fmla="*/ 249555 h 661035"/>
              <a:gd name="connsiteX0" fmla="*/ 175093 w 566442"/>
              <a:gd name="connsiteY0" fmla="*/ 249555 h 661035"/>
              <a:gd name="connsiteX1" fmla="*/ 266533 w 566442"/>
              <a:gd name="connsiteY1" fmla="*/ 89535 h 661035"/>
              <a:gd name="connsiteX2" fmla="*/ 377023 w 566442"/>
              <a:gd name="connsiteY2" fmla="*/ 0 h 661035"/>
              <a:gd name="connsiteX3" fmla="*/ 557998 w 566442"/>
              <a:gd name="connsiteY3" fmla="*/ 89535 h 661035"/>
              <a:gd name="connsiteX4" fmla="*/ 512278 w 566442"/>
              <a:gd name="connsiteY4" fmla="*/ 371475 h 661035"/>
              <a:gd name="connsiteX5" fmla="*/ 298918 w 566442"/>
              <a:gd name="connsiteY5" fmla="*/ 432435 h 661035"/>
              <a:gd name="connsiteX6" fmla="*/ 9358 w 566442"/>
              <a:gd name="connsiteY6" fmla="*/ 661035 h 661035"/>
              <a:gd name="connsiteX7" fmla="*/ 74128 w 566442"/>
              <a:gd name="connsiteY7" fmla="*/ 430530 h 661035"/>
              <a:gd name="connsiteX8" fmla="*/ 106513 w 566442"/>
              <a:gd name="connsiteY8" fmla="*/ 360046 h 661035"/>
              <a:gd name="connsiteX9" fmla="*/ 175093 w 566442"/>
              <a:gd name="connsiteY9" fmla="*/ 249555 h 661035"/>
              <a:gd name="connsiteX0" fmla="*/ 175093 w 523572"/>
              <a:gd name="connsiteY0" fmla="*/ 249555 h 661035"/>
              <a:gd name="connsiteX1" fmla="*/ 266533 w 523572"/>
              <a:gd name="connsiteY1" fmla="*/ 89535 h 661035"/>
              <a:gd name="connsiteX2" fmla="*/ 377023 w 523572"/>
              <a:gd name="connsiteY2" fmla="*/ 0 h 661035"/>
              <a:gd name="connsiteX3" fmla="*/ 481798 w 523572"/>
              <a:gd name="connsiteY3" fmla="*/ 81915 h 661035"/>
              <a:gd name="connsiteX4" fmla="*/ 512278 w 523572"/>
              <a:gd name="connsiteY4" fmla="*/ 371475 h 661035"/>
              <a:gd name="connsiteX5" fmla="*/ 298918 w 523572"/>
              <a:gd name="connsiteY5" fmla="*/ 432435 h 661035"/>
              <a:gd name="connsiteX6" fmla="*/ 9358 w 523572"/>
              <a:gd name="connsiteY6" fmla="*/ 661035 h 661035"/>
              <a:gd name="connsiteX7" fmla="*/ 74128 w 523572"/>
              <a:gd name="connsiteY7" fmla="*/ 430530 h 661035"/>
              <a:gd name="connsiteX8" fmla="*/ 106513 w 523572"/>
              <a:gd name="connsiteY8" fmla="*/ 360046 h 661035"/>
              <a:gd name="connsiteX9" fmla="*/ 175093 w 523572"/>
              <a:gd name="connsiteY9" fmla="*/ 249555 h 661035"/>
              <a:gd name="connsiteX0" fmla="*/ 175093 w 522010"/>
              <a:gd name="connsiteY0" fmla="*/ 249555 h 661035"/>
              <a:gd name="connsiteX1" fmla="*/ 266533 w 522010"/>
              <a:gd name="connsiteY1" fmla="*/ 89535 h 661035"/>
              <a:gd name="connsiteX2" fmla="*/ 377023 w 522010"/>
              <a:gd name="connsiteY2" fmla="*/ 0 h 661035"/>
              <a:gd name="connsiteX3" fmla="*/ 481798 w 522010"/>
              <a:gd name="connsiteY3" fmla="*/ 81915 h 661035"/>
              <a:gd name="connsiteX4" fmla="*/ 512278 w 522010"/>
              <a:gd name="connsiteY4" fmla="*/ 371475 h 661035"/>
              <a:gd name="connsiteX5" fmla="*/ 298918 w 522010"/>
              <a:gd name="connsiteY5" fmla="*/ 432435 h 661035"/>
              <a:gd name="connsiteX6" fmla="*/ 9358 w 522010"/>
              <a:gd name="connsiteY6" fmla="*/ 661035 h 661035"/>
              <a:gd name="connsiteX7" fmla="*/ 74128 w 522010"/>
              <a:gd name="connsiteY7" fmla="*/ 430530 h 661035"/>
              <a:gd name="connsiteX8" fmla="*/ 106513 w 522010"/>
              <a:gd name="connsiteY8" fmla="*/ 360046 h 661035"/>
              <a:gd name="connsiteX9" fmla="*/ 175093 w 522010"/>
              <a:gd name="connsiteY9" fmla="*/ 249555 h 661035"/>
              <a:gd name="connsiteX0" fmla="*/ 175093 w 484451"/>
              <a:gd name="connsiteY0" fmla="*/ 249555 h 661035"/>
              <a:gd name="connsiteX1" fmla="*/ 266533 w 484451"/>
              <a:gd name="connsiteY1" fmla="*/ 89535 h 661035"/>
              <a:gd name="connsiteX2" fmla="*/ 377023 w 484451"/>
              <a:gd name="connsiteY2" fmla="*/ 0 h 661035"/>
              <a:gd name="connsiteX3" fmla="*/ 481798 w 484451"/>
              <a:gd name="connsiteY3" fmla="*/ 81915 h 661035"/>
              <a:gd name="connsiteX4" fmla="*/ 439888 w 484451"/>
              <a:gd name="connsiteY4" fmla="*/ 285750 h 661035"/>
              <a:gd name="connsiteX5" fmla="*/ 298918 w 484451"/>
              <a:gd name="connsiteY5" fmla="*/ 432435 h 661035"/>
              <a:gd name="connsiteX6" fmla="*/ 9358 w 484451"/>
              <a:gd name="connsiteY6" fmla="*/ 661035 h 661035"/>
              <a:gd name="connsiteX7" fmla="*/ 74128 w 484451"/>
              <a:gd name="connsiteY7" fmla="*/ 430530 h 661035"/>
              <a:gd name="connsiteX8" fmla="*/ 106513 w 484451"/>
              <a:gd name="connsiteY8" fmla="*/ 360046 h 661035"/>
              <a:gd name="connsiteX9" fmla="*/ 175093 w 484451"/>
              <a:gd name="connsiteY9" fmla="*/ 249555 h 661035"/>
              <a:gd name="connsiteX0" fmla="*/ 173858 w 483497"/>
              <a:gd name="connsiteY0" fmla="*/ 249555 h 661426"/>
              <a:gd name="connsiteX1" fmla="*/ 265298 w 483497"/>
              <a:gd name="connsiteY1" fmla="*/ 89535 h 661426"/>
              <a:gd name="connsiteX2" fmla="*/ 375788 w 483497"/>
              <a:gd name="connsiteY2" fmla="*/ 0 h 661426"/>
              <a:gd name="connsiteX3" fmla="*/ 480563 w 483497"/>
              <a:gd name="connsiteY3" fmla="*/ 81915 h 661426"/>
              <a:gd name="connsiteX4" fmla="*/ 438653 w 483497"/>
              <a:gd name="connsiteY4" fmla="*/ 285750 h 661426"/>
              <a:gd name="connsiteX5" fmla="*/ 276728 w 483497"/>
              <a:gd name="connsiteY5" fmla="*/ 369570 h 661426"/>
              <a:gd name="connsiteX6" fmla="*/ 8123 w 483497"/>
              <a:gd name="connsiteY6" fmla="*/ 661035 h 661426"/>
              <a:gd name="connsiteX7" fmla="*/ 72893 w 483497"/>
              <a:gd name="connsiteY7" fmla="*/ 430530 h 661426"/>
              <a:gd name="connsiteX8" fmla="*/ 105278 w 483497"/>
              <a:gd name="connsiteY8" fmla="*/ 360046 h 661426"/>
              <a:gd name="connsiteX9" fmla="*/ 173858 w 483497"/>
              <a:gd name="connsiteY9" fmla="*/ 249555 h 661426"/>
              <a:gd name="connsiteX0" fmla="*/ 173858 w 483497"/>
              <a:gd name="connsiteY0" fmla="*/ 249555 h 661426"/>
              <a:gd name="connsiteX1" fmla="*/ 265298 w 483497"/>
              <a:gd name="connsiteY1" fmla="*/ 89535 h 661426"/>
              <a:gd name="connsiteX2" fmla="*/ 375788 w 483497"/>
              <a:gd name="connsiteY2" fmla="*/ 0 h 661426"/>
              <a:gd name="connsiteX3" fmla="*/ 480563 w 483497"/>
              <a:gd name="connsiteY3" fmla="*/ 81915 h 661426"/>
              <a:gd name="connsiteX4" fmla="*/ 438653 w 483497"/>
              <a:gd name="connsiteY4" fmla="*/ 285750 h 661426"/>
              <a:gd name="connsiteX5" fmla="*/ 276728 w 483497"/>
              <a:gd name="connsiteY5" fmla="*/ 369570 h 661426"/>
              <a:gd name="connsiteX6" fmla="*/ 8123 w 483497"/>
              <a:gd name="connsiteY6" fmla="*/ 661035 h 661426"/>
              <a:gd name="connsiteX7" fmla="*/ 72893 w 483497"/>
              <a:gd name="connsiteY7" fmla="*/ 430530 h 661426"/>
              <a:gd name="connsiteX8" fmla="*/ 105278 w 483497"/>
              <a:gd name="connsiteY8" fmla="*/ 360046 h 661426"/>
              <a:gd name="connsiteX9" fmla="*/ 173858 w 483497"/>
              <a:gd name="connsiteY9" fmla="*/ 249555 h 661426"/>
              <a:gd name="connsiteX0" fmla="*/ 113218 w 422857"/>
              <a:gd name="connsiteY0" fmla="*/ 249555 h 490987"/>
              <a:gd name="connsiteX1" fmla="*/ 204658 w 422857"/>
              <a:gd name="connsiteY1" fmla="*/ 89535 h 490987"/>
              <a:gd name="connsiteX2" fmla="*/ 315148 w 422857"/>
              <a:gd name="connsiteY2" fmla="*/ 0 h 490987"/>
              <a:gd name="connsiteX3" fmla="*/ 419923 w 422857"/>
              <a:gd name="connsiteY3" fmla="*/ 81915 h 490987"/>
              <a:gd name="connsiteX4" fmla="*/ 378013 w 422857"/>
              <a:gd name="connsiteY4" fmla="*/ 285750 h 490987"/>
              <a:gd name="connsiteX5" fmla="*/ 216088 w 422857"/>
              <a:gd name="connsiteY5" fmla="*/ 369570 h 490987"/>
              <a:gd name="connsiteX6" fmla="*/ 17968 w 422857"/>
              <a:gd name="connsiteY6" fmla="*/ 489585 h 490987"/>
              <a:gd name="connsiteX7" fmla="*/ 12253 w 422857"/>
              <a:gd name="connsiteY7" fmla="*/ 430530 h 490987"/>
              <a:gd name="connsiteX8" fmla="*/ 44638 w 422857"/>
              <a:gd name="connsiteY8" fmla="*/ 360046 h 490987"/>
              <a:gd name="connsiteX9" fmla="*/ 113218 w 422857"/>
              <a:gd name="connsiteY9" fmla="*/ 249555 h 490987"/>
              <a:gd name="connsiteX0" fmla="*/ 113218 w 422857"/>
              <a:gd name="connsiteY0" fmla="*/ 249555 h 490987"/>
              <a:gd name="connsiteX1" fmla="*/ 204658 w 422857"/>
              <a:gd name="connsiteY1" fmla="*/ 89535 h 490987"/>
              <a:gd name="connsiteX2" fmla="*/ 315148 w 422857"/>
              <a:gd name="connsiteY2" fmla="*/ 0 h 490987"/>
              <a:gd name="connsiteX3" fmla="*/ 419923 w 422857"/>
              <a:gd name="connsiteY3" fmla="*/ 81915 h 490987"/>
              <a:gd name="connsiteX4" fmla="*/ 378013 w 422857"/>
              <a:gd name="connsiteY4" fmla="*/ 285750 h 490987"/>
              <a:gd name="connsiteX5" fmla="*/ 216088 w 422857"/>
              <a:gd name="connsiteY5" fmla="*/ 369570 h 490987"/>
              <a:gd name="connsiteX6" fmla="*/ 17968 w 422857"/>
              <a:gd name="connsiteY6" fmla="*/ 489585 h 490987"/>
              <a:gd name="connsiteX7" fmla="*/ 12253 w 422857"/>
              <a:gd name="connsiteY7" fmla="*/ 430530 h 490987"/>
              <a:gd name="connsiteX8" fmla="*/ 113218 w 422857"/>
              <a:gd name="connsiteY8" fmla="*/ 249555 h 490987"/>
              <a:gd name="connsiteX0" fmla="*/ 122931 w 426855"/>
              <a:gd name="connsiteY0" fmla="*/ 249555 h 491617"/>
              <a:gd name="connsiteX1" fmla="*/ 208656 w 426855"/>
              <a:gd name="connsiteY1" fmla="*/ 89535 h 491617"/>
              <a:gd name="connsiteX2" fmla="*/ 319146 w 426855"/>
              <a:gd name="connsiteY2" fmla="*/ 0 h 491617"/>
              <a:gd name="connsiteX3" fmla="*/ 423921 w 426855"/>
              <a:gd name="connsiteY3" fmla="*/ 81915 h 491617"/>
              <a:gd name="connsiteX4" fmla="*/ 382011 w 426855"/>
              <a:gd name="connsiteY4" fmla="*/ 285750 h 491617"/>
              <a:gd name="connsiteX5" fmla="*/ 220086 w 426855"/>
              <a:gd name="connsiteY5" fmla="*/ 369570 h 491617"/>
              <a:gd name="connsiteX6" fmla="*/ 21966 w 426855"/>
              <a:gd name="connsiteY6" fmla="*/ 489585 h 491617"/>
              <a:gd name="connsiteX7" fmla="*/ 16251 w 426855"/>
              <a:gd name="connsiteY7" fmla="*/ 430530 h 491617"/>
              <a:gd name="connsiteX8" fmla="*/ 122931 w 426855"/>
              <a:gd name="connsiteY8" fmla="*/ 249555 h 491617"/>
              <a:gd name="connsiteX0" fmla="*/ 122931 w 426855"/>
              <a:gd name="connsiteY0" fmla="*/ 249555 h 491617"/>
              <a:gd name="connsiteX1" fmla="*/ 208656 w 426855"/>
              <a:gd name="connsiteY1" fmla="*/ 89535 h 491617"/>
              <a:gd name="connsiteX2" fmla="*/ 319146 w 426855"/>
              <a:gd name="connsiteY2" fmla="*/ 0 h 491617"/>
              <a:gd name="connsiteX3" fmla="*/ 423921 w 426855"/>
              <a:gd name="connsiteY3" fmla="*/ 81915 h 491617"/>
              <a:gd name="connsiteX4" fmla="*/ 382011 w 426855"/>
              <a:gd name="connsiteY4" fmla="*/ 285750 h 491617"/>
              <a:gd name="connsiteX5" fmla="*/ 220086 w 426855"/>
              <a:gd name="connsiteY5" fmla="*/ 369570 h 491617"/>
              <a:gd name="connsiteX6" fmla="*/ 21966 w 426855"/>
              <a:gd name="connsiteY6" fmla="*/ 489585 h 491617"/>
              <a:gd name="connsiteX7" fmla="*/ 16251 w 426855"/>
              <a:gd name="connsiteY7" fmla="*/ 430530 h 491617"/>
              <a:gd name="connsiteX8" fmla="*/ 122931 w 426855"/>
              <a:gd name="connsiteY8" fmla="*/ 249555 h 491617"/>
              <a:gd name="connsiteX0" fmla="*/ 122931 w 426855"/>
              <a:gd name="connsiteY0" fmla="*/ 249555 h 491617"/>
              <a:gd name="connsiteX1" fmla="*/ 195321 w 426855"/>
              <a:gd name="connsiteY1" fmla="*/ 87630 h 491617"/>
              <a:gd name="connsiteX2" fmla="*/ 319146 w 426855"/>
              <a:gd name="connsiteY2" fmla="*/ 0 h 491617"/>
              <a:gd name="connsiteX3" fmla="*/ 423921 w 426855"/>
              <a:gd name="connsiteY3" fmla="*/ 81915 h 491617"/>
              <a:gd name="connsiteX4" fmla="*/ 382011 w 426855"/>
              <a:gd name="connsiteY4" fmla="*/ 285750 h 491617"/>
              <a:gd name="connsiteX5" fmla="*/ 220086 w 426855"/>
              <a:gd name="connsiteY5" fmla="*/ 369570 h 491617"/>
              <a:gd name="connsiteX6" fmla="*/ 21966 w 426855"/>
              <a:gd name="connsiteY6" fmla="*/ 489585 h 491617"/>
              <a:gd name="connsiteX7" fmla="*/ 16251 w 426855"/>
              <a:gd name="connsiteY7" fmla="*/ 430530 h 491617"/>
              <a:gd name="connsiteX8" fmla="*/ 122931 w 426855"/>
              <a:gd name="connsiteY8" fmla="*/ 249555 h 491617"/>
              <a:gd name="connsiteX0" fmla="*/ 111642 w 415566"/>
              <a:gd name="connsiteY0" fmla="*/ 249555 h 497115"/>
              <a:gd name="connsiteX1" fmla="*/ 184032 w 415566"/>
              <a:gd name="connsiteY1" fmla="*/ 87630 h 497115"/>
              <a:gd name="connsiteX2" fmla="*/ 307857 w 415566"/>
              <a:gd name="connsiteY2" fmla="*/ 0 h 497115"/>
              <a:gd name="connsiteX3" fmla="*/ 412632 w 415566"/>
              <a:gd name="connsiteY3" fmla="*/ 81915 h 497115"/>
              <a:gd name="connsiteX4" fmla="*/ 370722 w 415566"/>
              <a:gd name="connsiteY4" fmla="*/ 285750 h 497115"/>
              <a:gd name="connsiteX5" fmla="*/ 208797 w 415566"/>
              <a:gd name="connsiteY5" fmla="*/ 369570 h 497115"/>
              <a:gd name="connsiteX6" fmla="*/ 37347 w 415566"/>
              <a:gd name="connsiteY6" fmla="*/ 495300 h 497115"/>
              <a:gd name="connsiteX7" fmla="*/ 4962 w 415566"/>
              <a:gd name="connsiteY7" fmla="*/ 430530 h 497115"/>
              <a:gd name="connsiteX8" fmla="*/ 111642 w 415566"/>
              <a:gd name="connsiteY8" fmla="*/ 249555 h 497115"/>
              <a:gd name="connsiteX0" fmla="*/ 99812 w 403736"/>
              <a:gd name="connsiteY0" fmla="*/ 249555 h 497115"/>
              <a:gd name="connsiteX1" fmla="*/ 172202 w 403736"/>
              <a:gd name="connsiteY1" fmla="*/ 87630 h 497115"/>
              <a:gd name="connsiteX2" fmla="*/ 296027 w 403736"/>
              <a:gd name="connsiteY2" fmla="*/ 0 h 497115"/>
              <a:gd name="connsiteX3" fmla="*/ 400802 w 403736"/>
              <a:gd name="connsiteY3" fmla="*/ 81915 h 497115"/>
              <a:gd name="connsiteX4" fmla="*/ 358892 w 403736"/>
              <a:gd name="connsiteY4" fmla="*/ 285750 h 497115"/>
              <a:gd name="connsiteX5" fmla="*/ 196967 w 403736"/>
              <a:gd name="connsiteY5" fmla="*/ 369570 h 497115"/>
              <a:gd name="connsiteX6" fmla="*/ 25517 w 403736"/>
              <a:gd name="connsiteY6" fmla="*/ 495300 h 497115"/>
              <a:gd name="connsiteX7" fmla="*/ 8372 w 403736"/>
              <a:gd name="connsiteY7" fmla="*/ 430530 h 497115"/>
              <a:gd name="connsiteX8" fmla="*/ 99812 w 403736"/>
              <a:gd name="connsiteY8" fmla="*/ 249555 h 49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736" h="497115">
                <a:moveTo>
                  <a:pt x="99812" y="249555"/>
                </a:moveTo>
                <a:cubicBezTo>
                  <a:pt x="127117" y="192405"/>
                  <a:pt x="139500" y="129222"/>
                  <a:pt x="172202" y="87630"/>
                </a:cubicBezTo>
                <a:cubicBezTo>
                  <a:pt x="204904" y="46038"/>
                  <a:pt x="247450" y="0"/>
                  <a:pt x="296027" y="0"/>
                </a:cubicBezTo>
                <a:cubicBezTo>
                  <a:pt x="344604" y="0"/>
                  <a:pt x="390325" y="34290"/>
                  <a:pt x="400802" y="81915"/>
                </a:cubicBezTo>
                <a:cubicBezTo>
                  <a:pt x="411280" y="129540"/>
                  <a:pt x="392864" y="237808"/>
                  <a:pt x="358892" y="285750"/>
                </a:cubicBezTo>
                <a:cubicBezTo>
                  <a:pt x="324920" y="333692"/>
                  <a:pt x="252530" y="334645"/>
                  <a:pt x="196967" y="369570"/>
                </a:cubicBezTo>
                <a:cubicBezTo>
                  <a:pt x="141405" y="404495"/>
                  <a:pt x="56949" y="485140"/>
                  <a:pt x="25517" y="495300"/>
                </a:cubicBezTo>
                <a:cubicBezTo>
                  <a:pt x="-5915" y="505460"/>
                  <a:pt x="-4011" y="471488"/>
                  <a:pt x="8372" y="430530"/>
                </a:cubicBezTo>
                <a:cubicBezTo>
                  <a:pt x="20755" y="389572"/>
                  <a:pt x="72507" y="306705"/>
                  <a:pt x="99812" y="249555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/>
          <p:cNvGrpSpPr/>
          <p:nvPr/>
        </p:nvGrpSpPr>
        <p:grpSpPr>
          <a:xfrm>
            <a:off x="2357341" y="2993666"/>
            <a:ext cx="2260379" cy="1060174"/>
            <a:chOff x="2357341" y="2993666"/>
            <a:chExt cx="2260379" cy="1060174"/>
          </a:xfrm>
        </p:grpSpPr>
        <p:sp>
          <p:nvSpPr>
            <p:cNvPr id="31" name="角丸四角形吹き出し 30"/>
            <p:cNvSpPr/>
            <p:nvPr/>
          </p:nvSpPr>
          <p:spPr>
            <a:xfrm>
              <a:off x="2357341" y="2993666"/>
              <a:ext cx="2229408" cy="843678"/>
            </a:xfrm>
            <a:prstGeom prst="wedgeRoundRectCallout">
              <a:avLst>
                <a:gd name="adj1" fmla="val 48222"/>
                <a:gd name="adj2" fmla="val -9251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kumimoji="1" lang="en-US" altLang="ja-JP" u="sng" dirty="0" smtClean="0">
                  <a:solidFill>
                    <a:schemeClr val="tx1"/>
                  </a:solidFill>
                </a:rPr>
                <a:t>Symmetric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  in </a:t>
              </a:r>
              <a:r>
                <a:rPr kumimoji="1" lang="en-US" altLang="ja-JP" u="sng" dirty="0" smtClean="0">
                  <a:solidFill>
                    <a:schemeClr val="tx1"/>
                  </a:solidFill>
                </a:rPr>
                <a:t>homogeneous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 media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4038600" y="3810000"/>
              <a:ext cx="579120" cy="243840"/>
            </a:xfrm>
            <a:custGeom>
              <a:avLst/>
              <a:gdLst>
                <a:gd name="connsiteX0" fmla="*/ 0 w 579120"/>
                <a:gd name="connsiteY0" fmla="*/ 0 h 243840"/>
                <a:gd name="connsiteX1" fmla="*/ 579120 w 579120"/>
                <a:gd name="connsiteY1" fmla="*/ 243840 h 243840"/>
                <a:gd name="connsiteX2" fmla="*/ 411480 w 579120"/>
                <a:gd name="connsiteY2" fmla="*/ 15240 h 243840"/>
                <a:gd name="connsiteX0" fmla="*/ 0 w 579120"/>
                <a:gd name="connsiteY0" fmla="*/ 0 h 243840"/>
                <a:gd name="connsiteX1" fmla="*/ 579120 w 579120"/>
                <a:gd name="connsiteY1" fmla="*/ 243840 h 243840"/>
                <a:gd name="connsiteX2" fmla="*/ 375285 w 579120"/>
                <a:gd name="connsiteY2" fmla="*/ 15240 h 243840"/>
                <a:gd name="connsiteX0" fmla="*/ 0 w 579120"/>
                <a:gd name="connsiteY0" fmla="*/ 0 h 243840"/>
                <a:gd name="connsiteX1" fmla="*/ 579120 w 579120"/>
                <a:gd name="connsiteY1" fmla="*/ 243840 h 243840"/>
                <a:gd name="connsiteX2" fmla="*/ 352425 w 579120"/>
                <a:gd name="connsiteY2" fmla="*/ 17145 h 243840"/>
                <a:gd name="connsiteX0" fmla="*/ 0 w 579120"/>
                <a:gd name="connsiteY0" fmla="*/ 0 h 243840"/>
                <a:gd name="connsiteX1" fmla="*/ 579120 w 579120"/>
                <a:gd name="connsiteY1" fmla="*/ 243840 h 243840"/>
                <a:gd name="connsiteX2" fmla="*/ 331470 w 579120"/>
                <a:gd name="connsiteY2" fmla="*/ 5715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9120" h="243840">
                  <a:moveTo>
                    <a:pt x="0" y="0"/>
                  </a:moveTo>
                  <a:lnTo>
                    <a:pt x="579120" y="243840"/>
                  </a:lnTo>
                  <a:lnTo>
                    <a:pt x="331470" y="5715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3945255" y="3748358"/>
              <a:ext cx="461010" cy="7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角丸四角形吹き出し 46"/>
          <p:cNvSpPr/>
          <p:nvPr/>
        </p:nvSpPr>
        <p:spPr>
          <a:xfrm>
            <a:off x="2254964" y="4732361"/>
            <a:ext cx="2442015" cy="763356"/>
          </a:xfrm>
          <a:prstGeom prst="wedgeRoundRectCallout">
            <a:avLst>
              <a:gd name="adj1" fmla="val 50303"/>
              <a:gd name="adj2" fmla="val 76515"/>
              <a:gd name="adj3" fmla="val 1666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u="sng" dirty="0" smtClean="0">
                <a:solidFill>
                  <a:schemeClr val="tx1"/>
                </a:solidFill>
              </a:rPr>
              <a:t>Asymmetric</a:t>
            </a:r>
            <a:r>
              <a:rPr kumimoji="1" lang="en-US" altLang="ja-JP" dirty="0" smtClean="0">
                <a:solidFill>
                  <a:schemeClr val="tx1"/>
                </a:solidFill>
              </a:rPr>
              <a:t>  in </a:t>
            </a:r>
            <a:r>
              <a:rPr kumimoji="1" lang="en-US" altLang="ja-JP" u="sng" dirty="0" smtClean="0">
                <a:solidFill>
                  <a:schemeClr val="tx1"/>
                </a:solidFill>
              </a:rPr>
              <a:t>inhomogeneous</a:t>
            </a:r>
            <a:r>
              <a:rPr kumimoji="1" lang="en-US" altLang="ja-JP" dirty="0" smtClean="0">
                <a:solidFill>
                  <a:schemeClr val="tx1"/>
                </a:solidFill>
              </a:rPr>
              <a:t> media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7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41" grpId="0" animBg="1"/>
      <p:bldP spid="29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Empirical BSSRDF</a:t>
            </a:r>
            <a:r>
              <a:rPr lang="en-US" altLang="ja-JP" dirty="0" smtClean="0"/>
              <a:t> </a:t>
            </a:r>
            <a:r>
              <a:rPr lang="en-US" altLang="ja-JP" dirty="0"/>
              <a:t>characteristic of</a:t>
            </a:r>
            <a:r>
              <a:rPr lang="en-US" altLang="ja-JP" dirty="0" smtClean="0"/>
              <a:t> each material</a:t>
            </a:r>
          </a:p>
          <a:p>
            <a:pPr lvl="1"/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5691" y="286605"/>
            <a:ext cx="8191909" cy="871144"/>
          </a:xfrm>
        </p:spPr>
        <p:txBody>
          <a:bodyPr>
            <a:noAutofit/>
          </a:bodyPr>
          <a:lstStyle/>
          <a:p>
            <a:r>
              <a:rPr lang="en-US" altLang="ja-JP" sz="3400" dirty="0"/>
              <a:t>Optical </a:t>
            </a:r>
            <a:r>
              <a:rPr lang="en-US" altLang="ja-JP" sz="3400" dirty="0" smtClean="0"/>
              <a:t>characteristics vs. </a:t>
            </a:r>
            <a:r>
              <a:rPr lang="en-US" altLang="ja-JP" sz="3400" dirty="0"/>
              <a:t>S</a:t>
            </a:r>
            <a:r>
              <a:rPr lang="en-US" altLang="ja-JP" sz="3400" dirty="0" smtClean="0"/>
              <a:t>ampled BSSRDF</a:t>
            </a:r>
            <a:endParaRPr kumimoji="1" lang="ja-JP" altLang="en-US" sz="3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AA-EDA3-4BDE-8122-F631298FCC2A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84547" y="5948431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Optical density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 rot="16200000">
            <a:off x="-169860" y="3703604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Homogeneity</a:t>
            </a:r>
            <a:endParaRPr kumimoji="1" lang="ja-JP" altLang="en-US" sz="2000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447977" y="5948431"/>
            <a:ext cx="8184295" cy="0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882934" y="5923169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Low</a:t>
            </a:r>
            <a:endParaRPr kumimoji="1" lang="ja-JP" altLang="en-US" sz="1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003992" y="5923169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High</a:t>
            </a:r>
            <a:endParaRPr kumimoji="1" lang="ja-JP" altLang="en-US" sz="1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25289" y="5663178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Low</a:t>
            </a:r>
            <a:endParaRPr kumimoji="1" lang="ja-JP" altLang="en-US" sz="14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10049" y="1862414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High</a:t>
            </a:r>
            <a:endParaRPr kumimoji="1" lang="ja-JP" altLang="en-US" sz="1400" dirty="0"/>
          </a:p>
        </p:txBody>
      </p:sp>
      <p:sp>
        <p:nvSpPr>
          <p:cNvPr id="62" name="角丸四角形 61"/>
          <p:cNvSpPr/>
          <p:nvPr/>
        </p:nvSpPr>
        <p:spPr>
          <a:xfrm>
            <a:off x="981642" y="1925602"/>
            <a:ext cx="3672000" cy="1944000"/>
          </a:xfrm>
          <a:prstGeom prst="roundRect">
            <a:avLst>
              <a:gd name="adj" fmla="val 6861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62"/>
          <p:cNvSpPr/>
          <p:nvPr/>
        </p:nvSpPr>
        <p:spPr>
          <a:xfrm>
            <a:off x="981642" y="3929377"/>
            <a:ext cx="3672000" cy="1944000"/>
          </a:xfrm>
          <a:prstGeom prst="roundRect">
            <a:avLst>
              <a:gd name="adj" fmla="val 6861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4716710" y="1925601"/>
            <a:ext cx="3780223" cy="1944000"/>
          </a:xfrm>
          <a:prstGeom prst="roundRect">
            <a:avLst>
              <a:gd name="adj" fmla="val 6861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65" y="2013466"/>
            <a:ext cx="1259666" cy="1459120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0" y="4012599"/>
            <a:ext cx="1259918" cy="1494659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34" y="2013466"/>
            <a:ext cx="1245465" cy="1459120"/>
          </a:xfrm>
          <a:prstGeom prst="rect">
            <a:avLst/>
          </a:prstGeom>
        </p:spPr>
      </p:pic>
      <p:sp>
        <p:nvSpPr>
          <p:cNvPr id="68" name="正方形/長方形 67"/>
          <p:cNvSpPr/>
          <p:nvPr/>
        </p:nvSpPr>
        <p:spPr>
          <a:xfrm>
            <a:off x="2399404" y="2928800"/>
            <a:ext cx="2164592" cy="6057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正方形/長方形 71"/>
          <p:cNvSpPr/>
          <p:nvPr/>
        </p:nvSpPr>
        <p:spPr>
          <a:xfrm>
            <a:off x="2399404" y="4952473"/>
            <a:ext cx="2164592" cy="6057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6209158" y="2922822"/>
            <a:ext cx="2164592" cy="6057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7" name="直線矢印コネクタ 76"/>
          <p:cNvCxnSpPr/>
          <p:nvPr/>
        </p:nvCxnSpPr>
        <p:spPr>
          <a:xfrm>
            <a:off x="2509367" y="2405599"/>
            <a:ext cx="315883" cy="5232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/>
          <p:nvPr/>
        </p:nvCxnSpPr>
        <p:spPr>
          <a:xfrm flipH="1">
            <a:off x="4238414" y="2402899"/>
            <a:ext cx="253941" cy="5259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フリーフォーム 83"/>
          <p:cNvSpPr/>
          <p:nvPr/>
        </p:nvSpPr>
        <p:spPr>
          <a:xfrm>
            <a:off x="2923965" y="2611759"/>
            <a:ext cx="368890" cy="319318"/>
          </a:xfrm>
          <a:custGeom>
            <a:avLst/>
            <a:gdLst>
              <a:gd name="connsiteX0" fmla="*/ 0 w 378317"/>
              <a:gd name="connsiteY0" fmla="*/ 306721 h 312436"/>
              <a:gd name="connsiteX1" fmla="*/ 192405 w 378317"/>
              <a:gd name="connsiteY1" fmla="*/ 60976 h 312436"/>
              <a:gd name="connsiteX2" fmla="*/ 371475 w 378317"/>
              <a:gd name="connsiteY2" fmla="*/ 11446 h 312436"/>
              <a:gd name="connsiteX3" fmla="*/ 339090 w 378317"/>
              <a:gd name="connsiteY3" fmla="*/ 234331 h 312436"/>
              <a:gd name="connsiteX4" fmla="*/ 320040 w 378317"/>
              <a:gd name="connsiteY4" fmla="*/ 312436 h 312436"/>
              <a:gd name="connsiteX0" fmla="*/ 0 w 356685"/>
              <a:gd name="connsiteY0" fmla="*/ 321657 h 327372"/>
              <a:gd name="connsiteX1" fmla="*/ 192405 w 356685"/>
              <a:gd name="connsiteY1" fmla="*/ 75912 h 327372"/>
              <a:gd name="connsiteX2" fmla="*/ 346710 w 356685"/>
              <a:gd name="connsiteY2" fmla="*/ 9237 h 327372"/>
              <a:gd name="connsiteX3" fmla="*/ 339090 w 356685"/>
              <a:gd name="connsiteY3" fmla="*/ 249267 h 327372"/>
              <a:gd name="connsiteX4" fmla="*/ 320040 w 356685"/>
              <a:gd name="connsiteY4" fmla="*/ 327372 h 327372"/>
              <a:gd name="connsiteX0" fmla="*/ 0 w 369306"/>
              <a:gd name="connsiteY0" fmla="*/ 315508 h 321223"/>
              <a:gd name="connsiteX1" fmla="*/ 192405 w 369306"/>
              <a:gd name="connsiteY1" fmla="*/ 69763 h 321223"/>
              <a:gd name="connsiteX2" fmla="*/ 346710 w 369306"/>
              <a:gd name="connsiteY2" fmla="*/ 3088 h 321223"/>
              <a:gd name="connsiteX3" fmla="*/ 365760 w 369306"/>
              <a:gd name="connsiteY3" fmla="*/ 145963 h 321223"/>
              <a:gd name="connsiteX4" fmla="*/ 320040 w 369306"/>
              <a:gd name="connsiteY4" fmla="*/ 321223 h 321223"/>
              <a:gd name="connsiteX0" fmla="*/ 0 w 368890"/>
              <a:gd name="connsiteY0" fmla="*/ 315508 h 319318"/>
              <a:gd name="connsiteX1" fmla="*/ 192405 w 368890"/>
              <a:gd name="connsiteY1" fmla="*/ 69763 h 319318"/>
              <a:gd name="connsiteX2" fmla="*/ 346710 w 368890"/>
              <a:gd name="connsiteY2" fmla="*/ 3088 h 319318"/>
              <a:gd name="connsiteX3" fmla="*/ 365760 w 368890"/>
              <a:gd name="connsiteY3" fmla="*/ 145963 h 319318"/>
              <a:gd name="connsiteX4" fmla="*/ 325755 w 368890"/>
              <a:gd name="connsiteY4" fmla="*/ 319318 h 31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90" h="319318">
                <a:moveTo>
                  <a:pt x="0" y="315508"/>
                </a:moveTo>
                <a:cubicBezTo>
                  <a:pt x="65246" y="217241"/>
                  <a:pt x="134620" y="121833"/>
                  <a:pt x="192405" y="69763"/>
                </a:cubicBezTo>
                <a:cubicBezTo>
                  <a:pt x="250190" y="17693"/>
                  <a:pt x="317818" y="-9612"/>
                  <a:pt x="346710" y="3088"/>
                </a:cubicBezTo>
                <a:cubicBezTo>
                  <a:pt x="375602" y="15788"/>
                  <a:pt x="369253" y="93258"/>
                  <a:pt x="365760" y="145963"/>
                </a:cubicBezTo>
                <a:cubicBezTo>
                  <a:pt x="362267" y="198668"/>
                  <a:pt x="330994" y="305348"/>
                  <a:pt x="325755" y="319318"/>
                </a:cubicBez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/>
          <p:cNvSpPr/>
          <p:nvPr/>
        </p:nvSpPr>
        <p:spPr>
          <a:xfrm>
            <a:off x="3016674" y="2445806"/>
            <a:ext cx="358596" cy="480371"/>
          </a:xfrm>
          <a:custGeom>
            <a:avLst/>
            <a:gdLst>
              <a:gd name="connsiteX0" fmla="*/ 0 w 355892"/>
              <a:gd name="connsiteY0" fmla="*/ 482464 h 482464"/>
              <a:gd name="connsiteX1" fmla="*/ 228600 w 355892"/>
              <a:gd name="connsiteY1" fmla="*/ 76064 h 482464"/>
              <a:gd name="connsiteX2" fmla="*/ 355600 w 355892"/>
              <a:gd name="connsiteY2" fmla="*/ 30344 h 482464"/>
              <a:gd name="connsiteX3" fmla="*/ 195580 w 355892"/>
              <a:gd name="connsiteY3" fmla="*/ 416424 h 482464"/>
              <a:gd name="connsiteX4" fmla="*/ 167640 w 355892"/>
              <a:gd name="connsiteY4" fmla="*/ 477384 h 482464"/>
              <a:gd name="connsiteX0" fmla="*/ 0 w 363490"/>
              <a:gd name="connsiteY0" fmla="*/ 500160 h 500160"/>
              <a:gd name="connsiteX1" fmla="*/ 228600 w 363490"/>
              <a:gd name="connsiteY1" fmla="*/ 93760 h 500160"/>
              <a:gd name="connsiteX2" fmla="*/ 363220 w 363490"/>
              <a:gd name="connsiteY2" fmla="*/ 25180 h 500160"/>
              <a:gd name="connsiteX3" fmla="*/ 195580 w 363490"/>
              <a:gd name="connsiteY3" fmla="*/ 434120 h 500160"/>
              <a:gd name="connsiteX4" fmla="*/ 167640 w 363490"/>
              <a:gd name="connsiteY4" fmla="*/ 495080 h 500160"/>
              <a:gd name="connsiteX0" fmla="*/ 0 w 364991"/>
              <a:gd name="connsiteY0" fmla="*/ 486297 h 486297"/>
              <a:gd name="connsiteX1" fmla="*/ 228600 w 364991"/>
              <a:gd name="connsiteY1" fmla="*/ 79897 h 486297"/>
              <a:gd name="connsiteX2" fmla="*/ 363220 w 364991"/>
              <a:gd name="connsiteY2" fmla="*/ 11317 h 486297"/>
              <a:gd name="connsiteX3" fmla="*/ 296545 w 364991"/>
              <a:gd name="connsiteY3" fmla="*/ 231662 h 486297"/>
              <a:gd name="connsiteX4" fmla="*/ 167640 w 364991"/>
              <a:gd name="connsiteY4" fmla="*/ 481217 h 486297"/>
              <a:gd name="connsiteX0" fmla="*/ 0 w 367203"/>
              <a:gd name="connsiteY0" fmla="*/ 476505 h 476505"/>
              <a:gd name="connsiteX1" fmla="*/ 182880 w 367203"/>
              <a:gd name="connsiteY1" fmla="*/ 142495 h 476505"/>
              <a:gd name="connsiteX2" fmla="*/ 363220 w 367203"/>
              <a:gd name="connsiteY2" fmla="*/ 1525 h 476505"/>
              <a:gd name="connsiteX3" fmla="*/ 296545 w 367203"/>
              <a:gd name="connsiteY3" fmla="*/ 221870 h 476505"/>
              <a:gd name="connsiteX4" fmla="*/ 167640 w 367203"/>
              <a:gd name="connsiteY4" fmla="*/ 471425 h 476505"/>
              <a:gd name="connsiteX0" fmla="*/ 0 w 376226"/>
              <a:gd name="connsiteY0" fmla="*/ 476505 h 476505"/>
              <a:gd name="connsiteX1" fmla="*/ 182880 w 376226"/>
              <a:gd name="connsiteY1" fmla="*/ 142495 h 476505"/>
              <a:gd name="connsiteX2" fmla="*/ 363220 w 376226"/>
              <a:gd name="connsiteY2" fmla="*/ 1525 h 476505"/>
              <a:gd name="connsiteX3" fmla="*/ 296545 w 376226"/>
              <a:gd name="connsiteY3" fmla="*/ 221870 h 476505"/>
              <a:gd name="connsiteX4" fmla="*/ 167640 w 376226"/>
              <a:gd name="connsiteY4" fmla="*/ 471425 h 476505"/>
              <a:gd name="connsiteX0" fmla="*/ 0 w 374739"/>
              <a:gd name="connsiteY0" fmla="*/ 478745 h 478745"/>
              <a:gd name="connsiteX1" fmla="*/ 182880 w 374739"/>
              <a:gd name="connsiteY1" fmla="*/ 144735 h 478745"/>
              <a:gd name="connsiteX2" fmla="*/ 363220 w 374739"/>
              <a:gd name="connsiteY2" fmla="*/ 3765 h 478745"/>
              <a:gd name="connsiteX3" fmla="*/ 296545 w 374739"/>
              <a:gd name="connsiteY3" fmla="*/ 224110 h 478745"/>
              <a:gd name="connsiteX4" fmla="*/ 167640 w 374739"/>
              <a:gd name="connsiteY4" fmla="*/ 473665 h 478745"/>
              <a:gd name="connsiteX0" fmla="*/ 0 w 374004"/>
              <a:gd name="connsiteY0" fmla="*/ 480914 h 480914"/>
              <a:gd name="connsiteX1" fmla="*/ 182880 w 374004"/>
              <a:gd name="connsiteY1" fmla="*/ 146904 h 480914"/>
              <a:gd name="connsiteX2" fmla="*/ 363220 w 374004"/>
              <a:gd name="connsiteY2" fmla="*/ 5934 h 480914"/>
              <a:gd name="connsiteX3" fmla="*/ 296545 w 374004"/>
              <a:gd name="connsiteY3" fmla="*/ 226279 h 480914"/>
              <a:gd name="connsiteX4" fmla="*/ 167640 w 374004"/>
              <a:gd name="connsiteY4" fmla="*/ 475834 h 480914"/>
              <a:gd name="connsiteX0" fmla="*/ 0 w 375201"/>
              <a:gd name="connsiteY0" fmla="*/ 480914 h 480914"/>
              <a:gd name="connsiteX1" fmla="*/ 182880 w 375201"/>
              <a:gd name="connsiteY1" fmla="*/ 146904 h 480914"/>
              <a:gd name="connsiteX2" fmla="*/ 363220 w 375201"/>
              <a:gd name="connsiteY2" fmla="*/ 5934 h 480914"/>
              <a:gd name="connsiteX3" fmla="*/ 296545 w 375201"/>
              <a:gd name="connsiteY3" fmla="*/ 226279 h 480914"/>
              <a:gd name="connsiteX4" fmla="*/ 167640 w 375201"/>
              <a:gd name="connsiteY4" fmla="*/ 475834 h 480914"/>
              <a:gd name="connsiteX0" fmla="*/ 0 w 374778"/>
              <a:gd name="connsiteY0" fmla="*/ 480914 h 480914"/>
              <a:gd name="connsiteX1" fmla="*/ 182880 w 374778"/>
              <a:gd name="connsiteY1" fmla="*/ 146904 h 480914"/>
              <a:gd name="connsiteX2" fmla="*/ 363220 w 374778"/>
              <a:gd name="connsiteY2" fmla="*/ 5934 h 480914"/>
              <a:gd name="connsiteX3" fmla="*/ 296545 w 374778"/>
              <a:gd name="connsiteY3" fmla="*/ 226279 h 480914"/>
              <a:gd name="connsiteX4" fmla="*/ 167640 w 374778"/>
              <a:gd name="connsiteY4" fmla="*/ 475834 h 480914"/>
              <a:gd name="connsiteX0" fmla="*/ 0 w 365383"/>
              <a:gd name="connsiteY0" fmla="*/ 480914 h 480914"/>
              <a:gd name="connsiteX1" fmla="*/ 182880 w 365383"/>
              <a:gd name="connsiteY1" fmla="*/ 146904 h 480914"/>
              <a:gd name="connsiteX2" fmla="*/ 353695 w 365383"/>
              <a:gd name="connsiteY2" fmla="*/ 5934 h 480914"/>
              <a:gd name="connsiteX3" fmla="*/ 296545 w 365383"/>
              <a:gd name="connsiteY3" fmla="*/ 226279 h 480914"/>
              <a:gd name="connsiteX4" fmla="*/ 167640 w 365383"/>
              <a:gd name="connsiteY4" fmla="*/ 475834 h 480914"/>
              <a:gd name="connsiteX0" fmla="*/ 0 w 358413"/>
              <a:gd name="connsiteY0" fmla="*/ 475746 h 475746"/>
              <a:gd name="connsiteX1" fmla="*/ 179070 w 358413"/>
              <a:gd name="connsiteY1" fmla="*/ 160786 h 475746"/>
              <a:gd name="connsiteX2" fmla="*/ 353695 w 358413"/>
              <a:gd name="connsiteY2" fmla="*/ 766 h 475746"/>
              <a:gd name="connsiteX3" fmla="*/ 296545 w 358413"/>
              <a:gd name="connsiteY3" fmla="*/ 221111 h 475746"/>
              <a:gd name="connsiteX4" fmla="*/ 167640 w 358413"/>
              <a:gd name="connsiteY4" fmla="*/ 470666 h 475746"/>
              <a:gd name="connsiteX0" fmla="*/ 0 w 358413"/>
              <a:gd name="connsiteY0" fmla="*/ 475746 h 475746"/>
              <a:gd name="connsiteX1" fmla="*/ 179070 w 358413"/>
              <a:gd name="connsiteY1" fmla="*/ 160786 h 475746"/>
              <a:gd name="connsiteX2" fmla="*/ 353695 w 358413"/>
              <a:gd name="connsiteY2" fmla="*/ 766 h 475746"/>
              <a:gd name="connsiteX3" fmla="*/ 296545 w 358413"/>
              <a:gd name="connsiteY3" fmla="*/ 221111 h 475746"/>
              <a:gd name="connsiteX4" fmla="*/ 167640 w 358413"/>
              <a:gd name="connsiteY4" fmla="*/ 470666 h 475746"/>
              <a:gd name="connsiteX0" fmla="*/ 0 w 358413"/>
              <a:gd name="connsiteY0" fmla="*/ 475746 h 475746"/>
              <a:gd name="connsiteX1" fmla="*/ 179070 w 358413"/>
              <a:gd name="connsiteY1" fmla="*/ 160786 h 475746"/>
              <a:gd name="connsiteX2" fmla="*/ 353695 w 358413"/>
              <a:gd name="connsiteY2" fmla="*/ 766 h 475746"/>
              <a:gd name="connsiteX3" fmla="*/ 296545 w 358413"/>
              <a:gd name="connsiteY3" fmla="*/ 221111 h 475746"/>
              <a:gd name="connsiteX4" fmla="*/ 167640 w 358413"/>
              <a:gd name="connsiteY4" fmla="*/ 470666 h 475746"/>
              <a:gd name="connsiteX0" fmla="*/ 0 w 358549"/>
              <a:gd name="connsiteY0" fmla="*/ 475746 h 478467"/>
              <a:gd name="connsiteX1" fmla="*/ 179070 w 358549"/>
              <a:gd name="connsiteY1" fmla="*/ 160786 h 478467"/>
              <a:gd name="connsiteX2" fmla="*/ 353695 w 358549"/>
              <a:gd name="connsiteY2" fmla="*/ 766 h 478467"/>
              <a:gd name="connsiteX3" fmla="*/ 296545 w 358549"/>
              <a:gd name="connsiteY3" fmla="*/ 221111 h 478467"/>
              <a:gd name="connsiteX4" fmla="*/ 156210 w 358549"/>
              <a:gd name="connsiteY4" fmla="*/ 478286 h 478467"/>
              <a:gd name="connsiteX0" fmla="*/ 0 w 358596"/>
              <a:gd name="connsiteY0" fmla="*/ 475746 h 480371"/>
              <a:gd name="connsiteX1" fmla="*/ 179070 w 358596"/>
              <a:gd name="connsiteY1" fmla="*/ 160786 h 480371"/>
              <a:gd name="connsiteX2" fmla="*/ 353695 w 358596"/>
              <a:gd name="connsiteY2" fmla="*/ 766 h 480371"/>
              <a:gd name="connsiteX3" fmla="*/ 296545 w 358596"/>
              <a:gd name="connsiteY3" fmla="*/ 221111 h 480371"/>
              <a:gd name="connsiteX4" fmla="*/ 152400 w 358596"/>
              <a:gd name="connsiteY4" fmla="*/ 480191 h 48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596" h="480371">
                <a:moveTo>
                  <a:pt x="0" y="475746"/>
                </a:moveTo>
                <a:cubicBezTo>
                  <a:pt x="90381" y="310222"/>
                  <a:pt x="120121" y="239949"/>
                  <a:pt x="179070" y="160786"/>
                </a:cubicBezTo>
                <a:cubicBezTo>
                  <a:pt x="238019" y="81623"/>
                  <a:pt x="334116" y="-9288"/>
                  <a:pt x="353695" y="766"/>
                </a:cubicBezTo>
                <a:cubicBezTo>
                  <a:pt x="373274" y="10820"/>
                  <a:pt x="330094" y="141207"/>
                  <a:pt x="296545" y="221111"/>
                </a:cubicBezTo>
                <a:cubicBezTo>
                  <a:pt x="262996" y="301015"/>
                  <a:pt x="150706" y="486964"/>
                  <a:pt x="152400" y="480191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/>
          <p:cNvSpPr/>
          <p:nvPr/>
        </p:nvSpPr>
        <p:spPr>
          <a:xfrm>
            <a:off x="2821094" y="2928629"/>
            <a:ext cx="259080" cy="462823"/>
          </a:xfrm>
          <a:custGeom>
            <a:avLst/>
            <a:gdLst>
              <a:gd name="connsiteX0" fmla="*/ 0 w 457200"/>
              <a:gd name="connsiteY0" fmla="*/ 411480 h 998220"/>
              <a:gd name="connsiteX1" fmla="*/ 114300 w 457200"/>
              <a:gd name="connsiteY1" fmla="*/ 998220 h 998220"/>
              <a:gd name="connsiteX2" fmla="*/ 259080 w 457200"/>
              <a:gd name="connsiteY2" fmla="*/ 411480 h 998220"/>
              <a:gd name="connsiteX3" fmla="*/ 457200 w 457200"/>
              <a:gd name="connsiteY3" fmla="*/ 0 h 998220"/>
              <a:gd name="connsiteX0" fmla="*/ 0 w 544830"/>
              <a:gd name="connsiteY0" fmla="*/ 595024 h 1181764"/>
              <a:gd name="connsiteX1" fmla="*/ 114300 w 544830"/>
              <a:gd name="connsiteY1" fmla="*/ 1181764 h 1181764"/>
              <a:gd name="connsiteX2" fmla="*/ 259080 w 544830"/>
              <a:gd name="connsiteY2" fmla="*/ 595024 h 1181764"/>
              <a:gd name="connsiteX3" fmla="*/ 544830 w 544830"/>
              <a:gd name="connsiteY3" fmla="*/ 0 h 1181764"/>
              <a:gd name="connsiteX0" fmla="*/ 0 w 259080"/>
              <a:gd name="connsiteY0" fmla="*/ 0 h 586740"/>
              <a:gd name="connsiteX1" fmla="*/ 114300 w 259080"/>
              <a:gd name="connsiteY1" fmla="*/ 586740 h 586740"/>
              <a:gd name="connsiteX2" fmla="*/ 259080 w 259080"/>
              <a:gd name="connsiteY2" fmla="*/ 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" h="586740">
                <a:moveTo>
                  <a:pt x="0" y="0"/>
                </a:moveTo>
                <a:lnTo>
                  <a:pt x="114300" y="586740"/>
                </a:lnTo>
                <a:lnTo>
                  <a:pt x="259080" y="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86" name="フリーフォーム 85"/>
          <p:cNvSpPr/>
          <p:nvPr/>
        </p:nvSpPr>
        <p:spPr>
          <a:xfrm flipH="1">
            <a:off x="3771054" y="2606044"/>
            <a:ext cx="368156" cy="319318"/>
          </a:xfrm>
          <a:custGeom>
            <a:avLst/>
            <a:gdLst>
              <a:gd name="connsiteX0" fmla="*/ 0 w 378317"/>
              <a:gd name="connsiteY0" fmla="*/ 306721 h 312436"/>
              <a:gd name="connsiteX1" fmla="*/ 192405 w 378317"/>
              <a:gd name="connsiteY1" fmla="*/ 60976 h 312436"/>
              <a:gd name="connsiteX2" fmla="*/ 371475 w 378317"/>
              <a:gd name="connsiteY2" fmla="*/ 11446 h 312436"/>
              <a:gd name="connsiteX3" fmla="*/ 339090 w 378317"/>
              <a:gd name="connsiteY3" fmla="*/ 234331 h 312436"/>
              <a:gd name="connsiteX4" fmla="*/ 320040 w 378317"/>
              <a:gd name="connsiteY4" fmla="*/ 312436 h 312436"/>
              <a:gd name="connsiteX0" fmla="*/ 0 w 356685"/>
              <a:gd name="connsiteY0" fmla="*/ 321657 h 327372"/>
              <a:gd name="connsiteX1" fmla="*/ 192405 w 356685"/>
              <a:gd name="connsiteY1" fmla="*/ 75912 h 327372"/>
              <a:gd name="connsiteX2" fmla="*/ 346710 w 356685"/>
              <a:gd name="connsiteY2" fmla="*/ 9237 h 327372"/>
              <a:gd name="connsiteX3" fmla="*/ 339090 w 356685"/>
              <a:gd name="connsiteY3" fmla="*/ 249267 h 327372"/>
              <a:gd name="connsiteX4" fmla="*/ 320040 w 356685"/>
              <a:gd name="connsiteY4" fmla="*/ 327372 h 327372"/>
              <a:gd name="connsiteX0" fmla="*/ 0 w 369306"/>
              <a:gd name="connsiteY0" fmla="*/ 315508 h 321223"/>
              <a:gd name="connsiteX1" fmla="*/ 192405 w 369306"/>
              <a:gd name="connsiteY1" fmla="*/ 69763 h 321223"/>
              <a:gd name="connsiteX2" fmla="*/ 346710 w 369306"/>
              <a:gd name="connsiteY2" fmla="*/ 3088 h 321223"/>
              <a:gd name="connsiteX3" fmla="*/ 365760 w 369306"/>
              <a:gd name="connsiteY3" fmla="*/ 145963 h 321223"/>
              <a:gd name="connsiteX4" fmla="*/ 320040 w 369306"/>
              <a:gd name="connsiteY4" fmla="*/ 321223 h 321223"/>
              <a:gd name="connsiteX0" fmla="*/ 0 w 368890"/>
              <a:gd name="connsiteY0" fmla="*/ 315508 h 319318"/>
              <a:gd name="connsiteX1" fmla="*/ 192405 w 368890"/>
              <a:gd name="connsiteY1" fmla="*/ 69763 h 319318"/>
              <a:gd name="connsiteX2" fmla="*/ 346710 w 368890"/>
              <a:gd name="connsiteY2" fmla="*/ 3088 h 319318"/>
              <a:gd name="connsiteX3" fmla="*/ 365760 w 368890"/>
              <a:gd name="connsiteY3" fmla="*/ 145963 h 319318"/>
              <a:gd name="connsiteX4" fmla="*/ 325755 w 368890"/>
              <a:gd name="connsiteY4" fmla="*/ 319318 h 31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90" h="319318">
                <a:moveTo>
                  <a:pt x="0" y="315508"/>
                </a:moveTo>
                <a:cubicBezTo>
                  <a:pt x="65246" y="217241"/>
                  <a:pt x="134620" y="121833"/>
                  <a:pt x="192405" y="69763"/>
                </a:cubicBezTo>
                <a:cubicBezTo>
                  <a:pt x="250190" y="17693"/>
                  <a:pt x="317818" y="-9612"/>
                  <a:pt x="346710" y="3088"/>
                </a:cubicBezTo>
                <a:cubicBezTo>
                  <a:pt x="375602" y="15788"/>
                  <a:pt x="369253" y="93258"/>
                  <a:pt x="365760" y="145963"/>
                </a:cubicBezTo>
                <a:cubicBezTo>
                  <a:pt x="362267" y="198668"/>
                  <a:pt x="330994" y="305348"/>
                  <a:pt x="325755" y="319318"/>
                </a:cubicBez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/>
          <p:cNvSpPr/>
          <p:nvPr/>
        </p:nvSpPr>
        <p:spPr>
          <a:xfrm flipH="1">
            <a:off x="3700028" y="2444991"/>
            <a:ext cx="357661" cy="480371"/>
          </a:xfrm>
          <a:custGeom>
            <a:avLst/>
            <a:gdLst>
              <a:gd name="connsiteX0" fmla="*/ 0 w 355892"/>
              <a:gd name="connsiteY0" fmla="*/ 482464 h 482464"/>
              <a:gd name="connsiteX1" fmla="*/ 228600 w 355892"/>
              <a:gd name="connsiteY1" fmla="*/ 76064 h 482464"/>
              <a:gd name="connsiteX2" fmla="*/ 355600 w 355892"/>
              <a:gd name="connsiteY2" fmla="*/ 30344 h 482464"/>
              <a:gd name="connsiteX3" fmla="*/ 195580 w 355892"/>
              <a:gd name="connsiteY3" fmla="*/ 416424 h 482464"/>
              <a:gd name="connsiteX4" fmla="*/ 167640 w 355892"/>
              <a:gd name="connsiteY4" fmla="*/ 477384 h 482464"/>
              <a:gd name="connsiteX0" fmla="*/ 0 w 363490"/>
              <a:gd name="connsiteY0" fmla="*/ 500160 h 500160"/>
              <a:gd name="connsiteX1" fmla="*/ 228600 w 363490"/>
              <a:gd name="connsiteY1" fmla="*/ 93760 h 500160"/>
              <a:gd name="connsiteX2" fmla="*/ 363220 w 363490"/>
              <a:gd name="connsiteY2" fmla="*/ 25180 h 500160"/>
              <a:gd name="connsiteX3" fmla="*/ 195580 w 363490"/>
              <a:gd name="connsiteY3" fmla="*/ 434120 h 500160"/>
              <a:gd name="connsiteX4" fmla="*/ 167640 w 363490"/>
              <a:gd name="connsiteY4" fmla="*/ 495080 h 500160"/>
              <a:gd name="connsiteX0" fmla="*/ 0 w 364991"/>
              <a:gd name="connsiteY0" fmla="*/ 486297 h 486297"/>
              <a:gd name="connsiteX1" fmla="*/ 228600 w 364991"/>
              <a:gd name="connsiteY1" fmla="*/ 79897 h 486297"/>
              <a:gd name="connsiteX2" fmla="*/ 363220 w 364991"/>
              <a:gd name="connsiteY2" fmla="*/ 11317 h 486297"/>
              <a:gd name="connsiteX3" fmla="*/ 296545 w 364991"/>
              <a:gd name="connsiteY3" fmla="*/ 231662 h 486297"/>
              <a:gd name="connsiteX4" fmla="*/ 167640 w 364991"/>
              <a:gd name="connsiteY4" fmla="*/ 481217 h 486297"/>
              <a:gd name="connsiteX0" fmla="*/ 0 w 367203"/>
              <a:gd name="connsiteY0" fmla="*/ 476505 h 476505"/>
              <a:gd name="connsiteX1" fmla="*/ 182880 w 367203"/>
              <a:gd name="connsiteY1" fmla="*/ 142495 h 476505"/>
              <a:gd name="connsiteX2" fmla="*/ 363220 w 367203"/>
              <a:gd name="connsiteY2" fmla="*/ 1525 h 476505"/>
              <a:gd name="connsiteX3" fmla="*/ 296545 w 367203"/>
              <a:gd name="connsiteY3" fmla="*/ 221870 h 476505"/>
              <a:gd name="connsiteX4" fmla="*/ 167640 w 367203"/>
              <a:gd name="connsiteY4" fmla="*/ 471425 h 476505"/>
              <a:gd name="connsiteX0" fmla="*/ 0 w 376226"/>
              <a:gd name="connsiteY0" fmla="*/ 476505 h 476505"/>
              <a:gd name="connsiteX1" fmla="*/ 182880 w 376226"/>
              <a:gd name="connsiteY1" fmla="*/ 142495 h 476505"/>
              <a:gd name="connsiteX2" fmla="*/ 363220 w 376226"/>
              <a:gd name="connsiteY2" fmla="*/ 1525 h 476505"/>
              <a:gd name="connsiteX3" fmla="*/ 296545 w 376226"/>
              <a:gd name="connsiteY3" fmla="*/ 221870 h 476505"/>
              <a:gd name="connsiteX4" fmla="*/ 167640 w 376226"/>
              <a:gd name="connsiteY4" fmla="*/ 471425 h 476505"/>
              <a:gd name="connsiteX0" fmla="*/ 0 w 374739"/>
              <a:gd name="connsiteY0" fmla="*/ 478745 h 478745"/>
              <a:gd name="connsiteX1" fmla="*/ 182880 w 374739"/>
              <a:gd name="connsiteY1" fmla="*/ 144735 h 478745"/>
              <a:gd name="connsiteX2" fmla="*/ 363220 w 374739"/>
              <a:gd name="connsiteY2" fmla="*/ 3765 h 478745"/>
              <a:gd name="connsiteX3" fmla="*/ 296545 w 374739"/>
              <a:gd name="connsiteY3" fmla="*/ 224110 h 478745"/>
              <a:gd name="connsiteX4" fmla="*/ 167640 w 374739"/>
              <a:gd name="connsiteY4" fmla="*/ 473665 h 478745"/>
              <a:gd name="connsiteX0" fmla="*/ 0 w 374004"/>
              <a:gd name="connsiteY0" fmla="*/ 480914 h 480914"/>
              <a:gd name="connsiteX1" fmla="*/ 182880 w 374004"/>
              <a:gd name="connsiteY1" fmla="*/ 146904 h 480914"/>
              <a:gd name="connsiteX2" fmla="*/ 363220 w 374004"/>
              <a:gd name="connsiteY2" fmla="*/ 5934 h 480914"/>
              <a:gd name="connsiteX3" fmla="*/ 296545 w 374004"/>
              <a:gd name="connsiteY3" fmla="*/ 226279 h 480914"/>
              <a:gd name="connsiteX4" fmla="*/ 167640 w 374004"/>
              <a:gd name="connsiteY4" fmla="*/ 475834 h 480914"/>
              <a:gd name="connsiteX0" fmla="*/ 0 w 375201"/>
              <a:gd name="connsiteY0" fmla="*/ 480914 h 480914"/>
              <a:gd name="connsiteX1" fmla="*/ 182880 w 375201"/>
              <a:gd name="connsiteY1" fmla="*/ 146904 h 480914"/>
              <a:gd name="connsiteX2" fmla="*/ 363220 w 375201"/>
              <a:gd name="connsiteY2" fmla="*/ 5934 h 480914"/>
              <a:gd name="connsiteX3" fmla="*/ 296545 w 375201"/>
              <a:gd name="connsiteY3" fmla="*/ 226279 h 480914"/>
              <a:gd name="connsiteX4" fmla="*/ 167640 w 375201"/>
              <a:gd name="connsiteY4" fmla="*/ 475834 h 480914"/>
              <a:gd name="connsiteX0" fmla="*/ 0 w 374778"/>
              <a:gd name="connsiteY0" fmla="*/ 480914 h 480914"/>
              <a:gd name="connsiteX1" fmla="*/ 182880 w 374778"/>
              <a:gd name="connsiteY1" fmla="*/ 146904 h 480914"/>
              <a:gd name="connsiteX2" fmla="*/ 363220 w 374778"/>
              <a:gd name="connsiteY2" fmla="*/ 5934 h 480914"/>
              <a:gd name="connsiteX3" fmla="*/ 296545 w 374778"/>
              <a:gd name="connsiteY3" fmla="*/ 226279 h 480914"/>
              <a:gd name="connsiteX4" fmla="*/ 167640 w 374778"/>
              <a:gd name="connsiteY4" fmla="*/ 475834 h 480914"/>
              <a:gd name="connsiteX0" fmla="*/ 0 w 365383"/>
              <a:gd name="connsiteY0" fmla="*/ 480914 h 480914"/>
              <a:gd name="connsiteX1" fmla="*/ 182880 w 365383"/>
              <a:gd name="connsiteY1" fmla="*/ 146904 h 480914"/>
              <a:gd name="connsiteX2" fmla="*/ 353695 w 365383"/>
              <a:gd name="connsiteY2" fmla="*/ 5934 h 480914"/>
              <a:gd name="connsiteX3" fmla="*/ 296545 w 365383"/>
              <a:gd name="connsiteY3" fmla="*/ 226279 h 480914"/>
              <a:gd name="connsiteX4" fmla="*/ 167640 w 365383"/>
              <a:gd name="connsiteY4" fmla="*/ 475834 h 480914"/>
              <a:gd name="connsiteX0" fmla="*/ 0 w 358413"/>
              <a:gd name="connsiteY0" fmla="*/ 475746 h 475746"/>
              <a:gd name="connsiteX1" fmla="*/ 179070 w 358413"/>
              <a:gd name="connsiteY1" fmla="*/ 160786 h 475746"/>
              <a:gd name="connsiteX2" fmla="*/ 353695 w 358413"/>
              <a:gd name="connsiteY2" fmla="*/ 766 h 475746"/>
              <a:gd name="connsiteX3" fmla="*/ 296545 w 358413"/>
              <a:gd name="connsiteY3" fmla="*/ 221111 h 475746"/>
              <a:gd name="connsiteX4" fmla="*/ 167640 w 358413"/>
              <a:gd name="connsiteY4" fmla="*/ 470666 h 475746"/>
              <a:gd name="connsiteX0" fmla="*/ 0 w 358413"/>
              <a:gd name="connsiteY0" fmla="*/ 475746 h 475746"/>
              <a:gd name="connsiteX1" fmla="*/ 179070 w 358413"/>
              <a:gd name="connsiteY1" fmla="*/ 160786 h 475746"/>
              <a:gd name="connsiteX2" fmla="*/ 353695 w 358413"/>
              <a:gd name="connsiteY2" fmla="*/ 766 h 475746"/>
              <a:gd name="connsiteX3" fmla="*/ 296545 w 358413"/>
              <a:gd name="connsiteY3" fmla="*/ 221111 h 475746"/>
              <a:gd name="connsiteX4" fmla="*/ 167640 w 358413"/>
              <a:gd name="connsiteY4" fmla="*/ 470666 h 475746"/>
              <a:gd name="connsiteX0" fmla="*/ 0 w 358413"/>
              <a:gd name="connsiteY0" fmla="*/ 475746 h 475746"/>
              <a:gd name="connsiteX1" fmla="*/ 179070 w 358413"/>
              <a:gd name="connsiteY1" fmla="*/ 160786 h 475746"/>
              <a:gd name="connsiteX2" fmla="*/ 353695 w 358413"/>
              <a:gd name="connsiteY2" fmla="*/ 766 h 475746"/>
              <a:gd name="connsiteX3" fmla="*/ 296545 w 358413"/>
              <a:gd name="connsiteY3" fmla="*/ 221111 h 475746"/>
              <a:gd name="connsiteX4" fmla="*/ 167640 w 358413"/>
              <a:gd name="connsiteY4" fmla="*/ 470666 h 475746"/>
              <a:gd name="connsiteX0" fmla="*/ 0 w 358549"/>
              <a:gd name="connsiteY0" fmla="*/ 475746 h 478467"/>
              <a:gd name="connsiteX1" fmla="*/ 179070 w 358549"/>
              <a:gd name="connsiteY1" fmla="*/ 160786 h 478467"/>
              <a:gd name="connsiteX2" fmla="*/ 353695 w 358549"/>
              <a:gd name="connsiteY2" fmla="*/ 766 h 478467"/>
              <a:gd name="connsiteX3" fmla="*/ 296545 w 358549"/>
              <a:gd name="connsiteY3" fmla="*/ 221111 h 478467"/>
              <a:gd name="connsiteX4" fmla="*/ 156210 w 358549"/>
              <a:gd name="connsiteY4" fmla="*/ 478286 h 478467"/>
              <a:gd name="connsiteX0" fmla="*/ 0 w 358596"/>
              <a:gd name="connsiteY0" fmla="*/ 475746 h 480371"/>
              <a:gd name="connsiteX1" fmla="*/ 179070 w 358596"/>
              <a:gd name="connsiteY1" fmla="*/ 160786 h 480371"/>
              <a:gd name="connsiteX2" fmla="*/ 353695 w 358596"/>
              <a:gd name="connsiteY2" fmla="*/ 766 h 480371"/>
              <a:gd name="connsiteX3" fmla="*/ 296545 w 358596"/>
              <a:gd name="connsiteY3" fmla="*/ 221111 h 480371"/>
              <a:gd name="connsiteX4" fmla="*/ 152400 w 358596"/>
              <a:gd name="connsiteY4" fmla="*/ 480191 h 48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596" h="480371">
                <a:moveTo>
                  <a:pt x="0" y="475746"/>
                </a:moveTo>
                <a:cubicBezTo>
                  <a:pt x="90381" y="310222"/>
                  <a:pt x="120121" y="239949"/>
                  <a:pt x="179070" y="160786"/>
                </a:cubicBezTo>
                <a:cubicBezTo>
                  <a:pt x="238019" y="81623"/>
                  <a:pt x="334116" y="-9288"/>
                  <a:pt x="353695" y="766"/>
                </a:cubicBezTo>
                <a:cubicBezTo>
                  <a:pt x="373274" y="10820"/>
                  <a:pt x="330094" y="141207"/>
                  <a:pt x="296545" y="221111"/>
                </a:cubicBezTo>
                <a:cubicBezTo>
                  <a:pt x="262996" y="301015"/>
                  <a:pt x="150706" y="486964"/>
                  <a:pt x="152400" y="480191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/>
          <p:cNvSpPr/>
          <p:nvPr/>
        </p:nvSpPr>
        <p:spPr>
          <a:xfrm flipH="1">
            <a:off x="3990204" y="2928629"/>
            <a:ext cx="248210" cy="462823"/>
          </a:xfrm>
          <a:custGeom>
            <a:avLst/>
            <a:gdLst>
              <a:gd name="connsiteX0" fmla="*/ 0 w 457200"/>
              <a:gd name="connsiteY0" fmla="*/ 411480 h 998220"/>
              <a:gd name="connsiteX1" fmla="*/ 114300 w 457200"/>
              <a:gd name="connsiteY1" fmla="*/ 998220 h 998220"/>
              <a:gd name="connsiteX2" fmla="*/ 259080 w 457200"/>
              <a:gd name="connsiteY2" fmla="*/ 411480 h 998220"/>
              <a:gd name="connsiteX3" fmla="*/ 457200 w 457200"/>
              <a:gd name="connsiteY3" fmla="*/ 0 h 998220"/>
              <a:gd name="connsiteX0" fmla="*/ 0 w 544830"/>
              <a:gd name="connsiteY0" fmla="*/ 595024 h 1181764"/>
              <a:gd name="connsiteX1" fmla="*/ 114300 w 544830"/>
              <a:gd name="connsiteY1" fmla="*/ 1181764 h 1181764"/>
              <a:gd name="connsiteX2" fmla="*/ 259080 w 544830"/>
              <a:gd name="connsiteY2" fmla="*/ 595024 h 1181764"/>
              <a:gd name="connsiteX3" fmla="*/ 544830 w 544830"/>
              <a:gd name="connsiteY3" fmla="*/ 0 h 1181764"/>
              <a:gd name="connsiteX0" fmla="*/ 0 w 259081"/>
              <a:gd name="connsiteY0" fmla="*/ 0 h 586740"/>
              <a:gd name="connsiteX1" fmla="*/ 114300 w 259081"/>
              <a:gd name="connsiteY1" fmla="*/ 586740 h 586740"/>
              <a:gd name="connsiteX2" fmla="*/ 259080 w 259081"/>
              <a:gd name="connsiteY2" fmla="*/ 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1" h="586740">
                <a:moveTo>
                  <a:pt x="0" y="0"/>
                </a:moveTo>
                <a:lnTo>
                  <a:pt x="114300" y="586740"/>
                </a:lnTo>
                <a:lnTo>
                  <a:pt x="259080" y="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cxnSp>
        <p:nvCxnSpPr>
          <p:cNvPr id="69" name="直線コネクタ 68"/>
          <p:cNvCxnSpPr/>
          <p:nvPr/>
        </p:nvCxnSpPr>
        <p:spPr>
          <a:xfrm>
            <a:off x="2399404" y="2928802"/>
            <a:ext cx="216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>
            <a:endCxn id="83" idx="2"/>
          </p:cNvCxnSpPr>
          <p:nvPr/>
        </p:nvCxnSpPr>
        <p:spPr>
          <a:xfrm flipV="1">
            <a:off x="3081246" y="2446572"/>
            <a:ext cx="289123" cy="485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126"/>
          <p:cNvCxnSpPr>
            <a:stCxn id="85" idx="2"/>
            <a:endCxn id="87" idx="2"/>
          </p:cNvCxnSpPr>
          <p:nvPr/>
        </p:nvCxnSpPr>
        <p:spPr>
          <a:xfrm flipH="1" flipV="1">
            <a:off x="3704916" y="2445757"/>
            <a:ext cx="285289" cy="48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グループ化 128"/>
          <p:cNvGrpSpPr/>
          <p:nvPr/>
        </p:nvGrpSpPr>
        <p:grpSpPr>
          <a:xfrm>
            <a:off x="6290327" y="2399621"/>
            <a:ext cx="966440" cy="992203"/>
            <a:chOff x="6013100" y="2463467"/>
            <a:chExt cx="966440" cy="992203"/>
          </a:xfrm>
        </p:grpSpPr>
        <p:cxnSp>
          <p:nvCxnSpPr>
            <p:cNvPr id="88" name="直線矢印コネクタ 87"/>
            <p:cNvCxnSpPr/>
            <p:nvPr/>
          </p:nvCxnSpPr>
          <p:spPr>
            <a:xfrm>
              <a:off x="6013100" y="2463467"/>
              <a:ext cx="315883" cy="52320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グループ化 99"/>
            <p:cNvGrpSpPr/>
            <p:nvPr/>
          </p:nvGrpSpPr>
          <p:grpSpPr>
            <a:xfrm>
              <a:off x="6419850" y="2682970"/>
              <a:ext cx="559690" cy="306609"/>
              <a:chOff x="6414134" y="2676095"/>
              <a:chExt cx="622935" cy="313486"/>
            </a:xfrm>
          </p:grpSpPr>
          <p:sp>
            <p:nvSpPr>
              <p:cNvPr id="92" name="フリーフォーム 91"/>
              <p:cNvSpPr/>
              <p:nvPr/>
            </p:nvSpPr>
            <p:spPr>
              <a:xfrm>
                <a:off x="6414134" y="2676095"/>
                <a:ext cx="622935" cy="313486"/>
              </a:xfrm>
              <a:custGeom>
                <a:avLst/>
                <a:gdLst>
                  <a:gd name="connsiteX0" fmla="*/ 0 w 613410"/>
                  <a:gd name="connsiteY0" fmla="*/ 333424 h 341044"/>
                  <a:gd name="connsiteX1" fmla="*/ 55245 w 613410"/>
                  <a:gd name="connsiteY1" fmla="*/ 177214 h 341044"/>
                  <a:gd name="connsiteX2" fmla="*/ 222885 w 613410"/>
                  <a:gd name="connsiteY2" fmla="*/ 7669 h 341044"/>
                  <a:gd name="connsiteX3" fmla="*/ 504825 w 613410"/>
                  <a:gd name="connsiteY3" fmla="*/ 61009 h 341044"/>
                  <a:gd name="connsiteX4" fmla="*/ 613410 w 613410"/>
                  <a:gd name="connsiteY4" fmla="*/ 341044 h 341044"/>
                  <a:gd name="connsiteX0" fmla="*/ 0 w 613410"/>
                  <a:gd name="connsiteY0" fmla="*/ 330150 h 337770"/>
                  <a:gd name="connsiteX1" fmla="*/ 55245 w 613410"/>
                  <a:gd name="connsiteY1" fmla="*/ 173940 h 337770"/>
                  <a:gd name="connsiteX2" fmla="*/ 222885 w 613410"/>
                  <a:gd name="connsiteY2" fmla="*/ 4395 h 337770"/>
                  <a:gd name="connsiteX3" fmla="*/ 504825 w 613410"/>
                  <a:gd name="connsiteY3" fmla="*/ 74880 h 337770"/>
                  <a:gd name="connsiteX4" fmla="*/ 613410 w 613410"/>
                  <a:gd name="connsiteY4" fmla="*/ 337770 h 337770"/>
                  <a:gd name="connsiteX0" fmla="*/ 0 w 613410"/>
                  <a:gd name="connsiteY0" fmla="*/ 328387 h 336007"/>
                  <a:gd name="connsiteX1" fmla="*/ 55245 w 613410"/>
                  <a:gd name="connsiteY1" fmla="*/ 172177 h 336007"/>
                  <a:gd name="connsiteX2" fmla="*/ 306705 w 613410"/>
                  <a:gd name="connsiteY2" fmla="*/ 4537 h 336007"/>
                  <a:gd name="connsiteX3" fmla="*/ 504825 w 613410"/>
                  <a:gd name="connsiteY3" fmla="*/ 73117 h 336007"/>
                  <a:gd name="connsiteX4" fmla="*/ 613410 w 613410"/>
                  <a:gd name="connsiteY4" fmla="*/ 336007 h 336007"/>
                  <a:gd name="connsiteX0" fmla="*/ 0 w 613410"/>
                  <a:gd name="connsiteY0" fmla="*/ 325750 h 333370"/>
                  <a:gd name="connsiteX1" fmla="*/ 93345 w 613410"/>
                  <a:gd name="connsiteY1" fmla="*/ 123820 h 333370"/>
                  <a:gd name="connsiteX2" fmla="*/ 306705 w 613410"/>
                  <a:gd name="connsiteY2" fmla="*/ 1900 h 333370"/>
                  <a:gd name="connsiteX3" fmla="*/ 504825 w 613410"/>
                  <a:gd name="connsiteY3" fmla="*/ 70480 h 333370"/>
                  <a:gd name="connsiteX4" fmla="*/ 613410 w 613410"/>
                  <a:gd name="connsiteY4" fmla="*/ 333370 h 333370"/>
                  <a:gd name="connsiteX0" fmla="*/ 0 w 586740"/>
                  <a:gd name="connsiteY0" fmla="*/ 329560 h 333370"/>
                  <a:gd name="connsiteX1" fmla="*/ 66675 w 586740"/>
                  <a:gd name="connsiteY1" fmla="*/ 123820 h 333370"/>
                  <a:gd name="connsiteX2" fmla="*/ 280035 w 586740"/>
                  <a:gd name="connsiteY2" fmla="*/ 1900 h 333370"/>
                  <a:gd name="connsiteX3" fmla="*/ 478155 w 586740"/>
                  <a:gd name="connsiteY3" fmla="*/ 70480 h 333370"/>
                  <a:gd name="connsiteX4" fmla="*/ 586740 w 586740"/>
                  <a:gd name="connsiteY4" fmla="*/ 333370 h 333370"/>
                  <a:gd name="connsiteX0" fmla="*/ 0 w 586740"/>
                  <a:gd name="connsiteY0" fmla="*/ 329363 h 333173"/>
                  <a:gd name="connsiteX1" fmla="*/ 81915 w 586740"/>
                  <a:gd name="connsiteY1" fmla="*/ 119813 h 333173"/>
                  <a:gd name="connsiteX2" fmla="*/ 280035 w 586740"/>
                  <a:gd name="connsiteY2" fmla="*/ 1703 h 333173"/>
                  <a:gd name="connsiteX3" fmla="*/ 478155 w 586740"/>
                  <a:gd name="connsiteY3" fmla="*/ 70283 h 333173"/>
                  <a:gd name="connsiteX4" fmla="*/ 586740 w 586740"/>
                  <a:gd name="connsiteY4" fmla="*/ 333173 h 333173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7850 h 331660"/>
                  <a:gd name="connsiteX1" fmla="*/ 87630 w 586740"/>
                  <a:gd name="connsiteY1" fmla="*/ 99250 h 331660"/>
                  <a:gd name="connsiteX2" fmla="*/ 280035 w 586740"/>
                  <a:gd name="connsiteY2" fmla="*/ 190 h 331660"/>
                  <a:gd name="connsiteX3" fmla="*/ 487680 w 586740"/>
                  <a:gd name="connsiteY3" fmla="*/ 82105 h 331660"/>
                  <a:gd name="connsiteX4" fmla="*/ 586740 w 586740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65785"/>
                  <a:gd name="connsiteY0" fmla="*/ 329755 h 331660"/>
                  <a:gd name="connsiteX1" fmla="*/ 80010 w 565785"/>
                  <a:gd name="connsiteY1" fmla="*/ 99250 h 331660"/>
                  <a:gd name="connsiteX2" fmla="*/ 272415 w 565785"/>
                  <a:gd name="connsiteY2" fmla="*/ 190 h 331660"/>
                  <a:gd name="connsiteX3" fmla="*/ 480060 w 565785"/>
                  <a:gd name="connsiteY3" fmla="*/ 82105 h 331660"/>
                  <a:gd name="connsiteX4" fmla="*/ 565785 w 565785"/>
                  <a:gd name="connsiteY4" fmla="*/ 331660 h 331660"/>
                  <a:gd name="connsiteX0" fmla="*/ 0 w 550545"/>
                  <a:gd name="connsiteY0" fmla="*/ 329755 h 331660"/>
                  <a:gd name="connsiteX1" fmla="*/ 647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774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6731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32295 h 332295"/>
                  <a:gd name="connsiteX1" fmla="*/ 67310 w 550545"/>
                  <a:gd name="connsiteY1" fmla="*/ 99250 h 332295"/>
                  <a:gd name="connsiteX2" fmla="*/ 257175 w 550545"/>
                  <a:gd name="connsiteY2" fmla="*/ 190 h 332295"/>
                  <a:gd name="connsiteX3" fmla="*/ 464820 w 550545"/>
                  <a:gd name="connsiteY3" fmla="*/ 82105 h 332295"/>
                  <a:gd name="connsiteX4" fmla="*/ 550545 w 550545"/>
                  <a:gd name="connsiteY4" fmla="*/ 331660 h 332295"/>
                  <a:gd name="connsiteX0" fmla="*/ 0 w 550545"/>
                  <a:gd name="connsiteY0" fmla="*/ 332693 h 332693"/>
                  <a:gd name="connsiteX1" fmla="*/ 67310 w 550545"/>
                  <a:gd name="connsiteY1" fmla="*/ 114888 h 332693"/>
                  <a:gd name="connsiteX2" fmla="*/ 257175 w 550545"/>
                  <a:gd name="connsiteY2" fmla="*/ 588 h 332693"/>
                  <a:gd name="connsiteX3" fmla="*/ 464820 w 550545"/>
                  <a:gd name="connsiteY3" fmla="*/ 82503 h 332693"/>
                  <a:gd name="connsiteX4" fmla="*/ 550545 w 550545"/>
                  <a:gd name="connsiteY4" fmla="*/ 332058 h 332693"/>
                  <a:gd name="connsiteX0" fmla="*/ 0 w 550545"/>
                  <a:gd name="connsiteY0" fmla="*/ 332349 h 332349"/>
                  <a:gd name="connsiteX1" fmla="*/ 69850 w 550545"/>
                  <a:gd name="connsiteY1" fmla="*/ 101844 h 332349"/>
                  <a:gd name="connsiteX2" fmla="*/ 257175 w 550545"/>
                  <a:gd name="connsiteY2" fmla="*/ 244 h 332349"/>
                  <a:gd name="connsiteX3" fmla="*/ 464820 w 550545"/>
                  <a:gd name="connsiteY3" fmla="*/ 82159 h 332349"/>
                  <a:gd name="connsiteX4" fmla="*/ 550545 w 550545"/>
                  <a:gd name="connsiteY4" fmla="*/ 331714 h 332349"/>
                  <a:gd name="connsiteX0" fmla="*/ 0 w 550545"/>
                  <a:gd name="connsiteY0" fmla="*/ 332742 h 332742"/>
                  <a:gd name="connsiteX1" fmla="*/ 69850 w 550545"/>
                  <a:gd name="connsiteY1" fmla="*/ 116440 h 332742"/>
                  <a:gd name="connsiteX2" fmla="*/ 257175 w 550545"/>
                  <a:gd name="connsiteY2" fmla="*/ 637 h 332742"/>
                  <a:gd name="connsiteX3" fmla="*/ 464820 w 550545"/>
                  <a:gd name="connsiteY3" fmla="*/ 82552 h 332742"/>
                  <a:gd name="connsiteX4" fmla="*/ 550545 w 550545"/>
                  <a:gd name="connsiteY4" fmla="*/ 332107 h 332742"/>
                  <a:gd name="connsiteX0" fmla="*/ 0 w 550545"/>
                  <a:gd name="connsiteY0" fmla="*/ 332186 h 332186"/>
                  <a:gd name="connsiteX1" fmla="*/ 69850 w 550545"/>
                  <a:gd name="connsiteY1" fmla="*/ 115884 h 332186"/>
                  <a:gd name="connsiteX2" fmla="*/ 257175 w 550545"/>
                  <a:gd name="connsiteY2" fmla="*/ 81 h 332186"/>
                  <a:gd name="connsiteX3" fmla="*/ 472440 w 550545"/>
                  <a:gd name="connsiteY3" fmla="*/ 101880 h 332186"/>
                  <a:gd name="connsiteX4" fmla="*/ 550545 w 550545"/>
                  <a:gd name="connsiteY4" fmla="*/ 331551 h 332186"/>
                  <a:gd name="connsiteX0" fmla="*/ 0 w 550545"/>
                  <a:gd name="connsiteY0" fmla="*/ 332339 h 332339"/>
                  <a:gd name="connsiteX1" fmla="*/ 69850 w 550545"/>
                  <a:gd name="connsiteY1" fmla="*/ 116037 h 332339"/>
                  <a:gd name="connsiteX2" fmla="*/ 257175 w 550545"/>
                  <a:gd name="connsiteY2" fmla="*/ 234 h 332339"/>
                  <a:gd name="connsiteX3" fmla="*/ 474980 w 550545"/>
                  <a:gd name="connsiteY3" fmla="*/ 93512 h 332339"/>
                  <a:gd name="connsiteX4" fmla="*/ 550545 w 550545"/>
                  <a:gd name="connsiteY4" fmla="*/ 331704 h 332339"/>
                  <a:gd name="connsiteX0" fmla="*/ 0 w 550545"/>
                  <a:gd name="connsiteY0" fmla="*/ 329513 h 329513"/>
                  <a:gd name="connsiteX1" fmla="*/ 69850 w 550545"/>
                  <a:gd name="connsiteY1" fmla="*/ 113211 h 329513"/>
                  <a:gd name="connsiteX2" fmla="*/ 267335 w 550545"/>
                  <a:gd name="connsiteY2" fmla="*/ 248 h 329513"/>
                  <a:gd name="connsiteX3" fmla="*/ 474980 w 550545"/>
                  <a:gd name="connsiteY3" fmla="*/ 90686 h 329513"/>
                  <a:gd name="connsiteX4" fmla="*/ 550545 w 550545"/>
                  <a:gd name="connsiteY4" fmla="*/ 328878 h 329513"/>
                  <a:gd name="connsiteX0" fmla="*/ 0 w 550545"/>
                  <a:gd name="connsiteY0" fmla="*/ 329350 h 329350"/>
                  <a:gd name="connsiteX1" fmla="*/ 69850 w 550545"/>
                  <a:gd name="connsiteY1" fmla="*/ 113048 h 329350"/>
                  <a:gd name="connsiteX2" fmla="*/ 267335 w 550545"/>
                  <a:gd name="connsiteY2" fmla="*/ 85 h 329350"/>
                  <a:gd name="connsiteX3" fmla="*/ 474980 w 550545"/>
                  <a:gd name="connsiteY3" fmla="*/ 99045 h 329350"/>
                  <a:gd name="connsiteX4" fmla="*/ 550545 w 550545"/>
                  <a:gd name="connsiteY4" fmla="*/ 328715 h 329350"/>
                  <a:gd name="connsiteX0" fmla="*/ 0 w 550545"/>
                  <a:gd name="connsiteY0" fmla="*/ 329320 h 329320"/>
                  <a:gd name="connsiteX1" fmla="*/ 74930 w 550545"/>
                  <a:gd name="connsiteY1" fmla="*/ 110178 h 329320"/>
                  <a:gd name="connsiteX2" fmla="*/ 267335 w 550545"/>
                  <a:gd name="connsiteY2" fmla="*/ 55 h 329320"/>
                  <a:gd name="connsiteX3" fmla="*/ 474980 w 550545"/>
                  <a:gd name="connsiteY3" fmla="*/ 99015 h 329320"/>
                  <a:gd name="connsiteX4" fmla="*/ 550545 w 550545"/>
                  <a:gd name="connsiteY4" fmla="*/ 328685 h 329320"/>
                  <a:gd name="connsiteX0" fmla="*/ 0 w 550545"/>
                  <a:gd name="connsiteY0" fmla="*/ 346350 h 346350"/>
                  <a:gd name="connsiteX1" fmla="*/ 74930 w 550545"/>
                  <a:gd name="connsiteY1" fmla="*/ 127208 h 346350"/>
                  <a:gd name="connsiteX2" fmla="*/ 259715 w 550545"/>
                  <a:gd name="connsiteY2" fmla="*/ 41 h 346350"/>
                  <a:gd name="connsiteX3" fmla="*/ 474980 w 550545"/>
                  <a:gd name="connsiteY3" fmla="*/ 116045 h 346350"/>
                  <a:gd name="connsiteX4" fmla="*/ 550545 w 550545"/>
                  <a:gd name="connsiteY4" fmla="*/ 345715 h 346350"/>
                  <a:gd name="connsiteX0" fmla="*/ 0 w 584835"/>
                  <a:gd name="connsiteY0" fmla="*/ 354872 h 354872"/>
                  <a:gd name="connsiteX1" fmla="*/ 109220 w 584835"/>
                  <a:gd name="connsiteY1" fmla="*/ 127208 h 354872"/>
                  <a:gd name="connsiteX2" fmla="*/ 294005 w 584835"/>
                  <a:gd name="connsiteY2" fmla="*/ 41 h 354872"/>
                  <a:gd name="connsiteX3" fmla="*/ 509270 w 584835"/>
                  <a:gd name="connsiteY3" fmla="*/ 116045 h 354872"/>
                  <a:gd name="connsiteX4" fmla="*/ 584835 w 584835"/>
                  <a:gd name="connsiteY4" fmla="*/ 345715 h 354872"/>
                  <a:gd name="connsiteX0" fmla="*/ 0 w 622935"/>
                  <a:gd name="connsiteY0" fmla="*/ 354873 h 354873"/>
                  <a:gd name="connsiteX1" fmla="*/ 109220 w 622935"/>
                  <a:gd name="connsiteY1" fmla="*/ 127209 h 354873"/>
                  <a:gd name="connsiteX2" fmla="*/ 294005 w 622935"/>
                  <a:gd name="connsiteY2" fmla="*/ 42 h 354873"/>
                  <a:gd name="connsiteX3" fmla="*/ 509270 w 622935"/>
                  <a:gd name="connsiteY3" fmla="*/ 116046 h 354873"/>
                  <a:gd name="connsiteX4" fmla="*/ 622935 w 622935"/>
                  <a:gd name="connsiteY4" fmla="*/ 349977 h 354873"/>
                  <a:gd name="connsiteX0" fmla="*/ 0 w 622935"/>
                  <a:gd name="connsiteY0" fmla="*/ 355230 h 355230"/>
                  <a:gd name="connsiteX1" fmla="*/ 109220 w 622935"/>
                  <a:gd name="connsiteY1" fmla="*/ 127566 h 355230"/>
                  <a:gd name="connsiteX2" fmla="*/ 294005 w 622935"/>
                  <a:gd name="connsiteY2" fmla="*/ 399 h 355230"/>
                  <a:gd name="connsiteX3" fmla="*/ 524510 w 622935"/>
                  <a:gd name="connsiteY3" fmla="*/ 97230 h 355230"/>
                  <a:gd name="connsiteX4" fmla="*/ 622935 w 622935"/>
                  <a:gd name="connsiteY4" fmla="*/ 350334 h 355230"/>
                  <a:gd name="connsiteX0" fmla="*/ 0 w 622935"/>
                  <a:gd name="connsiteY0" fmla="*/ 354946 h 354946"/>
                  <a:gd name="connsiteX1" fmla="*/ 88265 w 622935"/>
                  <a:gd name="connsiteY1" fmla="*/ 112368 h 354946"/>
                  <a:gd name="connsiteX2" fmla="*/ 294005 w 622935"/>
                  <a:gd name="connsiteY2" fmla="*/ 115 h 354946"/>
                  <a:gd name="connsiteX3" fmla="*/ 524510 w 622935"/>
                  <a:gd name="connsiteY3" fmla="*/ 96946 h 354946"/>
                  <a:gd name="connsiteX4" fmla="*/ 622935 w 622935"/>
                  <a:gd name="connsiteY4" fmla="*/ 350050 h 354946"/>
                  <a:gd name="connsiteX0" fmla="*/ 0 w 622935"/>
                  <a:gd name="connsiteY0" fmla="*/ 350695 h 350695"/>
                  <a:gd name="connsiteX1" fmla="*/ 88265 w 622935"/>
                  <a:gd name="connsiteY1" fmla="*/ 108117 h 350695"/>
                  <a:gd name="connsiteX2" fmla="*/ 295910 w 622935"/>
                  <a:gd name="connsiteY2" fmla="*/ 125 h 350695"/>
                  <a:gd name="connsiteX3" fmla="*/ 524510 w 622935"/>
                  <a:gd name="connsiteY3" fmla="*/ 92695 h 350695"/>
                  <a:gd name="connsiteX4" fmla="*/ 622935 w 622935"/>
                  <a:gd name="connsiteY4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312872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04 h 350604"/>
                  <a:gd name="connsiteX1" fmla="*/ 24766 w 622935"/>
                  <a:gd name="connsiteY1" fmla="*/ 224196 h 350604"/>
                  <a:gd name="connsiteX2" fmla="*/ 88265 w 622935"/>
                  <a:gd name="connsiteY2" fmla="*/ 108026 h 350604"/>
                  <a:gd name="connsiteX3" fmla="*/ 312872 w 622935"/>
                  <a:gd name="connsiteY3" fmla="*/ 34 h 350604"/>
                  <a:gd name="connsiteX4" fmla="*/ 524510 w 622935"/>
                  <a:gd name="connsiteY4" fmla="*/ 92604 h 350604"/>
                  <a:gd name="connsiteX5" fmla="*/ 622935 w 622935"/>
                  <a:gd name="connsiteY5" fmla="*/ 345708 h 350604"/>
                  <a:gd name="connsiteX0" fmla="*/ 0 w 622935"/>
                  <a:gd name="connsiteY0" fmla="*/ 352471 h 352471"/>
                  <a:gd name="connsiteX1" fmla="*/ 24766 w 622935"/>
                  <a:gd name="connsiteY1" fmla="*/ 226063 h 352471"/>
                  <a:gd name="connsiteX2" fmla="*/ 88265 w 622935"/>
                  <a:gd name="connsiteY2" fmla="*/ 109893 h 352471"/>
                  <a:gd name="connsiteX3" fmla="*/ 178102 w 622935"/>
                  <a:gd name="connsiteY3" fmla="*/ 38078 h 352471"/>
                  <a:gd name="connsiteX4" fmla="*/ 312872 w 622935"/>
                  <a:gd name="connsiteY4" fmla="*/ 1901 h 352471"/>
                  <a:gd name="connsiteX5" fmla="*/ 524510 w 622935"/>
                  <a:gd name="connsiteY5" fmla="*/ 94471 h 352471"/>
                  <a:gd name="connsiteX6" fmla="*/ 622935 w 622935"/>
                  <a:gd name="connsiteY6" fmla="*/ 347575 h 352471"/>
                  <a:gd name="connsiteX0" fmla="*/ 0 w 622935"/>
                  <a:gd name="connsiteY0" fmla="*/ 352274 h 352274"/>
                  <a:gd name="connsiteX1" fmla="*/ 24766 w 622935"/>
                  <a:gd name="connsiteY1" fmla="*/ 225866 h 352274"/>
                  <a:gd name="connsiteX2" fmla="*/ 88265 w 622935"/>
                  <a:gd name="connsiteY2" fmla="*/ 109696 h 352274"/>
                  <a:gd name="connsiteX3" fmla="*/ 178102 w 622935"/>
                  <a:gd name="connsiteY3" fmla="*/ 37881 h 352274"/>
                  <a:gd name="connsiteX4" fmla="*/ 312872 w 622935"/>
                  <a:gd name="connsiteY4" fmla="*/ 1704 h 352274"/>
                  <a:gd name="connsiteX5" fmla="*/ 524510 w 622935"/>
                  <a:gd name="connsiteY5" fmla="*/ 94274 h 352274"/>
                  <a:gd name="connsiteX6" fmla="*/ 622935 w 622935"/>
                  <a:gd name="connsiteY6" fmla="*/ 347378 h 352274"/>
                  <a:gd name="connsiteX0" fmla="*/ 0 w 622935"/>
                  <a:gd name="connsiteY0" fmla="*/ 350794 h 350794"/>
                  <a:gd name="connsiteX1" fmla="*/ 24766 w 622935"/>
                  <a:gd name="connsiteY1" fmla="*/ 224386 h 350794"/>
                  <a:gd name="connsiteX2" fmla="*/ 88265 w 622935"/>
                  <a:gd name="connsiteY2" fmla="*/ 108216 h 350794"/>
                  <a:gd name="connsiteX3" fmla="*/ 178102 w 622935"/>
                  <a:gd name="connsiteY3" fmla="*/ 36401 h 350794"/>
                  <a:gd name="connsiteX4" fmla="*/ 312872 w 622935"/>
                  <a:gd name="connsiteY4" fmla="*/ 224 h 350794"/>
                  <a:gd name="connsiteX5" fmla="*/ 524510 w 622935"/>
                  <a:gd name="connsiteY5" fmla="*/ 92794 h 350794"/>
                  <a:gd name="connsiteX6" fmla="*/ 622935 w 622935"/>
                  <a:gd name="connsiteY6" fmla="*/ 345898 h 350794"/>
                  <a:gd name="connsiteX0" fmla="*/ 0 w 622935"/>
                  <a:gd name="connsiteY0" fmla="*/ 352272 h 352272"/>
                  <a:gd name="connsiteX1" fmla="*/ 24766 w 622935"/>
                  <a:gd name="connsiteY1" fmla="*/ 225864 h 352272"/>
                  <a:gd name="connsiteX2" fmla="*/ 88265 w 622935"/>
                  <a:gd name="connsiteY2" fmla="*/ 109694 h 352272"/>
                  <a:gd name="connsiteX3" fmla="*/ 178102 w 622935"/>
                  <a:gd name="connsiteY3" fmla="*/ 37879 h 352272"/>
                  <a:gd name="connsiteX4" fmla="*/ 312872 w 622935"/>
                  <a:gd name="connsiteY4" fmla="*/ 1702 h 352272"/>
                  <a:gd name="connsiteX5" fmla="*/ 524510 w 622935"/>
                  <a:gd name="connsiteY5" fmla="*/ 94272 h 352272"/>
                  <a:gd name="connsiteX6" fmla="*/ 622935 w 622935"/>
                  <a:gd name="connsiteY6" fmla="*/ 347376 h 352272"/>
                  <a:gd name="connsiteX0" fmla="*/ 0 w 622935"/>
                  <a:gd name="connsiteY0" fmla="*/ 352273 h 352273"/>
                  <a:gd name="connsiteX1" fmla="*/ 24766 w 622935"/>
                  <a:gd name="connsiteY1" fmla="*/ 225865 h 352273"/>
                  <a:gd name="connsiteX2" fmla="*/ 88265 w 622935"/>
                  <a:gd name="connsiteY2" fmla="*/ 109695 h 352273"/>
                  <a:gd name="connsiteX3" fmla="*/ 178102 w 622935"/>
                  <a:gd name="connsiteY3" fmla="*/ 37880 h 352273"/>
                  <a:gd name="connsiteX4" fmla="*/ 312872 w 622935"/>
                  <a:gd name="connsiteY4" fmla="*/ 1703 h 352273"/>
                  <a:gd name="connsiteX5" fmla="*/ 524510 w 622935"/>
                  <a:gd name="connsiteY5" fmla="*/ 94273 h 352273"/>
                  <a:gd name="connsiteX6" fmla="*/ 622935 w 622935"/>
                  <a:gd name="connsiteY6" fmla="*/ 347377 h 352273"/>
                  <a:gd name="connsiteX0" fmla="*/ 0 w 622935"/>
                  <a:gd name="connsiteY0" fmla="*/ 350585 h 350585"/>
                  <a:gd name="connsiteX1" fmla="*/ 24766 w 622935"/>
                  <a:gd name="connsiteY1" fmla="*/ 224177 h 350585"/>
                  <a:gd name="connsiteX2" fmla="*/ 88265 w 622935"/>
                  <a:gd name="connsiteY2" fmla="*/ 108007 h 350585"/>
                  <a:gd name="connsiteX3" fmla="*/ 178102 w 622935"/>
                  <a:gd name="connsiteY3" fmla="*/ 36192 h 350585"/>
                  <a:gd name="connsiteX4" fmla="*/ 312872 w 622935"/>
                  <a:gd name="connsiteY4" fmla="*/ 15 h 350585"/>
                  <a:gd name="connsiteX5" fmla="*/ 524510 w 622935"/>
                  <a:gd name="connsiteY5" fmla="*/ 92585 h 350585"/>
                  <a:gd name="connsiteX6" fmla="*/ 622935 w 622935"/>
                  <a:gd name="connsiteY6" fmla="*/ 345689 h 350585"/>
                  <a:gd name="connsiteX0" fmla="*/ 0 w 622935"/>
                  <a:gd name="connsiteY0" fmla="*/ 352485 h 352485"/>
                  <a:gd name="connsiteX1" fmla="*/ 24766 w 622935"/>
                  <a:gd name="connsiteY1" fmla="*/ 226077 h 352485"/>
                  <a:gd name="connsiteX2" fmla="*/ 88265 w 622935"/>
                  <a:gd name="connsiteY2" fmla="*/ 109907 h 352485"/>
                  <a:gd name="connsiteX3" fmla="*/ 178102 w 622935"/>
                  <a:gd name="connsiteY3" fmla="*/ 38092 h 352485"/>
                  <a:gd name="connsiteX4" fmla="*/ 312872 w 622935"/>
                  <a:gd name="connsiteY4" fmla="*/ 1915 h 352485"/>
                  <a:gd name="connsiteX5" fmla="*/ 524510 w 622935"/>
                  <a:gd name="connsiteY5" fmla="*/ 98841 h 352485"/>
                  <a:gd name="connsiteX6" fmla="*/ 622935 w 622935"/>
                  <a:gd name="connsiteY6" fmla="*/ 347589 h 352485"/>
                  <a:gd name="connsiteX0" fmla="*/ 0 w 622935"/>
                  <a:gd name="connsiteY0" fmla="*/ 350581 h 350581"/>
                  <a:gd name="connsiteX1" fmla="*/ 24766 w 622935"/>
                  <a:gd name="connsiteY1" fmla="*/ 224173 h 350581"/>
                  <a:gd name="connsiteX2" fmla="*/ 88265 w 622935"/>
                  <a:gd name="connsiteY2" fmla="*/ 108003 h 350581"/>
                  <a:gd name="connsiteX3" fmla="*/ 178102 w 622935"/>
                  <a:gd name="connsiteY3" fmla="*/ 36188 h 350581"/>
                  <a:gd name="connsiteX4" fmla="*/ 312872 w 622935"/>
                  <a:gd name="connsiteY4" fmla="*/ 11 h 350581"/>
                  <a:gd name="connsiteX5" fmla="*/ 524510 w 622935"/>
                  <a:gd name="connsiteY5" fmla="*/ 96937 h 350581"/>
                  <a:gd name="connsiteX6" fmla="*/ 622935 w 622935"/>
                  <a:gd name="connsiteY6" fmla="*/ 345685 h 35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2935" h="350581">
                    <a:moveTo>
                      <a:pt x="0" y="350581"/>
                    </a:moveTo>
                    <a:cubicBezTo>
                      <a:pt x="5080" y="329513"/>
                      <a:pt x="10055" y="264603"/>
                      <a:pt x="24766" y="224173"/>
                    </a:cubicBezTo>
                    <a:cubicBezTo>
                      <a:pt x="43287" y="179482"/>
                      <a:pt x="62709" y="139334"/>
                      <a:pt x="88265" y="108003"/>
                    </a:cubicBezTo>
                    <a:cubicBezTo>
                      <a:pt x="113821" y="76672"/>
                      <a:pt x="140668" y="62899"/>
                      <a:pt x="178102" y="36188"/>
                    </a:cubicBezTo>
                    <a:cubicBezTo>
                      <a:pt x="217657" y="22545"/>
                      <a:pt x="253017" y="777"/>
                      <a:pt x="312872" y="11"/>
                    </a:cubicBezTo>
                    <a:cubicBezTo>
                      <a:pt x="372727" y="-755"/>
                      <a:pt x="472833" y="39325"/>
                      <a:pt x="524510" y="96937"/>
                    </a:cubicBezTo>
                    <a:cubicBezTo>
                      <a:pt x="576187" y="154549"/>
                      <a:pt x="612616" y="233448"/>
                      <a:pt x="622935" y="3456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prstDash val="dash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フリーフォーム 94"/>
              <p:cNvSpPr/>
              <p:nvPr/>
            </p:nvSpPr>
            <p:spPr>
              <a:xfrm>
                <a:off x="6536055" y="2771244"/>
                <a:ext cx="382905" cy="211986"/>
              </a:xfrm>
              <a:custGeom>
                <a:avLst/>
                <a:gdLst>
                  <a:gd name="connsiteX0" fmla="*/ 0 w 613410"/>
                  <a:gd name="connsiteY0" fmla="*/ 333424 h 341044"/>
                  <a:gd name="connsiteX1" fmla="*/ 55245 w 613410"/>
                  <a:gd name="connsiteY1" fmla="*/ 177214 h 341044"/>
                  <a:gd name="connsiteX2" fmla="*/ 222885 w 613410"/>
                  <a:gd name="connsiteY2" fmla="*/ 7669 h 341044"/>
                  <a:gd name="connsiteX3" fmla="*/ 504825 w 613410"/>
                  <a:gd name="connsiteY3" fmla="*/ 61009 h 341044"/>
                  <a:gd name="connsiteX4" fmla="*/ 613410 w 613410"/>
                  <a:gd name="connsiteY4" fmla="*/ 341044 h 341044"/>
                  <a:gd name="connsiteX0" fmla="*/ 0 w 613410"/>
                  <a:gd name="connsiteY0" fmla="*/ 330150 h 337770"/>
                  <a:gd name="connsiteX1" fmla="*/ 55245 w 613410"/>
                  <a:gd name="connsiteY1" fmla="*/ 173940 h 337770"/>
                  <a:gd name="connsiteX2" fmla="*/ 222885 w 613410"/>
                  <a:gd name="connsiteY2" fmla="*/ 4395 h 337770"/>
                  <a:gd name="connsiteX3" fmla="*/ 504825 w 613410"/>
                  <a:gd name="connsiteY3" fmla="*/ 74880 h 337770"/>
                  <a:gd name="connsiteX4" fmla="*/ 613410 w 613410"/>
                  <a:gd name="connsiteY4" fmla="*/ 337770 h 337770"/>
                  <a:gd name="connsiteX0" fmla="*/ 0 w 613410"/>
                  <a:gd name="connsiteY0" fmla="*/ 328387 h 336007"/>
                  <a:gd name="connsiteX1" fmla="*/ 55245 w 613410"/>
                  <a:gd name="connsiteY1" fmla="*/ 172177 h 336007"/>
                  <a:gd name="connsiteX2" fmla="*/ 306705 w 613410"/>
                  <a:gd name="connsiteY2" fmla="*/ 4537 h 336007"/>
                  <a:gd name="connsiteX3" fmla="*/ 504825 w 613410"/>
                  <a:gd name="connsiteY3" fmla="*/ 73117 h 336007"/>
                  <a:gd name="connsiteX4" fmla="*/ 613410 w 613410"/>
                  <a:gd name="connsiteY4" fmla="*/ 336007 h 336007"/>
                  <a:gd name="connsiteX0" fmla="*/ 0 w 613410"/>
                  <a:gd name="connsiteY0" fmla="*/ 325750 h 333370"/>
                  <a:gd name="connsiteX1" fmla="*/ 93345 w 613410"/>
                  <a:gd name="connsiteY1" fmla="*/ 123820 h 333370"/>
                  <a:gd name="connsiteX2" fmla="*/ 306705 w 613410"/>
                  <a:gd name="connsiteY2" fmla="*/ 1900 h 333370"/>
                  <a:gd name="connsiteX3" fmla="*/ 504825 w 613410"/>
                  <a:gd name="connsiteY3" fmla="*/ 70480 h 333370"/>
                  <a:gd name="connsiteX4" fmla="*/ 613410 w 613410"/>
                  <a:gd name="connsiteY4" fmla="*/ 333370 h 333370"/>
                  <a:gd name="connsiteX0" fmla="*/ 0 w 586740"/>
                  <a:gd name="connsiteY0" fmla="*/ 329560 h 333370"/>
                  <a:gd name="connsiteX1" fmla="*/ 66675 w 586740"/>
                  <a:gd name="connsiteY1" fmla="*/ 123820 h 333370"/>
                  <a:gd name="connsiteX2" fmla="*/ 280035 w 586740"/>
                  <a:gd name="connsiteY2" fmla="*/ 1900 h 333370"/>
                  <a:gd name="connsiteX3" fmla="*/ 478155 w 586740"/>
                  <a:gd name="connsiteY3" fmla="*/ 70480 h 333370"/>
                  <a:gd name="connsiteX4" fmla="*/ 586740 w 586740"/>
                  <a:gd name="connsiteY4" fmla="*/ 333370 h 333370"/>
                  <a:gd name="connsiteX0" fmla="*/ 0 w 586740"/>
                  <a:gd name="connsiteY0" fmla="*/ 329363 h 333173"/>
                  <a:gd name="connsiteX1" fmla="*/ 81915 w 586740"/>
                  <a:gd name="connsiteY1" fmla="*/ 119813 h 333173"/>
                  <a:gd name="connsiteX2" fmla="*/ 280035 w 586740"/>
                  <a:gd name="connsiteY2" fmla="*/ 1703 h 333173"/>
                  <a:gd name="connsiteX3" fmla="*/ 478155 w 586740"/>
                  <a:gd name="connsiteY3" fmla="*/ 70283 h 333173"/>
                  <a:gd name="connsiteX4" fmla="*/ 586740 w 586740"/>
                  <a:gd name="connsiteY4" fmla="*/ 333173 h 333173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7850 h 331660"/>
                  <a:gd name="connsiteX1" fmla="*/ 87630 w 586740"/>
                  <a:gd name="connsiteY1" fmla="*/ 99250 h 331660"/>
                  <a:gd name="connsiteX2" fmla="*/ 280035 w 586740"/>
                  <a:gd name="connsiteY2" fmla="*/ 190 h 331660"/>
                  <a:gd name="connsiteX3" fmla="*/ 487680 w 586740"/>
                  <a:gd name="connsiteY3" fmla="*/ 82105 h 331660"/>
                  <a:gd name="connsiteX4" fmla="*/ 586740 w 586740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65785"/>
                  <a:gd name="connsiteY0" fmla="*/ 329755 h 331660"/>
                  <a:gd name="connsiteX1" fmla="*/ 80010 w 565785"/>
                  <a:gd name="connsiteY1" fmla="*/ 99250 h 331660"/>
                  <a:gd name="connsiteX2" fmla="*/ 272415 w 565785"/>
                  <a:gd name="connsiteY2" fmla="*/ 190 h 331660"/>
                  <a:gd name="connsiteX3" fmla="*/ 480060 w 565785"/>
                  <a:gd name="connsiteY3" fmla="*/ 82105 h 331660"/>
                  <a:gd name="connsiteX4" fmla="*/ 565785 w 565785"/>
                  <a:gd name="connsiteY4" fmla="*/ 331660 h 331660"/>
                  <a:gd name="connsiteX0" fmla="*/ 0 w 550545"/>
                  <a:gd name="connsiteY0" fmla="*/ 329755 h 331660"/>
                  <a:gd name="connsiteX1" fmla="*/ 647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774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6731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32295 h 332295"/>
                  <a:gd name="connsiteX1" fmla="*/ 67310 w 550545"/>
                  <a:gd name="connsiteY1" fmla="*/ 99250 h 332295"/>
                  <a:gd name="connsiteX2" fmla="*/ 257175 w 550545"/>
                  <a:gd name="connsiteY2" fmla="*/ 190 h 332295"/>
                  <a:gd name="connsiteX3" fmla="*/ 464820 w 550545"/>
                  <a:gd name="connsiteY3" fmla="*/ 82105 h 332295"/>
                  <a:gd name="connsiteX4" fmla="*/ 550545 w 550545"/>
                  <a:gd name="connsiteY4" fmla="*/ 331660 h 332295"/>
                  <a:gd name="connsiteX0" fmla="*/ 0 w 550545"/>
                  <a:gd name="connsiteY0" fmla="*/ 332693 h 332693"/>
                  <a:gd name="connsiteX1" fmla="*/ 67310 w 550545"/>
                  <a:gd name="connsiteY1" fmla="*/ 114888 h 332693"/>
                  <a:gd name="connsiteX2" fmla="*/ 257175 w 550545"/>
                  <a:gd name="connsiteY2" fmla="*/ 588 h 332693"/>
                  <a:gd name="connsiteX3" fmla="*/ 464820 w 550545"/>
                  <a:gd name="connsiteY3" fmla="*/ 82503 h 332693"/>
                  <a:gd name="connsiteX4" fmla="*/ 550545 w 550545"/>
                  <a:gd name="connsiteY4" fmla="*/ 332058 h 332693"/>
                  <a:gd name="connsiteX0" fmla="*/ 0 w 550545"/>
                  <a:gd name="connsiteY0" fmla="*/ 332349 h 332349"/>
                  <a:gd name="connsiteX1" fmla="*/ 69850 w 550545"/>
                  <a:gd name="connsiteY1" fmla="*/ 101844 h 332349"/>
                  <a:gd name="connsiteX2" fmla="*/ 257175 w 550545"/>
                  <a:gd name="connsiteY2" fmla="*/ 244 h 332349"/>
                  <a:gd name="connsiteX3" fmla="*/ 464820 w 550545"/>
                  <a:gd name="connsiteY3" fmla="*/ 82159 h 332349"/>
                  <a:gd name="connsiteX4" fmla="*/ 550545 w 550545"/>
                  <a:gd name="connsiteY4" fmla="*/ 331714 h 332349"/>
                  <a:gd name="connsiteX0" fmla="*/ 0 w 550545"/>
                  <a:gd name="connsiteY0" fmla="*/ 332742 h 332742"/>
                  <a:gd name="connsiteX1" fmla="*/ 69850 w 550545"/>
                  <a:gd name="connsiteY1" fmla="*/ 116440 h 332742"/>
                  <a:gd name="connsiteX2" fmla="*/ 257175 w 550545"/>
                  <a:gd name="connsiteY2" fmla="*/ 637 h 332742"/>
                  <a:gd name="connsiteX3" fmla="*/ 464820 w 550545"/>
                  <a:gd name="connsiteY3" fmla="*/ 82552 h 332742"/>
                  <a:gd name="connsiteX4" fmla="*/ 550545 w 550545"/>
                  <a:gd name="connsiteY4" fmla="*/ 332107 h 332742"/>
                  <a:gd name="connsiteX0" fmla="*/ 0 w 550545"/>
                  <a:gd name="connsiteY0" fmla="*/ 332186 h 332186"/>
                  <a:gd name="connsiteX1" fmla="*/ 69850 w 550545"/>
                  <a:gd name="connsiteY1" fmla="*/ 115884 h 332186"/>
                  <a:gd name="connsiteX2" fmla="*/ 257175 w 550545"/>
                  <a:gd name="connsiteY2" fmla="*/ 81 h 332186"/>
                  <a:gd name="connsiteX3" fmla="*/ 472440 w 550545"/>
                  <a:gd name="connsiteY3" fmla="*/ 101880 h 332186"/>
                  <a:gd name="connsiteX4" fmla="*/ 550545 w 550545"/>
                  <a:gd name="connsiteY4" fmla="*/ 331551 h 332186"/>
                  <a:gd name="connsiteX0" fmla="*/ 0 w 550545"/>
                  <a:gd name="connsiteY0" fmla="*/ 332339 h 332339"/>
                  <a:gd name="connsiteX1" fmla="*/ 69850 w 550545"/>
                  <a:gd name="connsiteY1" fmla="*/ 116037 h 332339"/>
                  <a:gd name="connsiteX2" fmla="*/ 257175 w 550545"/>
                  <a:gd name="connsiteY2" fmla="*/ 234 h 332339"/>
                  <a:gd name="connsiteX3" fmla="*/ 474980 w 550545"/>
                  <a:gd name="connsiteY3" fmla="*/ 93512 h 332339"/>
                  <a:gd name="connsiteX4" fmla="*/ 550545 w 550545"/>
                  <a:gd name="connsiteY4" fmla="*/ 331704 h 332339"/>
                  <a:gd name="connsiteX0" fmla="*/ 0 w 550545"/>
                  <a:gd name="connsiteY0" fmla="*/ 329513 h 329513"/>
                  <a:gd name="connsiteX1" fmla="*/ 69850 w 550545"/>
                  <a:gd name="connsiteY1" fmla="*/ 113211 h 329513"/>
                  <a:gd name="connsiteX2" fmla="*/ 267335 w 550545"/>
                  <a:gd name="connsiteY2" fmla="*/ 248 h 329513"/>
                  <a:gd name="connsiteX3" fmla="*/ 474980 w 550545"/>
                  <a:gd name="connsiteY3" fmla="*/ 90686 h 329513"/>
                  <a:gd name="connsiteX4" fmla="*/ 550545 w 550545"/>
                  <a:gd name="connsiteY4" fmla="*/ 328878 h 329513"/>
                  <a:gd name="connsiteX0" fmla="*/ 0 w 550545"/>
                  <a:gd name="connsiteY0" fmla="*/ 329350 h 329350"/>
                  <a:gd name="connsiteX1" fmla="*/ 69850 w 550545"/>
                  <a:gd name="connsiteY1" fmla="*/ 113048 h 329350"/>
                  <a:gd name="connsiteX2" fmla="*/ 267335 w 550545"/>
                  <a:gd name="connsiteY2" fmla="*/ 85 h 329350"/>
                  <a:gd name="connsiteX3" fmla="*/ 474980 w 550545"/>
                  <a:gd name="connsiteY3" fmla="*/ 99045 h 329350"/>
                  <a:gd name="connsiteX4" fmla="*/ 550545 w 550545"/>
                  <a:gd name="connsiteY4" fmla="*/ 328715 h 329350"/>
                  <a:gd name="connsiteX0" fmla="*/ 0 w 550545"/>
                  <a:gd name="connsiteY0" fmla="*/ 329320 h 329320"/>
                  <a:gd name="connsiteX1" fmla="*/ 74930 w 550545"/>
                  <a:gd name="connsiteY1" fmla="*/ 110178 h 329320"/>
                  <a:gd name="connsiteX2" fmla="*/ 267335 w 550545"/>
                  <a:gd name="connsiteY2" fmla="*/ 55 h 329320"/>
                  <a:gd name="connsiteX3" fmla="*/ 474980 w 550545"/>
                  <a:gd name="connsiteY3" fmla="*/ 99015 h 329320"/>
                  <a:gd name="connsiteX4" fmla="*/ 550545 w 550545"/>
                  <a:gd name="connsiteY4" fmla="*/ 328685 h 329320"/>
                  <a:gd name="connsiteX0" fmla="*/ 0 w 550545"/>
                  <a:gd name="connsiteY0" fmla="*/ 346350 h 346350"/>
                  <a:gd name="connsiteX1" fmla="*/ 74930 w 550545"/>
                  <a:gd name="connsiteY1" fmla="*/ 127208 h 346350"/>
                  <a:gd name="connsiteX2" fmla="*/ 259715 w 550545"/>
                  <a:gd name="connsiteY2" fmla="*/ 41 h 346350"/>
                  <a:gd name="connsiteX3" fmla="*/ 474980 w 550545"/>
                  <a:gd name="connsiteY3" fmla="*/ 116045 h 346350"/>
                  <a:gd name="connsiteX4" fmla="*/ 550545 w 550545"/>
                  <a:gd name="connsiteY4" fmla="*/ 345715 h 346350"/>
                  <a:gd name="connsiteX0" fmla="*/ 0 w 584835"/>
                  <a:gd name="connsiteY0" fmla="*/ 354872 h 354872"/>
                  <a:gd name="connsiteX1" fmla="*/ 109220 w 584835"/>
                  <a:gd name="connsiteY1" fmla="*/ 127208 h 354872"/>
                  <a:gd name="connsiteX2" fmla="*/ 294005 w 584835"/>
                  <a:gd name="connsiteY2" fmla="*/ 41 h 354872"/>
                  <a:gd name="connsiteX3" fmla="*/ 509270 w 584835"/>
                  <a:gd name="connsiteY3" fmla="*/ 116045 h 354872"/>
                  <a:gd name="connsiteX4" fmla="*/ 584835 w 584835"/>
                  <a:gd name="connsiteY4" fmla="*/ 345715 h 354872"/>
                  <a:gd name="connsiteX0" fmla="*/ 0 w 622935"/>
                  <a:gd name="connsiteY0" fmla="*/ 354873 h 354873"/>
                  <a:gd name="connsiteX1" fmla="*/ 109220 w 622935"/>
                  <a:gd name="connsiteY1" fmla="*/ 127209 h 354873"/>
                  <a:gd name="connsiteX2" fmla="*/ 294005 w 622935"/>
                  <a:gd name="connsiteY2" fmla="*/ 42 h 354873"/>
                  <a:gd name="connsiteX3" fmla="*/ 509270 w 622935"/>
                  <a:gd name="connsiteY3" fmla="*/ 116046 h 354873"/>
                  <a:gd name="connsiteX4" fmla="*/ 622935 w 622935"/>
                  <a:gd name="connsiteY4" fmla="*/ 349977 h 354873"/>
                  <a:gd name="connsiteX0" fmla="*/ 0 w 622935"/>
                  <a:gd name="connsiteY0" fmla="*/ 355230 h 355230"/>
                  <a:gd name="connsiteX1" fmla="*/ 109220 w 622935"/>
                  <a:gd name="connsiteY1" fmla="*/ 127566 h 355230"/>
                  <a:gd name="connsiteX2" fmla="*/ 294005 w 622935"/>
                  <a:gd name="connsiteY2" fmla="*/ 399 h 355230"/>
                  <a:gd name="connsiteX3" fmla="*/ 524510 w 622935"/>
                  <a:gd name="connsiteY3" fmla="*/ 97230 h 355230"/>
                  <a:gd name="connsiteX4" fmla="*/ 622935 w 622935"/>
                  <a:gd name="connsiteY4" fmla="*/ 350334 h 355230"/>
                  <a:gd name="connsiteX0" fmla="*/ 0 w 622935"/>
                  <a:gd name="connsiteY0" fmla="*/ 354946 h 354946"/>
                  <a:gd name="connsiteX1" fmla="*/ 88265 w 622935"/>
                  <a:gd name="connsiteY1" fmla="*/ 112368 h 354946"/>
                  <a:gd name="connsiteX2" fmla="*/ 294005 w 622935"/>
                  <a:gd name="connsiteY2" fmla="*/ 115 h 354946"/>
                  <a:gd name="connsiteX3" fmla="*/ 524510 w 622935"/>
                  <a:gd name="connsiteY3" fmla="*/ 96946 h 354946"/>
                  <a:gd name="connsiteX4" fmla="*/ 622935 w 622935"/>
                  <a:gd name="connsiteY4" fmla="*/ 350050 h 354946"/>
                  <a:gd name="connsiteX0" fmla="*/ 0 w 622935"/>
                  <a:gd name="connsiteY0" fmla="*/ 350695 h 350695"/>
                  <a:gd name="connsiteX1" fmla="*/ 88265 w 622935"/>
                  <a:gd name="connsiteY1" fmla="*/ 108117 h 350695"/>
                  <a:gd name="connsiteX2" fmla="*/ 295910 w 622935"/>
                  <a:gd name="connsiteY2" fmla="*/ 125 h 350695"/>
                  <a:gd name="connsiteX3" fmla="*/ 524510 w 622935"/>
                  <a:gd name="connsiteY3" fmla="*/ 92695 h 350695"/>
                  <a:gd name="connsiteX4" fmla="*/ 622935 w 622935"/>
                  <a:gd name="connsiteY4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2935" h="350695">
                    <a:moveTo>
                      <a:pt x="0" y="350695"/>
                    </a:moveTo>
                    <a:cubicBezTo>
                      <a:pt x="5080" y="329627"/>
                      <a:pt x="10055" y="264717"/>
                      <a:pt x="24766" y="224287"/>
                    </a:cubicBezTo>
                    <a:cubicBezTo>
                      <a:pt x="43287" y="179596"/>
                      <a:pt x="48789" y="153998"/>
                      <a:pt x="88265" y="108117"/>
                    </a:cubicBezTo>
                    <a:cubicBezTo>
                      <a:pt x="127741" y="62236"/>
                      <a:pt x="223203" y="2695"/>
                      <a:pt x="295910" y="125"/>
                    </a:cubicBezTo>
                    <a:cubicBezTo>
                      <a:pt x="368617" y="-2445"/>
                      <a:pt x="470006" y="35083"/>
                      <a:pt x="524510" y="92695"/>
                    </a:cubicBezTo>
                    <a:cubicBezTo>
                      <a:pt x="579014" y="150307"/>
                      <a:pt x="612616" y="233562"/>
                      <a:pt x="622935" y="34579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  <a:prstDash val="dash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7" name="直線矢印コネクタ 96"/>
              <p:cNvCxnSpPr>
                <a:endCxn id="92" idx="4"/>
              </p:cNvCxnSpPr>
              <p:nvPr/>
            </p:nvCxnSpPr>
            <p:spPr>
              <a:xfrm flipV="1">
                <a:off x="6727006" y="2676105"/>
                <a:ext cx="0" cy="306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矢印コネクタ 98"/>
              <p:cNvCxnSpPr>
                <a:endCxn id="92" idx="2"/>
              </p:cNvCxnSpPr>
              <p:nvPr/>
            </p:nvCxnSpPr>
            <p:spPr>
              <a:xfrm flipH="1" flipV="1">
                <a:off x="6502399" y="2772671"/>
                <a:ext cx="221011" cy="2104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フリーフォーム 112"/>
            <p:cNvSpPr/>
            <p:nvPr/>
          </p:nvSpPr>
          <p:spPr>
            <a:xfrm>
              <a:off x="6181344" y="2987040"/>
              <a:ext cx="688848" cy="414528"/>
            </a:xfrm>
            <a:custGeom>
              <a:avLst/>
              <a:gdLst>
                <a:gd name="connsiteX0" fmla="*/ 140208 w 688848"/>
                <a:gd name="connsiteY0" fmla="*/ 0 h 414528"/>
                <a:gd name="connsiteX1" fmla="*/ 0 w 688848"/>
                <a:gd name="connsiteY1" fmla="*/ 414528 h 414528"/>
                <a:gd name="connsiteX2" fmla="*/ 323088 w 688848"/>
                <a:gd name="connsiteY2" fmla="*/ 176784 h 414528"/>
                <a:gd name="connsiteX3" fmla="*/ 688848 w 688848"/>
                <a:gd name="connsiteY3" fmla="*/ 304800 h 414528"/>
                <a:gd name="connsiteX4" fmla="*/ 512064 w 688848"/>
                <a:gd name="connsiteY4" fmla="*/ 6096 h 414528"/>
                <a:gd name="connsiteX5" fmla="*/ 512064 w 688848"/>
                <a:gd name="connsiteY5" fmla="*/ 6096 h 4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8848" h="414528">
                  <a:moveTo>
                    <a:pt x="140208" y="0"/>
                  </a:moveTo>
                  <a:lnTo>
                    <a:pt x="0" y="414528"/>
                  </a:lnTo>
                  <a:lnTo>
                    <a:pt x="323088" y="176784"/>
                  </a:lnTo>
                  <a:lnTo>
                    <a:pt x="688848" y="304800"/>
                  </a:lnTo>
                  <a:lnTo>
                    <a:pt x="512064" y="6096"/>
                  </a:lnTo>
                  <a:lnTo>
                    <a:pt x="512064" y="6096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cxnSp>
          <p:nvCxnSpPr>
            <p:cNvPr id="115" name="直線矢印コネクタ 114"/>
            <p:cNvCxnSpPr>
              <a:endCxn id="92" idx="5"/>
            </p:cNvCxnSpPr>
            <p:nvPr/>
          </p:nvCxnSpPr>
          <p:spPr>
            <a:xfrm flipV="1">
              <a:off x="6702574" y="2767749"/>
              <a:ext cx="188534" cy="221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フリーフォーム 122"/>
            <p:cNvSpPr/>
            <p:nvPr/>
          </p:nvSpPr>
          <p:spPr>
            <a:xfrm>
              <a:off x="6326505" y="2985135"/>
              <a:ext cx="373380" cy="470535"/>
            </a:xfrm>
            <a:custGeom>
              <a:avLst/>
              <a:gdLst>
                <a:gd name="connsiteX0" fmla="*/ 0 w 373380"/>
                <a:gd name="connsiteY0" fmla="*/ 0 h 470535"/>
                <a:gd name="connsiteX1" fmla="*/ 102870 w 373380"/>
                <a:gd name="connsiteY1" fmla="*/ 470535 h 470535"/>
                <a:gd name="connsiteX2" fmla="*/ 373380 w 373380"/>
                <a:gd name="connsiteY2" fmla="*/ 7620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3380" h="470535">
                  <a:moveTo>
                    <a:pt x="0" y="0"/>
                  </a:moveTo>
                  <a:lnTo>
                    <a:pt x="102870" y="470535"/>
                  </a:lnTo>
                  <a:lnTo>
                    <a:pt x="373380" y="762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128" name="フリーフォーム 127"/>
            <p:cNvSpPr/>
            <p:nvPr/>
          </p:nvSpPr>
          <p:spPr>
            <a:xfrm>
              <a:off x="6324600" y="2990850"/>
              <a:ext cx="510540" cy="346710"/>
            </a:xfrm>
            <a:custGeom>
              <a:avLst/>
              <a:gdLst>
                <a:gd name="connsiteX0" fmla="*/ 0 w 510540"/>
                <a:gd name="connsiteY0" fmla="*/ 0 h 346710"/>
                <a:gd name="connsiteX1" fmla="*/ 510540 w 510540"/>
                <a:gd name="connsiteY1" fmla="*/ 148590 h 346710"/>
                <a:gd name="connsiteX2" fmla="*/ 320040 w 510540"/>
                <a:gd name="connsiteY2" fmla="*/ 346710 h 346710"/>
                <a:gd name="connsiteX3" fmla="*/ 377190 w 510540"/>
                <a:gd name="connsiteY3" fmla="*/ 3810 h 34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40" h="346710">
                  <a:moveTo>
                    <a:pt x="0" y="0"/>
                  </a:moveTo>
                  <a:lnTo>
                    <a:pt x="510540" y="148590"/>
                  </a:lnTo>
                  <a:lnTo>
                    <a:pt x="320040" y="346710"/>
                  </a:lnTo>
                  <a:lnTo>
                    <a:pt x="377190" y="381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</p:grpSp>
      <p:grpSp>
        <p:nvGrpSpPr>
          <p:cNvPr id="130" name="グループ化 129"/>
          <p:cNvGrpSpPr/>
          <p:nvPr/>
        </p:nvGrpSpPr>
        <p:grpSpPr>
          <a:xfrm flipH="1">
            <a:off x="7343857" y="2394710"/>
            <a:ext cx="944760" cy="992203"/>
            <a:chOff x="6013100" y="2463467"/>
            <a:chExt cx="966440" cy="992203"/>
          </a:xfrm>
        </p:grpSpPr>
        <p:cxnSp>
          <p:nvCxnSpPr>
            <p:cNvPr id="131" name="直線矢印コネクタ 130"/>
            <p:cNvCxnSpPr/>
            <p:nvPr/>
          </p:nvCxnSpPr>
          <p:spPr>
            <a:xfrm>
              <a:off x="6013100" y="2463467"/>
              <a:ext cx="315883" cy="52320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グループ化 131"/>
            <p:cNvGrpSpPr/>
            <p:nvPr/>
          </p:nvGrpSpPr>
          <p:grpSpPr>
            <a:xfrm>
              <a:off x="6419850" y="2682970"/>
              <a:ext cx="559690" cy="306609"/>
              <a:chOff x="6414134" y="2676095"/>
              <a:chExt cx="622935" cy="313486"/>
            </a:xfrm>
          </p:grpSpPr>
          <p:sp>
            <p:nvSpPr>
              <p:cNvPr id="137" name="フリーフォーム 136"/>
              <p:cNvSpPr/>
              <p:nvPr/>
            </p:nvSpPr>
            <p:spPr>
              <a:xfrm>
                <a:off x="6414134" y="2676095"/>
                <a:ext cx="622935" cy="313486"/>
              </a:xfrm>
              <a:custGeom>
                <a:avLst/>
                <a:gdLst>
                  <a:gd name="connsiteX0" fmla="*/ 0 w 613410"/>
                  <a:gd name="connsiteY0" fmla="*/ 333424 h 341044"/>
                  <a:gd name="connsiteX1" fmla="*/ 55245 w 613410"/>
                  <a:gd name="connsiteY1" fmla="*/ 177214 h 341044"/>
                  <a:gd name="connsiteX2" fmla="*/ 222885 w 613410"/>
                  <a:gd name="connsiteY2" fmla="*/ 7669 h 341044"/>
                  <a:gd name="connsiteX3" fmla="*/ 504825 w 613410"/>
                  <a:gd name="connsiteY3" fmla="*/ 61009 h 341044"/>
                  <a:gd name="connsiteX4" fmla="*/ 613410 w 613410"/>
                  <a:gd name="connsiteY4" fmla="*/ 341044 h 341044"/>
                  <a:gd name="connsiteX0" fmla="*/ 0 w 613410"/>
                  <a:gd name="connsiteY0" fmla="*/ 330150 h 337770"/>
                  <a:gd name="connsiteX1" fmla="*/ 55245 w 613410"/>
                  <a:gd name="connsiteY1" fmla="*/ 173940 h 337770"/>
                  <a:gd name="connsiteX2" fmla="*/ 222885 w 613410"/>
                  <a:gd name="connsiteY2" fmla="*/ 4395 h 337770"/>
                  <a:gd name="connsiteX3" fmla="*/ 504825 w 613410"/>
                  <a:gd name="connsiteY3" fmla="*/ 74880 h 337770"/>
                  <a:gd name="connsiteX4" fmla="*/ 613410 w 613410"/>
                  <a:gd name="connsiteY4" fmla="*/ 337770 h 337770"/>
                  <a:gd name="connsiteX0" fmla="*/ 0 w 613410"/>
                  <a:gd name="connsiteY0" fmla="*/ 328387 h 336007"/>
                  <a:gd name="connsiteX1" fmla="*/ 55245 w 613410"/>
                  <a:gd name="connsiteY1" fmla="*/ 172177 h 336007"/>
                  <a:gd name="connsiteX2" fmla="*/ 306705 w 613410"/>
                  <a:gd name="connsiteY2" fmla="*/ 4537 h 336007"/>
                  <a:gd name="connsiteX3" fmla="*/ 504825 w 613410"/>
                  <a:gd name="connsiteY3" fmla="*/ 73117 h 336007"/>
                  <a:gd name="connsiteX4" fmla="*/ 613410 w 613410"/>
                  <a:gd name="connsiteY4" fmla="*/ 336007 h 336007"/>
                  <a:gd name="connsiteX0" fmla="*/ 0 w 613410"/>
                  <a:gd name="connsiteY0" fmla="*/ 325750 h 333370"/>
                  <a:gd name="connsiteX1" fmla="*/ 93345 w 613410"/>
                  <a:gd name="connsiteY1" fmla="*/ 123820 h 333370"/>
                  <a:gd name="connsiteX2" fmla="*/ 306705 w 613410"/>
                  <a:gd name="connsiteY2" fmla="*/ 1900 h 333370"/>
                  <a:gd name="connsiteX3" fmla="*/ 504825 w 613410"/>
                  <a:gd name="connsiteY3" fmla="*/ 70480 h 333370"/>
                  <a:gd name="connsiteX4" fmla="*/ 613410 w 613410"/>
                  <a:gd name="connsiteY4" fmla="*/ 333370 h 333370"/>
                  <a:gd name="connsiteX0" fmla="*/ 0 w 586740"/>
                  <a:gd name="connsiteY0" fmla="*/ 329560 h 333370"/>
                  <a:gd name="connsiteX1" fmla="*/ 66675 w 586740"/>
                  <a:gd name="connsiteY1" fmla="*/ 123820 h 333370"/>
                  <a:gd name="connsiteX2" fmla="*/ 280035 w 586740"/>
                  <a:gd name="connsiteY2" fmla="*/ 1900 h 333370"/>
                  <a:gd name="connsiteX3" fmla="*/ 478155 w 586740"/>
                  <a:gd name="connsiteY3" fmla="*/ 70480 h 333370"/>
                  <a:gd name="connsiteX4" fmla="*/ 586740 w 586740"/>
                  <a:gd name="connsiteY4" fmla="*/ 333370 h 333370"/>
                  <a:gd name="connsiteX0" fmla="*/ 0 w 586740"/>
                  <a:gd name="connsiteY0" fmla="*/ 329363 h 333173"/>
                  <a:gd name="connsiteX1" fmla="*/ 81915 w 586740"/>
                  <a:gd name="connsiteY1" fmla="*/ 119813 h 333173"/>
                  <a:gd name="connsiteX2" fmla="*/ 280035 w 586740"/>
                  <a:gd name="connsiteY2" fmla="*/ 1703 h 333173"/>
                  <a:gd name="connsiteX3" fmla="*/ 478155 w 586740"/>
                  <a:gd name="connsiteY3" fmla="*/ 70283 h 333173"/>
                  <a:gd name="connsiteX4" fmla="*/ 586740 w 586740"/>
                  <a:gd name="connsiteY4" fmla="*/ 333173 h 333173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7850 h 331660"/>
                  <a:gd name="connsiteX1" fmla="*/ 87630 w 586740"/>
                  <a:gd name="connsiteY1" fmla="*/ 99250 h 331660"/>
                  <a:gd name="connsiteX2" fmla="*/ 280035 w 586740"/>
                  <a:gd name="connsiteY2" fmla="*/ 190 h 331660"/>
                  <a:gd name="connsiteX3" fmla="*/ 487680 w 586740"/>
                  <a:gd name="connsiteY3" fmla="*/ 82105 h 331660"/>
                  <a:gd name="connsiteX4" fmla="*/ 586740 w 586740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65785"/>
                  <a:gd name="connsiteY0" fmla="*/ 329755 h 331660"/>
                  <a:gd name="connsiteX1" fmla="*/ 80010 w 565785"/>
                  <a:gd name="connsiteY1" fmla="*/ 99250 h 331660"/>
                  <a:gd name="connsiteX2" fmla="*/ 272415 w 565785"/>
                  <a:gd name="connsiteY2" fmla="*/ 190 h 331660"/>
                  <a:gd name="connsiteX3" fmla="*/ 480060 w 565785"/>
                  <a:gd name="connsiteY3" fmla="*/ 82105 h 331660"/>
                  <a:gd name="connsiteX4" fmla="*/ 565785 w 565785"/>
                  <a:gd name="connsiteY4" fmla="*/ 331660 h 331660"/>
                  <a:gd name="connsiteX0" fmla="*/ 0 w 550545"/>
                  <a:gd name="connsiteY0" fmla="*/ 329755 h 331660"/>
                  <a:gd name="connsiteX1" fmla="*/ 647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774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6731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32295 h 332295"/>
                  <a:gd name="connsiteX1" fmla="*/ 67310 w 550545"/>
                  <a:gd name="connsiteY1" fmla="*/ 99250 h 332295"/>
                  <a:gd name="connsiteX2" fmla="*/ 257175 w 550545"/>
                  <a:gd name="connsiteY2" fmla="*/ 190 h 332295"/>
                  <a:gd name="connsiteX3" fmla="*/ 464820 w 550545"/>
                  <a:gd name="connsiteY3" fmla="*/ 82105 h 332295"/>
                  <a:gd name="connsiteX4" fmla="*/ 550545 w 550545"/>
                  <a:gd name="connsiteY4" fmla="*/ 331660 h 332295"/>
                  <a:gd name="connsiteX0" fmla="*/ 0 w 550545"/>
                  <a:gd name="connsiteY0" fmla="*/ 332693 h 332693"/>
                  <a:gd name="connsiteX1" fmla="*/ 67310 w 550545"/>
                  <a:gd name="connsiteY1" fmla="*/ 114888 h 332693"/>
                  <a:gd name="connsiteX2" fmla="*/ 257175 w 550545"/>
                  <a:gd name="connsiteY2" fmla="*/ 588 h 332693"/>
                  <a:gd name="connsiteX3" fmla="*/ 464820 w 550545"/>
                  <a:gd name="connsiteY3" fmla="*/ 82503 h 332693"/>
                  <a:gd name="connsiteX4" fmla="*/ 550545 w 550545"/>
                  <a:gd name="connsiteY4" fmla="*/ 332058 h 332693"/>
                  <a:gd name="connsiteX0" fmla="*/ 0 w 550545"/>
                  <a:gd name="connsiteY0" fmla="*/ 332349 h 332349"/>
                  <a:gd name="connsiteX1" fmla="*/ 69850 w 550545"/>
                  <a:gd name="connsiteY1" fmla="*/ 101844 h 332349"/>
                  <a:gd name="connsiteX2" fmla="*/ 257175 w 550545"/>
                  <a:gd name="connsiteY2" fmla="*/ 244 h 332349"/>
                  <a:gd name="connsiteX3" fmla="*/ 464820 w 550545"/>
                  <a:gd name="connsiteY3" fmla="*/ 82159 h 332349"/>
                  <a:gd name="connsiteX4" fmla="*/ 550545 w 550545"/>
                  <a:gd name="connsiteY4" fmla="*/ 331714 h 332349"/>
                  <a:gd name="connsiteX0" fmla="*/ 0 w 550545"/>
                  <a:gd name="connsiteY0" fmla="*/ 332742 h 332742"/>
                  <a:gd name="connsiteX1" fmla="*/ 69850 w 550545"/>
                  <a:gd name="connsiteY1" fmla="*/ 116440 h 332742"/>
                  <a:gd name="connsiteX2" fmla="*/ 257175 w 550545"/>
                  <a:gd name="connsiteY2" fmla="*/ 637 h 332742"/>
                  <a:gd name="connsiteX3" fmla="*/ 464820 w 550545"/>
                  <a:gd name="connsiteY3" fmla="*/ 82552 h 332742"/>
                  <a:gd name="connsiteX4" fmla="*/ 550545 w 550545"/>
                  <a:gd name="connsiteY4" fmla="*/ 332107 h 332742"/>
                  <a:gd name="connsiteX0" fmla="*/ 0 w 550545"/>
                  <a:gd name="connsiteY0" fmla="*/ 332186 h 332186"/>
                  <a:gd name="connsiteX1" fmla="*/ 69850 w 550545"/>
                  <a:gd name="connsiteY1" fmla="*/ 115884 h 332186"/>
                  <a:gd name="connsiteX2" fmla="*/ 257175 w 550545"/>
                  <a:gd name="connsiteY2" fmla="*/ 81 h 332186"/>
                  <a:gd name="connsiteX3" fmla="*/ 472440 w 550545"/>
                  <a:gd name="connsiteY3" fmla="*/ 101880 h 332186"/>
                  <a:gd name="connsiteX4" fmla="*/ 550545 w 550545"/>
                  <a:gd name="connsiteY4" fmla="*/ 331551 h 332186"/>
                  <a:gd name="connsiteX0" fmla="*/ 0 w 550545"/>
                  <a:gd name="connsiteY0" fmla="*/ 332339 h 332339"/>
                  <a:gd name="connsiteX1" fmla="*/ 69850 w 550545"/>
                  <a:gd name="connsiteY1" fmla="*/ 116037 h 332339"/>
                  <a:gd name="connsiteX2" fmla="*/ 257175 w 550545"/>
                  <a:gd name="connsiteY2" fmla="*/ 234 h 332339"/>
                  <a:gd name="connsiteX3" fmla="*/ 474980 w 550545"/>
                  <a:gd name="connsiteY3" fmla="*/ 93512 h 332339"/>
                  <a:gd name="connsiteX4" fmla="*/ 550545 w 550545"/>
                  <a:gd name="connsiteY4" fmla="*/ 331704 h 332339"/>
                  <a:gd name="connsiteX0" fmla="*/ 0 w 550545"/>
                  <a:gd name="connsiteY0" fmla="*/ 329513 h 329513"/>
                  <a:gd name="connsiteX1" fmla="*/ 69850 w 550545"/>
                  <a:gd name="connsiteY1" fmla="*/ 113211 h 329513"/>
                  <a:gd name="connsiteX2" fmla="*/ 267335 w 550545"/>
                  <a:gd name="connsiteY2" fmla="*/ 248 h 329513"/>
                  <a:gd name="connsiteX3" fmla="*/ 474980 w 550545"/>
                  <a:gd name="connsiteY3" fmla="*/ 90686 h 329513"/>
                  <a:gd name="connsiteX4" fmla="*/ 550545 w 550545"/>
                  <a:gd name="connsiteY4" fmla="*/ 328878 h 329513"/>
                  <a:gd name="connsiteX0" fmla="*/ 0 w 550545"/>
                  <a:gd name="connsiteY0" fmla="*/ 329350 h 329350"/>
                  <a:gd name="connsiteX1" fmla="*/ 69850 w 550545"/>
                  <a:gd name="connsiteY1" fmla="*/ 113048 h 329350"/>
                  <a:gd name="connsiteX2" fmla="*/ 267335 w 550545"/>
                  <a:gd name="connsiteY2" fmla="*/ 85 h 329350"/>
                  <a:gd name="connsiteX3" fmla="*/ 474980 w 550545"/>
                  <a:gd name="connsiteY3" fmla="*/ 99045 h 329350"/>
                  <a:gd name="connsiteX4" fmla="*/ 550545 w 550545"/>
                  <a:gd name="connsiteY4" fmla="*/ 328715 h 329350"/>
                  <a:gd name="connsiteX0" fmla="*/ 0 w 550545"/>
                  <a:gd name="connsiteY0" fmla="*/ 329320 h 329320"/>
                  <a:gd name="connsiteX1" fmla="*/ 74930 w 550545"/>
                  <a:gd name="connsiteY1" fmla="*/ 110178 h 329320"/>
                  <a:gd name="connsiteX2" fmla="*/ 267335 w 550545"/>
                  <a:gd name="connsiteY2" fmla="*/ 55 h 329320"/>
                  <a:gd name="connsiteX3" fmla="*/ 474980 w 550545"/>
                  <a:gd name="connsiteY3" fmla="*/ 99015 h 329320"/>
                  <a:gd name="connsiteX4" fmla="*/ 550545 w 550545"/>
                  <a:gd name="connsiteY4" fmla="*/ 328685 h 329320"/>
                  <a:gd name="connsiteX0" fmla="*/ 0 w 550545"/>
                  <a:gd name="connsiteY0" fmla="*/ 346350 h 346350"/>
                  <a:gd name="connsiteX1" fmla="*/ 74930 w 550545"/>
                  <a:gd name="connsiteY1" fmla="*/ 127208 h 346350"/>
                  <a:gd name="connsiteX2" fmla="*/ 259715 w 550545"/>
                  <a:gd name="connsiteY2" fmla="*/ 41 h 346350"/>
                  <a:gd name="connsiteX3" fmla="*/ 474980 w 550545"/>
                  <a:gd name="connsiteY3" fmla="*/ 116045 h 346350"/>
                  <a:gd name="connsiteX4" fmla="*/ 550545 w 550545"/>
                  <a:gd name="connsiteY4" fmla="*/ 345715 h 346350"/>
                  <a:gd name="connsiteX0" fmla="*/ 0 w 584835"/>
                  <a:gd name="connsiteY0" fmla="*/ 354872 h 354872"/>
                  <a:gd name="connsiteX1" fmla="*/ 109220 w 584835"/>
                  <a:gd name="connsiteY1" fmla="*/ 127208 h 354872"/>
                  <a:gd name="connsiteX2" fmla="*/ 294005 w 584835"/>
                  <a:gd name="connsiteY2" fmla="*/ 41 h 354872"/>
                  <a:gd name="connsiteX3" fmla="*/ 509270 w 584835"/>
                  <a:gd name="connsiteY3" fmla="*/ 116045 h 354872"/>
                  <a:gd name="connsiteX4" fmla="*/ 584835 w 584835"/>
                  <a:gd name="connsiteY4" fmla="*/ 345715 h 354872"/>
                  <a:gd name="connsiteX0" fmla="*/ 0 w 622935"/>
                  <a:gd name="connsiteY0" fmla="*/ 354873 h 354873"/>
                  <a:gd name="connsiteX1" fmla="*/ 109220 w 622935"/>
                  <a:gd name="connsiteY1" fmla="*/ 127209 h 354873"/>
                  <a:gd name="connsiteX2" fmla="*/ 294005 w 622935"/>
                  <a:gd name="connsiteY2" fmla="*/ 42 h 354873"/>
                  <a:gd name="connsiteX3" fmla="*/ 509270 w 622935"/>
                  <a:gd name="connsiteY3" fmla="*/ 116046 h 354873"/>
                  <a:gd name="connsiteX4" fmla="*/ 622935 w 622935"/>
                  <a:gd name="connsiteY4" fmla="*/ 349977 h 354873"/>
                  <a:gd name="connsiteX0" fmla="*/ 0 w 622935"/>
                  <a:gd name="connsiteY0" fmla="*/ 355230 h 355230"/>
                  <a:gd name="connsiteX1" fmla="*/ 109220 w 622935"/>
                  <a:gd name="connsiteY1" fmla="*/ 127566 h 355230"/>
                  <a:gd name="connsiteX2" fmla="*/ 294005 w 622935"/>
                  <a:gd name="connsiteY2" fmla="*/ 399 h 355230"/>
                  <a:gd name="connsiteX3" fmla="*/ 524510 w 622935"/>
                  <a:gd name="connsiteY3" fmla="*/ 97230 h 355230"/>
                  <a:gd name="connsiteX4" fmla="*/ 622935 w 622935"/>
                  <a:gd name="connsiteY4" fmla="*/ 350334 h 355230"/>
                  <a:gd name="connsiteX0" fmla="*/ 0 w 622935"/>
                  <a:gd name="connsiteY0" fmla="*/ 354946 h 354946"/>
                  <a:gd name="connsiteX1" fmla="*/ 88265 w 622935"/>
                  <a:gd name="connsiteY1" fmla="*/ 112368 h 354946"/>
                  <a:gd name="connsiteX2" fmla="*/ 294005 w 622935"/>
                  <a:gd name="connsiteY2" fmla="*/ 115 h 354946"/>
                  <a:gd name="connsiteX3" fmla="*/ 524510 w 622935"/>
                  <a:gd name="connsiteY3" fmla="*/ 96946 h 354946"/>
                  <a:gd name="connsiteX4" fmla="*/ 622935 w 622935"/>
                  <a:gd name="connsiteY4" fmla="*/ 350050 h 354946"/>
                  <a:gd name="connsiteX0" fmla="*/ 0 w 622935"/>
                  <a:gd name="connsiteY0" fmla="*/ 350695 h 350695"/>
                  <a:gd name="connsiteX1" fmla="*/ 88265 w 622935"/>
                  <a:gd name="connsiteY1" fmla="*/ 108117 h 350695"/>
                  <a:gd name="connsiteX2" fmla="*/ 295910 w 622935"/>
                  <a:gd name="connsiteY2" fmla="*/ 125 h 350695"/>
                  <a:gd name="connsiteX3" fmla="*/ 524510 w 622935"/>
                  <a:gd name="connsiteY3" fmla="*/ 92695 h 350695"/>
                  <a:gd name="connsiteX4" fmla="*/ 622935 w 622935"/>
                  <a:gd name="connsiteY4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312872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04 h 350604"/>
                  <a:gd name="connsiteX1" fmla="*/ 24766 w 622935"/>
                  <a:gd name="connsiteY1" fmla="*/ 224196 h 350604"/>
                  <a:gd name="connsiteX2" fmla="*/ 88265 w 622935"/>
                  <a:gd name="connsiteY2" fmla="*/ 108026 h 350604"/>
                  <a:gd name="connsiteX3" fmla="*/ 312872 w 622935"/>
                  <a:gd name="connsiteY3" fmla="*/ 34 h 350604"/>
                  <a:gd name="connsiteX4" fmla="*/ 524510 w 622935"/>
                  <a:gd name="connsiteY4" fmla="*/ 92604 h 350604"/>
                  <a:gd name="connsiteX5" fmla="*/ 622935 w 622935"/>
                  <a:gd name="connsiteY5" fmla="*/ 345708 h 350604"/>
                  <a:gd name="connsiteX0" fmla="*/ 0 w 622935"/>
                  <a:gd name="connsiteY0" fmla="*/ 352471 h 352471"/>
                  <a:gd name="connsiteX1" fmla="*/ 24766 w 622935"/>
                  <a:gd name="connsiteY1" fmla="*/ 226063 h 352471"/>
                  <a:gd name="connsiteX2" fmla="*/ 88265 w 622935"/>
                  <a:gd name="connsiteY2" fmla="*/ 109893 h 352471"/>
                  <a:gd name="connsiteX3" fmla="*/ 178102 w 622935"/>
                  <a:gd name="connsiteY3" fmla="*/ 38078 h 352471"/>
                  <a:gd name="connsiteX4" fmla="*/ 312872 w 622935"/>
                  <a:gd name="connsiteY4" fmla="*/ 1901 h 352471"/>
                  <a:gd name="connsiteX5" fmla="*/ 524510 w 622935"/>
                  <a:gd name="connsiteY5" fmla="*/ 94471 h 352471"/>
                  <a:gd name="connsiteX6" fmla="*/ 622935 w 622935"/>
                  <a:gd name="connsiteY6" fmla="*/ 347575 h 352471"/>
                  <a:gd name="connsiteX0" fmla="*/ 0 w 622935"/>
                  <a:gd name="connsiteY0" fmla="*/ 352274 h 352274"/>
                  <a:gd name="connsiteX1" fmla="*/ 24766 w 622935"/>
                  <a:gd name="connsiteY1" fmla="*/ 225866 h 352274"/>
                  <a:gd name="connsiteX2" fmla="*/ 88265 w 622935"/>
                  <a:gd name="connsiteY2" fmla="*/ 109696 h 352274"/>
                  <a:gd name="connsiteX3" fmla="*/ 178102 w 622935"/>
                  <a:gd name="connsiteY3" fmla="*/ 37881 h 352274"/>
                  <a:gd name="connsiteX4" fmla="*/ 312872 w 622935"/>
                  <a:gd name="connsiteY4" fmla="*/ 1704 h 352274"/>
                  <a:gd name="connsiteX5" fmla="*/ 524510 w 622935"/>
                  <a:gd name="connsiteY5" fmla="*/ 94274 h 352274"/>
                  <a:gd name="connsiteX6" fmla="*/ 622935 w 622935"/>
                  <a:gd name="connsiteY6" fmla="*/ 347378 h 352274"/>
                  <a:gd name="connsiteX0" fmla="*/ 0 w 622935"/>
                  <a:gd name="connsiteY0" fmla="*/ 350794 h 350794"/>
                  <a:gd name="connsiteX1" fmla="*/ 24766 w 622935"/>
                  <a:gd name="connsiteY1" fmla="*/ 224386 h 350794"/>
                  <a:gd name="connsiteX2" fmla="*/ 88265 w 622935"/>
                  <a:gd name="connsiteY2" fmla="*/ 108216 h 350794"/>
                  <a:gd name="connsiteX3" fmla="*/ 178102 w 622935"/>
                  <a:gd name="connsiteY3" fmla="*/ 36401 h 350794"/>
                  <a:gd name="connsiteX4" fmla="*/ 312872 w 622935"/>
                  <a:gd name="connsiteY4" fmla="*/ 224 h 350794"/>
                  <a:gd name="connsiteX5" fmla="*/ 524510 w 622935"/>
                  <a:gd name="connsiteY5" fmla="*/ 92794 h 350794"/>
                  <a:gd name="connsiteX6" fmla="*/ 622935 w 622935"/>
                  <a:gd name="connsiteY6" fmla="*/ 345898 h 350794"/>
                  <a:gd name="connsiteX0" fmla="*/ 0 w 622935"/>
                  <a:gd name="connsiteY0" fmla="*/ 352272 h 352272"/>
                  <a:gd name="connsiteX1" fmla="*/ 24766 w 622935"/>
                  <a:gd name="connsiteY1" fmla="*/ 225864 h 352272"/>
                  <a:gd name="connsiteX2" fmla="*/ 88265 w 622935"/>
                  <a:gd name="connsiteY2" fmla="*/ 109694 h 352272"/>
                  <a:gd name="connsiteX3" fmla="*/ 178102 w 622935"/>
                  <a:gd name="connsiteY3" fmla="*/ 37879 h 352272"/>
                  <a:gd name="connsiteX4" fmla="*/ 312872 w 622935"/>
                  <a:gd name="connsiteY4" fmla="*/ 1702 h 352272"/>
                  <a:gd name="connsiteX5" fmla="*/ 524510 w 622935"/>
                  <a:gd name="connsiteY5" fmla="*/ 94272 h 352272"/>
                  <a:gd name="connsiteX6" fmla="*/ 622935 w 622935"/>
                  <a:gd name="connsiteY6" fmla="*/ 347376 h 352272"/>
                  <a:gd name="connsiteX0" fmla="*/ 0 w 622935"/>
                  <a:gd name="connsiteY0" fmla="*/ 352273 h 352273"/>
                  <a:gd name="connsiteX1" fmla="*/ 24766 w 622935"/>
                  <a:gd name="connsiteY1" fmla="*/ 225865 h 352273"/>
                  <a:gd name="connsiteX2" fmla="*/ 88265 w 622935"/>
                  <a:gd name="connsiteY2" fmla="*/ 109695 h 352273"/>
                  <a:gd name="connsiteX3" fmla="*/ 178102 w 622935"/>
                  <a:gd name="connsiteY3" fmla="*/ 37880 h 352273"/>
                  <a:gd name="connsiteX4" fmla="*/ 312872 w 622935"/>
                  <a:gd name="connsiteY4" fmla="*/ 1703 h 352273"/>
                  <a:gd name="connsiteX5" fmla="*/ 524510 w 622935"/>
                  <a:gd name="connsiteY5" fmla="*/ 94273 h 352273"/>
                  <a:gd name="connsiteX6" fmla="*/ 622935 w 622935"/>
                  <a:gd name="connsiteY6" fmla="*/ 347377 h 352273"/>
                  <a:gd name="connsiteX0" fmla="*/ 0 w 622935"/>
                  <a:gd name="connsiteY0" fmla="*/ 350585 h 350585"/>
                  <a:gd name="connsiteX1" fmla="*/ 24766 w 622935"/>
                  <a:gd name="connsiteY1" fmla="*/ 224177 h 350585"/>
                  <a:gd name="connsiteX2" fmla="*/ 88265 w 622935"/>
                  <a:gd name="connsiteY2" fmla="*/ 108007 h 350585"/>
                  <a:gd name="connsiteX3" fmla="*/ 178102 w 622935"/>
                  <a:gd name="connsiteY3" fmla="*/ 36192 h 350585"/>
                  <a:gd name="connsiteX4" fmla="*/ 312872 w 622935"/>
                  <a:gd name="connsiteY4" fmla="*/ 15 h 350585"/>
                  <a:gd name="connsiteX5" fmla="*/ 524510 w 622935"/>
                  <a:gd name="connsiteY5" fmla="*/ 92585 h 350585"/>
                  <a:gd name="connsiteX6" fmla="*/ 622935 w 622935"/>
                  <a:gd name="connsiteY6" fmla="*/ 345689 h 350585"/>
                  <a:gd name="connsiteX0" fmla="*/ 0 w 622935"/>
                  <a:gd name="connsiteY0" fmla="*/ 352485 h 352485"/>
                  <a:gd name="connsiteX1" fmla="*/ 24766 w 622935"/>
                  <a:gd name="connsiteY1" fmla="*/ 226077 h 352485"/>
                  <a:gd name="connsiteX2" fmla="*/ 88265 w 622935"/>
                  <a:gd name="connsiteY2" fmla="*/ 109907 h 352485"/>
                  <a:gd name="connsiteX3" fmla="*/ 178102 w 622935"/>
                  <a:gd name="connsiteY3" fmla="*/ 38092 h 352485"/>
                  <a:gd name="connsiteX4" fmla="*/ 312872 w 622935"/>
                  <a:gd name="connsiteY4" fmla="*/ 1915 h 352485"/>
                  <a:gd name="connsiteX5" fmla="*/ 524510 w 622935"/>
                  <a:gd name="connsiteY5" fmla="*/ 98841 h 352485"/>
                  <a:gd name="connsiteX6" fmla="*/ 622935 w 622935"/>
                  <a:gd name="connsiteY6" fmla="*/ 347589 h 352485"/>
                  <a:gd name="connsiteX0" fmla="*/ 0 w 622935"/>
                  <a:gd name="connsiteY0" fmla="*/ 350581 h 350581"/>
                  <a:gd name="connsiteX1" fmla="*/ 24766 w 622935"/>
                  <a:gd name="connsiteY1" fmla="*/ 224173 h 350581"/>
                  <a:gd name="connsiteX2" fmla="*/ 88265 w 622935"/>
                  <a:gd name="connsiteY2" fmla="*/ 108003 h 350581"/>
                  <a:gd name="connsiteX3" fmla="*/ 178102 w 622935"/>
                  <a:gd name="connsiteY3" fmla="*/ 36188 h 350581"/>
                  <a:gd name="connsiteX4" fmla="*/ 312872 w 622935"/>
                  <a:gd name="connsiteY4" fmla="*/ 11 h 350581"/>
                  <a:gd name="connsiteX5" fmla="*/ 524510 w 622935"/>
                  <a:gd name="connsiteY5" fmla="*/ 96937 h 350581"/>
                  <a:gd name="connsiteX6" fmla="*/ 622935 w 622935"/>
                  <a:gd name="connsiteY6" fmla="*/ 345685 h 35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2935" h="350581">
                    <a:moveTo>
                      <a:pt x="0" y="350581"/>
                    </a:moveTo>
                    <a:cubicBezTo>
                      <a:pt x="5080" y="329513"/>
                      <a:pt x="10055" y="264603"/>
                      <a:pt x="24766" y="224173"/>
                    </a:cubicBezTo>
                    <a:cubicBezTo>
                      <a:pt x="43287" y="179482"/>
                      <a:pt x="62709" y="139334"/>
                      <a:pt x="88265" y="108003"/>
                    </a:cubicBezTo>
                    <a:cubicBezTo>
                      <a:pt x="113821" y="76672"/>
                      <a:pt x="140668" y="62899"/>
                      <a:pt x="178102" y="36188"/>
                    </a:cubicBezTo>
                    <a:cubicBezTo>
                      <a:pt x="217657" y="22545"/>
                      <a:pt x="253017" y="777"/>
                      <a:pt x="312872" y="11"/>
                    </a:cubicBezTo>
                    <a:cubicBezTo>
                      <a:pt x="372727" y="-755"/>
                      <a:pt x="472833" y="39325"/>
                      <a:pt x="524510" y="96937"/>
                    </a:cubicBezTo>
                    <a:cubicBezTo>
                      <a:pt x="576187" y="154549"/>
                      <a:pt x="612616" y="233448"/>
                      <a:pt x="622935" y="3456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prstDash val="dash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フリーフォーム 137"/>
              <p:cNvSpPr/>
              <p:nvPr/>
            </p:nvSpPr>
            <p:spPr>
              <a:xfrm>
                <a:off x="6536055" y="2771244"/>
                <a:ext cx="382905" cy="211986"/>
              </a:xfrm>
              <a:custGeom>
                <a:avLst/>
                <a:gdLst>
                  <a:gd name="connsiteX0" fmla="*/ 0 w 613410"/>
                  <a:gd name="connsiteY0" fmla="*/ 333424 h 341044"/>
                  <a:gd name="connsiteX1" fmla="*/ 55245 w 613410"/>
                  <a:gd name="connsiteY1" fmla="*/ 177214 h 341044"/>
                  <a:gd name="connsiteX2" fmla="*/ 222885 w 613410"/>
                  <a:gd name="connsiteY2" fmla="*/ 7669 h 341044"/>
                  <a:gd name="connsiteX3" fmla="*/ 504825 w 613410"/>
                  <a:gd name="connsiteY3" fmla="*/ 61009 h 341044"/>
                  <a:gd name="connsiteX4" fmla="*/ 613410 w 613410"/>
                  <a:gd name="connsiteY4" fmla="*/ 341044 h 341044"/>
                  <a:gd name="connsiteX0" fmla="*/ 0 w 613410"/>
                  <a:gd name="connsiteY0" fmla="*/ 330150 h 337770"/>
                  <a:gd name="connsiteX1" fmla="*/ 55245 w 613410"/>
                  <a:gd name="connsiteY1" fmla="*/ 173940 h 337770"/>
                  <a:gd name="connsiteX2" fmla="*/ 222885 w 613410"/>
                  <a:gd name="connsiteY2" fmla="*/ 4395 h 337770"/>
                  <a:gd name="connsiteX3" fmla="*/ 504825 w 613410"/>
                  <a:gd name="connsiteY3" fmla="*/ 74880 h 337770"/>
                  <a:gd name="connsiteX4" fmla="*/ 613410 w 613410"/>
                  <a:gd name="connsiteY4" fmla="*/ 337770 h 337770"/>
                  <a:gd name="connsiteX0" fmla="*/ 0 w 613410"/>
                  <a:gd name="connsiteY0" fmla="*/ 328387 h 336007"/>
                  <a:gd name="connsiteX1" fmla="*/ 55245 w 613410"/>
                  <a:gd name="connsiteY1" fmla="*/ 172177 h 336007"/>
                  <a:gd name="connsiteX2" fmla="*/ 306705 w 613410"/>
                  <a:gd name="connsiteY2" fmla="*/ 4537 h 336007"/>
                  <a:gd name="connsiteX3" fmla="*/ 504825 w 613410"/>
                  <a:gd name="connsiteY3" fmla="*/ 73117 h 336007"/>
                  <a:gd name="connsiteX4" fmla="*/ 613410 w 613410"/>
                  <a:gd name="connsiteY4" fmla="*/ 336007 h 336007"/>
                  <a:gd name="connsiteX0" fmla="*/ 0 w 613410"/>
                  <a:gd name="connsiteY0" fmla="*/ 325750 h 333370"/>
                  <a:gd name="connsiteX1" fmla="*/ 93345 w 613410"/>
                  <a:gd name="connsiteY1" fmla="*/ 123820 h 333370"/>
                  <a:gd name="connsiteX2" fmla="*/ 306705 w 613410"/>
                  <a:gd name="connsiteY2" fmla="*/ 1900 h 333370"/>
                  <a:gd name="connsiteX3" fmla="*/ 504825 w 613410"/>
                  <a:gd name="connsiteY3" fmla="*/ 70480 h 333370"/>
                  <a:gd name="connsiteX4" fmla="*/ 613410 w 613410"/>
                  <a:gd name="connsiteY4" fmla="*/ 333370 h 333370"/>
                  <a:gd name="connsiteX0" fmla="*/ 0 w 586740"/>
                  <a:gd name="connsiteY0" fmla="*/ 329560 h 333370"/>
                  <a:gd name="connsiteX1" fmla="*/ 66675 w 586740"/>
                  <a:gd name="connsiteY1" fmla="*/ 123820 h 333370"/>
                  <a:gd name="connsiteX2" fmla="*/ 280035 w 586740"/>
                  <a:gd name="connsiteY2" fmla="*/ 1900 h 333370"/>
                  <a:gd name="connsiteX3" fmla="*/ 478155 w 586740"/>
                  <a:gd name="connsiteY3" fmla="*/ 70480 h 333370"/>
                  <a:gd name="connsiteX4" fmla="*/ 586740 w 586740"/>
                  <a:gd name="connsiteY4" fmla="*/ 333370 h 333370"/>
                  <a:gd name="connsiteX0" fmla="*/ 0 w 586740"/>
                  <a:gd name="connsiteY0" fmla="*/ 329363 h 333173"/>
                  <a:gd name="connsiteX1" fmla="*/ 81915 w 586740"/>
                  <a:gd name="connsiteY1" fmla="*/ 119813 h 333173"/>
                  <a:gd name="connsiteX2" fmla="*/ 280035 w 586740"/>
                  <a:gd name="connsiteY2" fmla="*/ 1703 h 333173"/>
                  <a:gd name="connsiteX3" fmla="*/ 478155 w 586740"/>
                  <a:gd name="connsiteY3" fmla="*/ 70283 h 333173"/>
                  <a:gd name="connsiteX4" fmla="*/ 586740 w 586740"/>
                  <a:gd name="connsiteY4" fmla="*/ 333173 h 333173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8468 h 332278"/>
                  <a:gd name="connsiteX1" fmla="*/ 87630 w 586740"/>
                  <a:gd name="connsiteY1" fmla="*/ 99868 h 332278"/>
                  <a:gd name="connsiteX2" fmla="*/ 280035 w 586740"/>
                  <a:gd name="connsiteY2" fmla="*/ 808 h 332278"/>
                  <a:gd name="connsiteX3" fmla="*/ 478155 w 586740"/>
                  <a:gd name="connsiteY3" fmla="*/ 69388 h 332278"/>
                  <a:gd name="connsiteX4" fmla="*/ 586740 w 586740"/>
                  <a:gd name="connsiteY4" fmla="*/ 332278 h 332278"/>
                  <a:gd name="connsiteX0" fmla="*/ 0 w 586740"/>
                  <a:gd name="connsiteY0" fmla="*/ 327850 h 331660"/>
                  <a:gd name="connsiteX1" fmla="*/ 87630 w 586740"/>
                  <a:gd name="connsiteY1" fmla="*/ 99250 h 331660"/>
                  <a:gd name="connsiteX2" fmla="*/ 280035 w 586740"/>
                  <a:gd name="connsiteY2" fmla="*/ 190 h 331660"/>
                  <a:gd name="connsiteX3" fmla="*/ 487680 w 586740"/>
                  <a:gd name="connsiteY3" fmla="*/ 82105 h 331660"/>
                  <a:gd name="connsiteX4" fmla="*/ 586740 w 586740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73405"/>
                  <a:gd name="connsiteY0" fmla="*/ 327850 h 331660"/>
                  <a:gd name="connsiteX1" fmla="*/ 87630 w 573405"/>
                  <a:gd name="connsiteY1" fmla="*/ 99250 h 331660"/>
                  <a:gd name="connsiteX2" fmla="*/ 280035 w 573405"/>
                  <a:gd name="connsiteY2" fmla="*/ 190 h 331660"/>
                  <a:gd name="connsiteX3" fmla="*/ 487680 w 573405"/>
                  <a:gd name="connsiteY3" fmla="*/ 82105 h 331660"/>
                  <a:gd name="connsiteX4" fmla="*/ 573405 w 573405"/>
                  <a:gd name="connsiteY4" fmla="*/ 331660 h 331660"/>
                  <a:gd name="connsiteX0" fmla="*/ 0 w 565785"/>
                  <a:gd name="connsiteY0" fmla="*/ 329755 h 331660"/>
                  <a:gd name="connsiteX1" fmla="*/ 80010 w 565785"/>
                  <a:gd name="connsiteY1" fmla="*/ 99250 h 331660"/>
                  <a:gd name="connsiteX2" fmla="*/ 272415 w 565785"/>
                  <a:gd name="connsiteY2" fmla="*/ 190 h 331660"/>
                  <a:gd name="connsiteX3" fmla="*/ 480060 w 565785"/>
                  <a:gd name="connsiteY3" fmla="*/ 82105 h 331660"/>
                  <a:gd name="connsiteX4" fmla="*/ 565785 w 565785"/>
                  <a:gd name="connsiteY4" fmla="*/ 331660 h 331660"/>
                  <a:gd name="connsiteX0" fmla="*/ 0 w 550545"/>
                  <a:gd name="connsiteY0" fmla="*/ 329755 h 331660"/>
                  <a:gd name="connsiteX1" fmla="*/ 647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7747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29755 h 331660"/>
                  <a:gd name="connsiteX1" fmla="*/ 67310 w 550545"/>
                  <a:gd name="connsiteY1" fmla="*/ 99250 h 331660"/>
                  <a:gd name="connsiteX2" fmla="*/ 257175 w 550545"/>
                  <a:gd name="connsiteY2" fmla="*/ 190 h 331660"/>
                  <a:gd name="connsiteX3" fmla="*/ 464820 w 550545"/>
                  <a:gd name="connsiteY3" fmla="*/ 82105 h 331660"/>
                  <a:gd name="connsiteX4" fmla="*/ 550545 w 550545"/>
                  <a:gd name="connsiteY4" fmla="*/ 331660 h 331660"/>
                  <a:gd name="connsiteX0" fmla="*/ 0 w 550545"/>
                  <a:gd name="connsiteY0" fmla="*/ 332295 h 332295"/>
                  <a:gd name="connsiteX1" fmla="*/ 67310 w 550545"/>
                  <a:gd name="connsiteY1" fmla="*/ 99250 h 332295"/>
                  <a:gd name="connsiteX2" fmla="*/ 257175 w 550545"/>
                  <a:gd name="connsiteY2" fmla="*/ 190 h 332295"/>
                  <a:gd name="connsiteX3" fmla="*/ 464820 w 550545"/>
                  <a:gd name="connsiteY3" fmla="*/ 82105 h 332295"/>
                  <a:gd name="connsiteX4" fmla="*/ 550545 w 550545"/>
                  <a:gd name="connsiteY4" fmla="*/ 331660 h 332295"/>
                  <a:gd name="connsiteX0" fmla="*/ 0 w 550545"/>
                  <a:gd name="connsiteY0" fmla="*/ 332693 h 332693"/>
                  <a:gd name="connsiteX1" fmla="*/ 67310 w 550545"/>
                  <a:gd name="connsiteY1" fmla="*/ 114888 h 332693"/>
                  <a:gd name="connsiteX2" fmla="*/ 257175 w 550545"/>
                  <a:gd name="connsiteY2" fmla="*/ 588 h 332693"/>
                  <a:gd name="connsiteX3" fmla="*/ 464820 w 550545"/>
                  <a:gd name="connsiteY3" fmla="*/ 82503 h 332693"/>
                  <a:gd name="connsiteX4" fmla="*/ 550545 w 550545"/>
                  <a:gd name="connsiteY4" fmla="*/ 332058 h 332693"/>
                  <a:gd name="connsiteX0" fmla="*/ 0 w 550545"/>
                  <a:gd name="connsiteY0" fmla="*/ 332349 h 332349"/>
                  <a:gd name="connsiteX1" fmla="*/ 69850 w 550545"/>
                  <a:gd name="connsiteY1" fmla="*/ 101844 h 332349"/>
                  <a:gd name="connsiteX2" fmla="*/ 257175 w 550545"/>
                  <a:gd name="connsiteY2" fmla="*/ 244 h 332349"/>
                  <a:gd name="connsiteX3" fmla="*/ 464820 w 550545"/>
                  <a:gd name="connsiteY3" fmla="*/ 82159 h 332349"/>
                  <a:gd name="connsiteX4" fmla="*/ 550545 w 550545"/>
                  <a:gd name="connsiteY4" fmla="*/ 331714 h 332349"/>
                  <a:gd name="connsiteX0" fmla="*/ 0 w 550545"/>
                  <a:gd name="connsiteY0" fmla="*/ 332742 h 332742"/>
                  <a:gd name="connsiteX1" fmla="*/ 69850 w 550545"/>
                  <a:gd name="connsiteY1" fmla="*/ 116440 h 332742"/>
                  <a:gd name="connsiteX2" fmla="*/ 257175 w 550545"/>
                  <a:gd name="connsiteY2" fmla="*/ 637 h 332742"/>
                  <a:gd name="connsiteX3" fmla="*/ 464820 w 550545"/>
                  <a:gd name="connsiteY3" fmla="*/ 82552 h 332742"/>
                  <a:gd name="connsiteX4" fmla="*/ 550545 w 550545"/>
                  <a:gd name="connsiteY4" fmla="*/ 332107 h 332742"/>
                  <a:gd name="connsiteX0" fmla="*/ 0 w 550545"/>
                  <a:gd name="connsiteY0" fmla="*/ 332186 h 332186"/>
                  <a:gd name="connsiteX1" fmla="*/ 69850 w 550545"/>
                  <a:gd name="connsiteY1" fmla="*/ 115884 h 332186"/>
                  <a:gd name="connsiteX2" fmla="*/ 257175 w 550545"/>
                  <a:gd name="connsiteY2" fmla="*/ 81 h 332186"/>
                  <a:gd name="connsiteX3" fmla="*/ 472440 w 550545"/>
                  <a:gd name="connsiteY3" fmla="*/ 101880 h 332186"/>
                  <a:gd name="connsiteX4" fmla="*/ 550545 w 550545"/>
                  <a:gd name="connsiteY4" fmla="*/ 331551 h 332186"/>
                  <a:gd name="connsiteX0" fmla="*/ 0 w 550545"/>
                  <a:gd name="connsiteY0" fmla="*/ 332339 h 332339"/>
                  <a:gd name="connsiteX1" fmla="*/ 69850 w 550545"/>
                  <a:gd name="connsiteY1" fmla="*/ 116037 h 332339"/>
                  <a:gd name="connsiteX2" fmla="*/ 257175 w 550545"/>
                  <a:gd name="connsiteY2" fmla="*/ 234 h 332339"/>
                  <a:gd name="connsiteX3" fmla="*/ 474980 w 550545"/>
                  <a:gd name="connsiteY3" fmla="*/ 93512 h 332339"/>
                  <a:gd name="connsiteX4" fmla="*/ 550545 w 550545"/>
                  <a:gd name="connsiteY4" fmla="*/ 331704 h 332339"/>
                  <a:gd name="connsiteX0" fmla="*/ 0 w 550545"/>
                  <a:gd name="connsiteY0" fmla="*/ 329513 h 329513"/>
                  <a:gd name="connsiteX1" fmla="*/ 69850 w 550545"/>
                  <a:gd name="connsiteY1" fmla="*/ 113211 h 329513"/>
                  <a:gd name="connsiteX2" fmla="*/ 267335 w 550545"/>
                  <a:gd name="connsiteY2" fmla="*/ 248 h 329513"/>
                  <a:gd name="connsiteX3" fmla="*/ 474980 w 550545"/>
                  <a:gd name="connsiteY3" fmla="*/ 90686 h 329513"/>
                  <a:gd name="connsiteX4" fmla="*/ 550545 w 550545"/>
                  <a:gd name="connsiteY4" fmla="*/ 328878 h 329513"/>
                  <a:gd name="connsiteX0" fmla="*/ 0 w 550545"/>
                  <a:gd name="connsiteY0" fmla="*/ 329350 h 329350"/>
                  <a:gd name="connsiteX1" fmla="*/ 69850 w 550545"/>
                  <a:gd name="connsiteY1" fmla="*/ 113048 h 329350"/>
                  <a:gd name="connsiteX2" fmla="*/ 267335 w 550545"/>
                  <a:gd name="connsiteY2" fmla="*/ 85 h 329350"/>
                  <a:gd name="connsiteX3" fmla="*/ 474980 w 550545"/>
                  <a:gd name="connsiteY3" fmla="*/ 99045 h 329350"/>
                  <a:gd name="connsiteX4" fmla="*/ 550545 w 550545"/>
                  <a:gd name="connsiteY4" fmla="*/ 328715 h 329350"/>
                  <a:gd name="connsiteX0" fmla="*/ 0 w 550545"/>
                  <a:gd name="connsiteY0" fmla="*/ 329320 h 329320"/>
                  <a:gd name="connsiteX1" fmla="*/ 74930 w 550545"/>
                  <a:gd name="connsiteY1" fmla="*/ 110178 h 329320"/>
                  <a:gd name="connsiteX2" fmla="*/ 267335 w 550545"/>
                  <a:gd name="connsiteY2" fmla="*/ 55 h 329320"/>
                  <a:gd name="connsiteX3" fmla="*/ 474980 w 550545"/>
                  <a:gd name="connsiteY3" fmla="*/ 99015 h 329320"/>
                  <a:gd name="connsiteX4" fmla="*/ 550545 w 550545"/>
                  <a:gd name="connsiteY4" fmla="*/ 328685 h 329320"/>
                  <a:gd name="connsiteX0" fmla="*/ 0 w 550545"/>
                  <a:gd name="connsiteY0" fmla="*/ 346350 h 346350"/>
                  <a:gd name="connsiteX1" fmla="*/ 74930 w 550545"/>
                  <a:gd name="connsiteY1" fmla="*/ 127208 h 346350"/>
                  <a:gd name="connsiteX2" fmla="*/ 259715 w 550545"/>
                  <a:gd name="connsiteY2" fmla="*/ 41 h 346350"/>
                  <a:gd name="connsiteX3" fmla="*/ 474980 w 550545"/>
                  <a:gd name="connsiteY3" fmla="*/ 116045 h 346350"/>
                  <a:gd name="connsiteX4" fmla="*/ 550545 w 550545"/>
                  <a:gd name="connsiteY4" fmla="*/ 345715 h 346350"/>
                  <a:gd name="connsiteX0" fmla="*/ 0 w 584835"/>
                  <a:gd name="connsiteY0" fmla="*/ 354872 h 354872"/>
                  <a:gd name="connsiteX1" fmla="*/ 109220 w 584835"/>
                  <a:gd name="connsiteY1" fmla="*/ 127208 h 354872"/>
                  <a:gd name="connsiteX2" fmla="*/ 294005 w 584835"/>
                  <a:gd name="connsiteY2" fmla="*/ 41 h 354872"/>
                  <a:gd name="connsiteX3" fmla="*/ 509270 w 584835"/>
                  <a:gd name="connsiteY3" fmla="*/ 116045 h 354872"/>
                  <a:gd name="connsiteX4" fmla="*/ 584835 w 584835"/>
                  <a:gd name="connsiteY4" fmla="*/ 345715 h 354872"/>
                  <a:gd name="connsiteX0" fmla="*/ 0 w 622935"/>
                  <a:gd name="connsiteY0" fmla="*/ 354873 h 354873"/>
                  <a:gd name="connsiteX1" fmla="*/ 109220 w 622935"/>
                  <a:gd name="connsiteY1" fmla="*/ 127209 h 354873"/>
                  <a:gd name="connsiteX2" fmla="*/ 294005 w 622935"/>
                  <a:gd name="connsiteY2" fmla="*/ 42 h 354873"/>
                  <a:gd name="connsiteX3" fmla="*/ 509270 w 622935"/>
                  <a:gd name="connsiteY3" fmla="*/ 116046 h 354873"/>
                  <a:gd name="connsiteX4" fmla="*/ 622935 w 622935"/>
                  <a:gd name="connsiteY4" fmla="*/ 349977 h 354873"/>
                  <a:gd name="connsiteX0" fmla="*/ 0 w 622935"/>
                  <a:gd name="connsiteY0" fmla="*/ 355230 h 355230"/>
                  <a:gd name="connsiteX1" fmla="*/ 109220 w 622935"/>
                  <a:gd name="connsiteY1" fmla="*/ 127566 h 355230"/>
                  <a:gd name="connsiteX2" fmla="*/ 294005 w 622935"/>
                  <a:gd name="connsiteY2" fmla="*/ 399 h 355230"/>
                  <a:gd name="connsiteX3" fmla="*/ 524510 w 622935"/>
                  <a:gd name="connsiteY3" fmla="*/ 97230 h 355230"/>
                  <a:gd name="connsiteX4" fmla="*/ 622935 w 622935"/>
                  <a:gd name="connsiteY4" fmla="*/ 350334 h 355230"/>
                  <a:gd name="connsiteX0" fmla="*/ 0 w 622935"/>
                  <a:gd name="connsiteY0" fmla="*/ 354946 h 354946"/>
                  <a:gd name="connsiteX1" fmla="*/ 88265 w 622935"/>
                  <a:gd name="connsiteY1" fmla="*/ 112368 h 354946"/>
                  <a:gd name="connsiteX2" fmla="*/ 294005 w 622935"/>
                  <a:gd name="connsiteY2" fmla="*/ 115 h 354946"/>
                  <a:gd name="connsiteX3" fmla="*/ 524510 w 622935"/>
                  <a:gd name="connsiteY3" fmla="*/ 96946 h 354946"/>
                  <a:gd name="connsiteX4" fmla="*/ 622935 w 622935"/>
                  <a:gd name="connsiteY4" fmla="*/ 350050 h 354946"/>
                  <a:gd name="connsiteX0" fmla="*/ 0 w 622935"/>
                  <a:gd name="connsiteY0" fmla="*/ 350695 h 350695"/>
                  <a:gd name="connsiteX1" fmla="*/ 88265 w 622935"/>
                  <a:gd name="connsiteY1" fmla="*/ 108117 h 350695"/>
                  <a:gd name="connsiteX2" fmla="*/ 295910 w 622935"/>
                  <a:gd name="connsiteY2" fmla="*/ 125 h 350695"/>
                  <a:gd name="connsiteX3" fmla="*/ 524510 w 622935"/>
                  <a:gd name="connsiteY3" fmla="*/ 92695 h 350695"/>
                  <a:gd name="connsiteX4" fmla="*/ 622935 w 622935"/>
                  <a:gd name="connsiteY4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  <a:gd name="connsiteX0" fmla="*/ 0 w 622935"/>
                  <a:gd name="connsiteY0" fmla="*/ 350695 h 350695"/>
                  <a:gd name="connsiteX1" fmla="*/ 24766 w 622935"/>
                  <a:gd name="connsiteY1" fmla="*/ 224287 h 350695"/>
                  <a:gd name="connsiteX2" fmla="*/ 88265 w 622935"/>
                  <a:gd name="connsiteY2" fmla="*/ 108117 h 350695"/>
                  <a:gd name="connsiteX3" fmla="*/ 295910 w 622935"/>
                  <a:gd name="connsiteY3" fmla="*/ 125 h 350695"/>
                  <a:gd name="connsiteX4" fmla="*/ 524510 w 622935"/>
                  <a:gd name="connsiteY4" fmla="*/ 92695 h 350695"/>
                  <a:gd name="connsiteX5" fmla="*/ 622935 w 622935"/>
                  <a:gd name="connsiteY5" fmla="*/ 345799 h 35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2935" h="350695">
                    <a:moveTo>
                      <a:pt x="0" y="350695"/>
                    </a:moveTo>
                    <a:cubicBezTo>
                      <a:pt x="5080" y="329627"/>
                      <a:pt x="10055" y="264717"/>
                      <a:pt x="24766" y="224287"/>
                    </a:cubicBezTo>
                    <a:cubicBezTo>
                      <a:pt x="43287" y="179596"/>
                      <a:pt x="48789" y="153998"/>
                      <a:pt x="88265" y="108117"/>
                    </a:cubicBezTo>
                    <a:cubicBezTo>
                      <a:pt x="127741" y="62236"/>
                      <a:pt x="223203" y="2695"/>
                      <a:pt x="295910" y="125"/>
                    </a:cubicBezTo>
                    <a:cubicBezTo>
                      <a:pt x="368617" y="-2445"/>
                      <a:pt x="470006" y="35083"/>
                      <a:pt x="524510" y="92695"/>
                    </a:cubicBezTo>
                    <a:cubicBezTo>
                      <a:pt x="579014" y="150307"/>
                      <a:pt x="612616" y="233562"/>
                      <a:pt x="622935" y="34579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  <a:prstDash val="dash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9" name="直線矢印コネクタ 138"/>
              <p:cNvCxnSpPr>
                <a:endCxn id="137" idx="4"/>
              </p:cNvCxnSpPr>
              <p:nvPr/>
            </p:nvCxnSpPr>
            <p:spPr>
              <a:xfrm flipV="1">
                <a:off x="6727006" y="2676105"/>
                <a:ext cx="0" cy="306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矢印コネクタ 139"/>
              <p:cNvCxnSpPr>
                <a:endCxn id="137" idx="2"/>
              </p:cNvCxnSpPr>
              <p:nvPr/>
            </p:nvCxnSpPr>
            <p:spPr>
              <a:xfrm flipH="1" flipV="1">
                <a:off x="6502399" y="2772671"/>
                <a:ext cx="221011" cy="2104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" name="フリーフォーム 132"/>
            <p:cNvSpPr/>
            <p:nvPr/>
          </p:nvSpPr>
          <p:spPr>
            <a:xfrm>
              <a:off x="6181344" y="2987040"/>
              <a:ext cx="688848" cy="414528"/>
            </a:xfrm>
            <a:custGeom>
              <a:avLst/>
              <a:gdLst>
                <a:gd name="connsiteX0" fmla="*/ 140208 w 688848"/>
                <a:gd name="connsiteY0" fmla="*/ 0 h 414528"/>
                <a:gd name="connsiteX1" fmla="*/ 0 w 688848"/>
                <a:gd name="connsiteY1" fmla="*/ 414528 h 414528"/>
                <a:gd name="connsiteX2" fmla="*/ 323088 w 688848"/>
                <a:gd name="connsiteY2" fmla="*/ 176784 h 414528"/>
                <a:gd name="connsiteX3" fmla="*/ 688848 w 688848"/>
                <a:gd name="connsiteY3" fmla="*/ 304800 h 414528"/>
                <a:gd name="connsiteX4" fmla="*/ 512064 w 688848"/>
                <a:gd name="connsiteY4" fmla="*/ 6096 h 414528"/>
                <a:gd name="connsiteX5" fmla="*/ 512064 w 688848"/>
                <a:gd name="connsiteY5" fmla="*/ 6096 h 4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8848" h="414528">
                  <a:moveTo>
                    <a:pt x="140208" y="0"/>
                  </a:moveTo>
                  <a:lnTo>
                    <a:pt x="0" y="414528"/>
                  </a:lnTo>
                  <a:lnTo>
                    <a:pt x="323088" y="176784"/>
                  </a:lnTo>
                  <a:lnTo>
                    <a:pt x="688848" y="304800"/>
                  </a:lnTo>
                  <a:lnTo>
                    <a:pt x="512064" y="6096"/>
                  </a:lnTo>
                  <a:lnTo>
                    <a:pt x="512064" y="6096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cxnSp>
          <p:nvCxnSpPr>
            <p:cNvPr id="134" name="直線矢印コネクタ 133"/>
            <p:cNvCxnSpPr>
              <a:endCxn id="137" idx="5"/>
            </p:cNvCxnSpPr>
            <p:nvPr/>
          </p:nvCxnSpPr>
          <p:spPr>
            <a:xfrm flipV="1">
              <a:off x="6702574" y="2767749"/>
              <a:ext cx="188534" cy="221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フリーフォーム 134"/>
            <p:cNvSpPr/>
            <p:nvPr/>
          </p:nvSpPr>
          <p:spPr>
            <a:xfrm>
              <a:off x="6326505" y="2985135"/>
              <a:ext cx="373380" cy="470535"/>
            </a:xfrm>
            <a:custGeom>
              <a:avLst/>
              <a:gdLst>
                <a:gd name="connsiteX0" fmla="*/ 0 w 373380"/>
                <a:gd name="connsiteY0" fmla="*/ 0 h 470535"/>
                <a:gd name="connsiteX1" fmla="*/ 102870 w 373380"/>
                <a:gd name="connsiteY1" fmla="*/ 470535 h 470535"/>
                <a:gd name="connsiteX2" fmla="*/ 373380 w 373380"/>
                <a:gd name="connsiteY2" fmla="*/ 7620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3380" h="470535">
                  <a:moveTo>
                    <a:pt x="0" y="0"/>
                  </a:moveTo>
                  <a:lnTo>
                    <a:pt x="102870" y="470535"/>
                  </a:lnTo>
                  <a:lnTo>
                    <a:pt x="373380" y="762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136" name="フリーフォーム 135"/>
            <p:cNvSpPr/>
            <p:nvPr/>
          </p:nvSpPr>
          <p:spPr>
            <a:xfrm>
              <a:off x="6324600" y="2990850"/>
              <a:ext cx="510540" cy="346710"/>
            </a:xfrm>
            <a:custGeom>
              <a:avLst/>
              <a:gdLst>
                <a:gd name="connsiteX0" fmla="*/ 0 w 510540"/>
                <a:gd name="connsiteY0" fmla="*/ 0 h 346710"/>
                <a:gd name="connsiteX1" fmla="*/ 510540 w 510540"/>
                <a:gd name="connsiteY1" fmla="*/ 148590 h 346710"/>
                <a:gd name="connsiteX2" fmla="*/ 320040 w 510540"/>
                <a:gd name="connsiteY2" fmla="*/ 346710 h 346710"/>
                <a:gd name="connsiteX3" fmla="*/ 377190 w 510540"/>
                <a:gd name="connsiteY3" fmla="*/ 3810 h 34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40" h="346710">
                  <a:moveTo>
                    <a:pt x="0" y="0"/>
                  </a:moveTo>
                  <a:lnTo>
                    <a:pt x="510540" y="148590"/>
                  </a:lnTo>
                  <a:lnTo>
                    <a:pt x="320040" y="346710"/>
                  </a:lnTo>
                  <a:lnTo>
                    <a:pt x="377190" y="381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</p:grpSp>
      <p:cxnSp>
        <p:nvCxnSpPr>
          <p:cNvPr id="75" name="直線コネクタ 74"/>
          <p:cNvCxnSpPr/>
          <p:nvPr/>
        </p:nvCxnSpPr>
        <p:spPr>
          <a:xfrm>
            <a:off x="6209158" y="2922824"/>
            <a:ext cx="216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888820" y="1820412"/>
            <a:ext cx="0" cy="4410534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グループ化 155"/>
          <p:cNvGrpSpPr/>
          <p:nvPr/>
        </p:nvGrpSpPr>
        <p:grpSpPr>
          <a:xfrm>
            <a:off x="2509367" y="4427470"/>
            <a:ext cx="826239" cy="996799"/>
            <a:chOff x="2492433" y="3792371"/>
            <a:chExt cx="826239" cy="996799"/>
          </a:xfrm>
        </p:grpSpPr>
        <p:cxnSp>
          <p:nvCxnSpPr>
            <p:cNvPr id="141" name="直線矢印コネクタ 140"/>
            <p:cNvCxnSpPr/>
            <p:nvPr/>
          </p:nvCxnSpPr>
          <p:spPr>
            <a:xfrm>
              <a:off x="2492433" y="3792371"/>
              <a:ext cx="315883" cy="52320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フリーフォーム 151"/>
            <p:cNvSpPr/>
            <p:nvPr/>
          </p:nvSpPr>
          <p:spPr>
            <a:xfrm>
              <a:off x="2952750" y="3867098"/>
              <a:ext cx="339955" cy="457252"/>
            </a:xfrm>
            <a:custGeom>
              <a:avLst/>
              <a:gdLst>
                <a:gd name="connsiteX0" fmla="*/ 0 w 339955"/>
                <a:gd name="connsiteY0" fmla="*/ 188954 h 204194"/>
                <a:gd name="connsiteX1" fmla="*/ 34290 w 339955"/>
                <a:gd name="connsiteY1" fmla="*/ 116564 h 204194"/>
                <a:gd name="connsiteX2" fmla="*/ 133350 w 339955"/>
                <a:gd name="connsiteY2" fmla="*/ 23219 h 204194"/>
                <a:gd name="connsiteX3" fmla="*/ 283845 w 339955"/>
                <a:gd name="connsiteY3" fmla="*/ 359 h 204194"/>
                <a:gd name="connsiteX4" fmla="*/ 339090 w 339955"/>
                <a:gd name="connsiteY4" fmla="*/ 34649 h 204194"/>
                <a:gd name="connsiteX5" fmla="*/ 312420 w 339955"/>
                <a:gd name="connsiteY5" fmla="*/ 204194 h 204194"/>
                <a:gd name="connsiteX0" fmla="*/ 0 w 339955"/>
                <a:gd name="connsiteY0" fmla="*/ 188595 h 203835"/>
                <a:gd name="connsiteX1" fmla="*/ 34290 w 339955"/>
                <a:gd name="connsiteY1" fmla="*/ 116205 h 203835"/>
                <a:gd name="connsiteX2" fmla="*/ 133350 w 339955"/>
                <a:gd name="connsiteY2" fmla="*/ 22860 h 203835"/>
                <a:gd name="connsiteX3" fmla="*/ 201930 w 339955"/>
                <a:gd name="connsiteY3" fmla="*/ 34290 h 203835"/>
                <a:gd name="connsiteX4" fmla="*/ 283845 w 339955"/>
                <a:gd name="connsiteY4" fmla="*/ 0 h 203835"/>
                <a:gd name="connsiteX5" fmla="*/ 339090 w 339955"/>
                <a:gd name="connsiteY5" fmla="*/ 34290 h 203835"/>
                <a:gd name="connsiteX6" fmla="*/ 312420 w 339955"/>
                <a:gd name="connsiteY6" fmla="*/ 203835 h 203835"/>
                <a:gd name="connsiteX0" fmla="*/ 0 w 339955"/>
                <a:gd name="connsiteY0" fmla="*/ 438600 h 453840"/>
                <a:gd name="connsiteX1" fmla="*/ 34290 w 339955"/>
                <a:gd name="connsiteY1" fmla="*/ 366210 h 453840"/>
                <a:gd name="connsiteX2" fmla="*/ 112395 w 339955"/>
                <a:gd name="connsiteY2" fmla="*/ 450 h 453840"/>
                <a:gd name="connsiteX3" fmla="*/ 201930 w 339955"/>
                <a:gd name="connsiteY3" fmla="*/ 284295 h 453840"/>
                <a:gd name="connsiteX4" fmla="*/ 283845 w 339955"/>
                <a:gd name="connsiteY4" fmla="*/ 250005 h 453840"/>
                <a:gd name="connsiteX5" fmla="*/ 339090 w 339955"/>
                <a:gd name="connsiteY5" fmla="*/ 284295 h 453840"/>
                <a:gd name="connsiteX6" fmla="*/ 312420 w 339955"/>
                <a:gd name="connsiteY6" fmla="*/ 453840 h 453840"/>
                <a:gd name="connsiteX0" fmla="*/ 0 w 339955"/>
                <a:gd name="connsiteY0" fmla="*/ 438194 h 453434"/>
                <a:gd name="connsiteX1" fmla="*/ 30480 w 339955"/>
                <a:gd name="connsiteY1" fmla="*/ 308654 h 453434"/>
                <a:gd name="connsiteX2" fmla="*/ 112395 w 339955"/>
                <a:gd name="connsiteY2" fmla="*/ 44 h 453434"/>
                <a:gd name="connsiteX3" fmla="*/ 201930 w 339955"/>
                <a:gd name="connsiteY3" fmla="*/ 283889 h 453434"/>
                <a:gd name="connsiteX4" fmla="*/ 283845 w 339955"/>
                <a:gd name="connsiteY4" fmla="*/ 249599 h 453434"/>
                <a:gd name="connsiteX5" fmla="*/ 339090 w 339955"/>
                <a:gd name="connsiteY5" fmla="*/ 283889 h 453434"/>
                <a:gd name="connsiteX6" fmla="*/ 312420 w 339955"/>
                <a:gd name="connsiteY6" fmla="*/ 453434 h 453434"/>
                <a:gd name="connsiteX0" fmla="*/ 0 w 339955"/>
                <a:gd name="connsiteY0" fmla="*/ 438194 h 453434"/>
                <a:gd name="connsiteX1" fmla="*/ 30480 w 339955"/>
                <a:gd name="connsiteY1" fmla="*/ 308654 h 453434"/>
                <a:gd name="connsiteX2" fmla="*/ 112395 w 339955"/>
                <a:gd name="connsiteY2" fmla="*/ 44 h 453434"/>
                <a:gd name="connsiteX3" fmla="*/ 205740 w 339955"/>
                <a:gd name="connsiteY3" fmla="*/ 283889 h 453434"/>
                <a:gd name="connsiteX4" fmla="*/ 283845 w 339955"/>
                <a:gd name="connsiteY4" fmla="*/ 249599 h 453434"/>
                <a:gd name="connsiteX5" fmla="*/ 339090 w 339955"/>
                <a:gd name="connsiteY5" fmla="*/ 283889 h 453434"/>
                <a:gd name="connsiteX6" fmla="*/ 312420 w 339955"/>
                <a:gd name="connsiteY6" fmla="*/ 453434 h 453434"/>
                <a:gd name="connsiteX0" fmla="*/ 0 w 339955"/>
                <a:gd name="connsiteY0" fmla="*/ 442012 h 457252"/>
                <a:gd name="connsiteX1" fmla="*/ 30480 w 339955"/>
                <a:gd name="connsiteY1" fmla="*/ 312472 h 457252"/>
                <a:gd name="connsiteX2" fmla="*/ 112395 w 339955"/>
                <a:gd name="connsiteY2" fmla="*/ 3862 h 457252"/>
                <a:gd name="connsiteX3" fmla="*/ 171450 w 339955"/>
                <a:gd name="connsiteY3" fmla="*/ 148642 h 457252"/>
                <a:gd name="connsiteX4" fmla="*/ 205740 w 339955"/>
                <a:gd name="connsiteY4" fmla="*/ 287707 h 457252"/>
                <a:gd name="connsiteX5" fmla="*/ 283845 w 339955"/>
                <a:gd name="connsiteY5" fmla="*/ 253417 h 457252"/>
                <a:gd name="connsiteX6" fmla="*/ 339090 w 339955"/>
                <a:gd name="connsiteY6" fmla="*/ 287707 h 457252"/>
                <a:gd name="connsiteX7" fmla="*/ 312420 w 339955"/>
                <a:gd name="connsiteY7" fmla="*/ 457252 h 45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955" h="457252">
                  <a:moveTo>
                    <a:pt x="0" y="442012"/>
                  </a:moveTo>
                  <a:cubicBezTo>
                    <a:pt x="6032" y="419628"/>
                    <a:pt x="11748" y="385497"/>
                    <a:pt x="30480" y="312472"/>
                  </a:cubicBezTo>
                  <a:cubicBezTo>
                    <a:pt x="49212" y="239447"/>
                    <a:pt x="88900" y="31167"/>
                    <a:pt x="112395" y="3862"/>
                  </a:cubicBezTo>
                  <a:cubicBezTo>
                    <a:pt x="135890" y="-23443"/>
                    <a:pt x="155893" y="101335"/>
                    <a:pt x="171450" y="148642"/>
                  </a:cubicBezTo>
                  <a:cubicBezTo>
                    <a:pt x="187007" y="195949"/>
                    <a:pt x="185103" y="271197"/>
                    <a:pt x="205740" y="287707"/>
                  </a:cubicBezTo>
                  <a:cubicBezTo>
                    <a:pt x="226377" y="304217"/>
                    <a:pt x="261620" y="253417"/>
                    <a:pt x="283845" y="253417"/>
                  </a:cubicBezTo>
                  <a:cubicBezTo>
                    <a:pt x="306070" y="253417"/>
                    <a:pt x="334328" y="253735"/>
                    <a:pt x="339090" y="287707"/>
                  </a:cubicBezTo>
                  <a:cubicBezTo>
                    <a:pt x="343852" y="321679"/>
                    <a:pt x="328136" y="389465"/>
                    <a:pt x="312420" y="45725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フリーフォーム 148"/>
            <p:cNvSpPr/>
            <p:nvPr/>
          </p:nvSpPr>
          <p:spPr>
            <a:xfrm>
              <a:off x="3006090" y="3837114"/>
              <a:ext cx="312582" cy="483425"/>
            </a:xfrm>
            <a:custGeom>
              <a:avLst/>
              <a:gdLst>
                <a:gd name="connsiteX0" fmla="*/ 0 w 313390"/>
                <a:gd name="connsiteY0" fmla="*/ 476974 h 480784"/>
                <a:gd name="connsiteX1" fmla="*/ 179070 w 313390"/>
                <a:gd name="connsiteY1" fmla="*/ 145504 h 480784"/>
                <a:gd name="connsiteX2" fmla="*/ 300990 w 313390"/>
                <a:gd name="connsiteY2" fmla="*/ 724 h 480784"/>
                <a:gd name="connsiteX3" fmla="*/ 293370 w 313390"/>
                <a:gd name="connsiteY3" fmla="*/ 198844 h 480784"/>
                <a:gd name="connsiteX4" fmla="*/ 160020 w 313390"/>
                <a:gd name="connsiteY4" fmla="*/ 480784 h 480784"/>
                <a:gd name="connsiteX0" fmla="*/ 0 w 307289"/>
                <a:gd name="connsiteY0" fmla="*/ 477923 h 481733"/>
                <a:gd name="connsiteX1" fmla="*/ 179070 w 307289"/>
                <a:gd name="connsiteY1" fmla="*/ 146453 h 481733"/>
                <a:gd name="connsiteX2" fmla="*/ 300990 w 307289"/>
                <a:gd name="connsiteY2" fmla="*/ 1673 h 481733"/>
                <a:gd name="connsiteX3" fmla="*/ 276225 w 307289"/>
                <a:gd name="connsiteY3" fmla="*/ 232178 h 481733"/>
                <a:gd name="connsiteX4" fmla="*/ 160020 w 307289"/>
                <a:gd name="connsiteY4" fmla="*/ 481733 h 481733"/>
                <a:gd name="connsiteX0" fmla="*/ 0 w 322538"/>
                <a:gd name="connsiteY0" fmla="*/ 477923 h 481733"/>
                <a:gd name="connsiteX1" fmla="*/ 179070 w 322538"/>
                <a:gd name="connsiteY1" fmla="*/ 146453 h 481733"/>
                <a:gd name="connsiteX2" fmla="*/ 318135 w 322538"/>
                <a:gd name="connsiteY2" fmla="*/ 1673 h 481733"/>
                <a:gd name="connsiteX3" fmla="*/ 276225 w 322538"/>
                <a:gd name="connsiteY3" fmla="*/ 232178 h 481733"/>
                <a:gd name="connsiteX4" fmla="*/ 160020 w 322538"/>
                <a:gd name="connsiteY4" fmla="*/ 481733 h 481733"/>
                <a:gd name="connsiteX0" fmla="*/ 0 w 313909"/>
                <a:gd name="connsiteY0" fmla="*/ 479800 h 483610"/>
                <a:gd name="connsiteX1" fmla="*/ 179070 w 313909"/>
                <a:gd name="connsiteY1" fmla="*/ 148330 h 483610"/>
                <a:gd name="connsiteX2" fmla="*/ 308610 w 313909"/>
                <a:gd name="connsiteY2" fmla="*/ 1645 h 483610"/>
                <a:gd name="connsiteX3" fmla="*/ 276225 w 313909"/>
                <a:gd name="connsiteY3" fmla="*/ 234055 h 483610"/>
                <a:gd name="connsiteX4" fmla="*/ 160020 w 313909"/>
                <a:gd name="connsiteY4" fmla="*/ 483610 h 483610"/>
                <a:gd name="connsiteX0" fmla="*/ 0 w 313289"/>
                <a:gd name="connsiteY0" fmla="*/ 479800 h 483610"/>
                <a:gd name="connsiteX1" fmla="*/ 179070 w 313289"/>
                <a:gd name="connsiteY1" fmla="*/ 148330 h 483610"/>
                <a:gd name="connsiteX2" fmla="*/ 308610 w 313289"/>
                <a:gd name="connsiteY2" fmla="*/ 1645 h 483610"/>
                <a:gd name="connsiteX3" fmla="*/ 276225 w 313289"/>
                <a:gd name="connsiteY3" fmla="*/ 234055 h 483610"/>
                <a:gd name="connsiteX4" fmla="*/ 160020 w 313289"/>
                <a:gd name="connsiteY4" fmla="*/ 483610 h 483610"/>
                <a:gd name="connsiteX0" fmla="*/ 0 w 313688"/>
                <a:gd name="connsiteY0" fmla="*/ 479800 h 483610"/>
                <a:gd name="connsiteX1" fmla="*/ 179070 w 313688"/>
                <a:gd name="connsiteY1" fmla="*/ 148330 h 483610"/>
                <a:gd name="connsiteX2" fmla="*/ 308610 w 313688"/>
                <a:gd name="connsiteY2" fmla="*/ 1645 h 483610"/>
                <a:gd name="connsiteX3" fmla="*/ 276225 w 313688"/>
                <a:gd name="connsiteY3" fmla="*/ 234055 h 483610"/>
                <a:gd name="connsiteX4" fmla="*/ 171450 w 313688"/>
                <a:gd name="connsiteY4" fmla="*/ 483610 h 483610"/>
                <a:gd name="connsiteX0" fmla="*/ 0 w 313688"/>
                <a:gd name="connsiteY0" fmla="*/ 479800 h 483610"/>
                <a:gd name="connsiteX1" fmla="*/ 179070 w 313688"/>
                <a:gd name="connsiteY1" fmla="*/ 148330 h 483610"/>
                <a:gd name="connsiteX2" fmla="*/ 308610 w 313688"/>
                <a:gd name="connsiteY2" fmla="*/ 1645 h 483610"/>
                <a:gd name="connsiteX3" fmla="*/ 276225 w 313688"/>
                <a:gd name="connsiteY3" fmla="*/ 234055 h 483610"/>
                <a:gd name="connsiteX4" fmla="*/ 171450 w 313688"/>
                <a:gd name="connsiteY4" fmla="*/ 483610 h 483610"/>
                <a:gd name="connsiteX0" fmla="*/ 0 w 313909"/>
                <a:gd name="connsiteY0" fmla="*/ 479800 h 483610"/>
                <a:gd name="connsiteX1" fmla="*/ 179070 w 313909"/>
                <a:gd name="connsiteY1" fmla="*/ 148330 h 483610"/>
                <a:gd name="connsiteX2" fmla="*/ 308610 w 313909"/>
                <a:gd name="connsiteY2" fmla="*/ 1645 h 483610"/>
                <a:gd name="connsiteX3" fmla="*/ 276225 w 313909"/>
                <a:gd name="connsiteY3" fmla="*/ 234055 h 483610"/>
                <a:gd name="connsiteX4" fmla="*/ 171450 w 313909"/>
                <a:gd name="connsiteY4" fmla="*/ 483610 h 483610"/>
                <a:gd name="connsiteX0" fmla="*/ 0 w 312582"/>
                <a:gd name="connsiteY0" fmla="*/ 479615 h 483425"/>
                <a:gd name="connsiteX1" fmla="*/ 179070 w 312582"/>
                <a:gd name="connsiteY1" fmla="*/ 148145 h 483425"/>
                <a:gd name="connsiteX2" fmla="*/ 308610 w 312582"/>
                <a:gd name="connsiteY2" fmla="*/ 1460 h 483425"/>
                <a:gd name="connsiteX3" fmla="*/ 268605 w 312582"/>
                <a:gd name="connsiteY3" fmla="*/ 228155 h 483425"/>
                <a:gd name="connsiteX4" fmla="*/ 171450 w 312582"/>
                <a:gd name="connsiteY4" fmla="*/ 483425 h 48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582" h="483425">
                  <a:moveTo>
                    <a:pt x="0" y="479615"/>
                  </a:moveTo>
                  <a:cubicBezTo>
                    <a:pt x="64452" y="353567"/>
                    <a:pt x="127635" y="227837"/>
                    <a:pt x="179070" y="148145"/>
                  </a:cubicBezTo>
                  <a:cubicBezTo>
                    <a:pt x="230505" y="68453"/>
                    <a:pt x="293688" y="-11875"/>
                    <a:pt x="308610" y="1460"/>
                  </a:cubicBezTo>
                  <a:cubicBezTo>
                    <a:pt x="323532" y="14795"/>
                    <a:pt x="293370" y="145923"/>
                    <a:pt x="268605" y="228155"/>
                  </a:cubicBezTo>
                  <a:cubicBezTo>
                    <a:pt x="243840" y="310387"/>
                    <a:pt x="222567" y="372935"/>
                    <a:pt x="171450" y="48342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4" name="直線矢印コネクタ 143"/>
            <p:cNvCxnSpPr/>
            <p:nvPr/>
          </p:nvCxnSpPr>
          <p:spPr>
            <a:xfrm flipV="1">
              <a:off x="3101346" y="3849627"/>
              <a:ext cx="202565" cy="4659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矢印コネクタ 145"/>
            <p:cNvCxnSpPr/>
            <p:nvPr/>
          </p:nvCxnSpPr>
          <p:spPr>
            <a:xfrm flipH="1" flipV="1">
              <a:off x="3063240" y="3873664"/>
              <a:ext cx="27355" cy="4419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/>
            <p:cNvCxnSpPr/>
            <p:nvPr/>
          </p:nvCxnSpPr>
          <p:spPr>
            <a:xfrm flipV="1">
              <a:off x="3101346" y="4124472"/>
              <a:ext cx="174575" cy="191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フリーフォーム 152"/>
            <p:cNvSpPr/>
            <p:nvPr/>
          </p:nvSpPr>
          <p:spPr>
            <a:xfrm>
              <a:off x="2796540" y="4320540"/>
              <a:ext cx="304800" cy="468630"/>
            </a:xfrm>
            <a:custGeom>
              <a:avLst/>
              <a:gdLst>
                <a:gd name="connsiteX0" fmla="*/ 0 w 304800"/>
                <a:gd name="connsiteY0" fmla="*/ 0 h 468630"/>
                <a:gd name="connsiteX1" fmla="*/ 140970 w 304800"/>
                <a:gd name="connsiteY1" fmla="*/ 468630 h 468630"/>
                <a:gd name="connsiteX2" fmla="*/ 304800 w 304800"/>
                <a:gd name="connsiteY2" fmla="*/ 0 h 46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468630">
                  <a:moveTo>
                    <a:pt x="0" y="0"/>
                  </a:moveTo>
                  <a:lnTo>
                    <a:pt x="140970" y="468630"/>
                  </a:lnTo>
                  <a:lnTo>
                    <a:pt x="30480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154" name="フリーフォーム 153"/>
            <p:cNvSpPr/>
            <p:nvPr/>
          </p:nvSpPr>
          <p:spPr>
            <a:xfrm>
              <a:off x="2714625" y="4312920"/>
              <a:ext cx="421005" cy="358140"/>
            </a:xfrm>
            <a:custGeom>
              <a:avLst/>
              <a:gdLst>
                <a:gd name="connsiteX0" fmla="*/ 91440 w 421005"/>
                <a:gd name="connsiteY0" fmla="*/ 0 h 358140"/>
                <a:gd name="connsiteX1" fmla="*/ 0 w 421005"/>
                <a:gd name="connsiteY1" fmla="*/ 310515 h 358140"/>
                <a:gd name="connsiteX2" fmla="*/ 234315 w 421005"/>
                <a:gd name="connsiteY2" fmla="*/ 127635 h 358140"/>
                <a:gd name="connsiteX3" fmla="*/ 241935 w 421005"/>
                <a:gd name="connsiteY3" fmla="*/ 144780 h 358140"/>
                <a:gd name="connsiteX4" fmla="*/ 249555 w 421005"/>
                <a:gd name="connsiteY4" fmla="*/ 152400 h 358140"/>
                <a:gd name="connsiteX5" fmla="*/ 421005 w 421005"/>
                <a:gd name="connsiteY5" fmla="*/ 358140 h 358140"/>
                <a:gd name="connsiteX6" fmla="*/ 381000 w 421005"/>
                <a:gd name="connsiteY6" fmla="*/ 5715 h 358140"/>
                <a:gd name="connsiteX0" fmla="*/ 91440 w 421005"/>
                <a:gd name="connsiteY0" fmla="*/ 0 h 360019"/>
                <a:gd name="connsiteX1" fmla="*/ 0 w 421005"/>
                <a:gd name="connsiteY1" fmla="*/ 310515 h 360019"/>
                <a:gd name="connsiteX2" fmla="*/ 234315 w 421005"/>
                <a:gd name="connsiteY2" fmla="*/ 127635 h 360019"/>
                <a:gd name="connsiteX3" fmla="*/ 241935 w 421005"/>
                <a:gd name="connsiteY3" fmla="*/ 144780 h 360019"/>
                <a:gd name="connsiteX4" fmla="*/ 421005 w 421005"/>
                <a:gd name="connsiteY4" fmla="*/ 358140 h 360019"/>
                <a:gd name="connsiteX5" fmla="*/ 381000 w 421005"/>
                <a:gd name="connsiteY5" fmla="*/ 5715 h 360019"/>
                <a:gd name="connsiteX0" fmla="*/ 91440 w 421005"/>
                <a:gd name="connsiteY0" fmla="*/ 0 h 359346"/>
                <a:gd name="connsiteX1" fmla="*/ 0 w 421005"/>
                <a:gd name="connsiteY1" fmla="*/ 310515 h 359346"/>
                <a:gd name="connsiteX2" fmla="*/ 234315 w 421005"/>
                <a:gd name="connsiteY2" fmla="*/ 127635 h 359346"/>
                <a:gd name="connsiteX3" fmla="*/ 421005 w 421005"/>
                <a:gd name="connsiteY3" fmla="*/ 358140 h 359346"/>
                <a:gd name="connsiteX4" fmla="*/ 381000 w 421005"/>
                <a:gd name="connsiteY4" fmla="*/ 5715 h 359346"/>
                <a:gd name="connsiteX0" fmla="*/ 91440 w 421005"/>
                <a:gd name="connsiteY0" fmla="*/ 0 h 359684"/>
                <a:gd name="connsiteX1" fmla="*/ 0 w 421005"/>
                <a:gd name="connsiteY1" fmla="*/ 310515 h 359684"/>
                <a:gd name="connsiteX2" fmla="*/ 234315 w 421005"/>
                <a:gd name="connsiteY2" fmla="*/ 127635 h 359684"/>
                <a:gd name="connsiteX3" fmla="*/ 421005 w 421005"/>
                <a:gd name="connsiteY3" fmla="*/ 358140 h 359684"/>
                <a:gd name="connsiteX4" fmla="*/ 381000 w 421005"/>
                <a:gd name="connsiteY4" fmla="*/ 5715 h 359684"/>
                <a:gd name="connsiteX0" fmla="*/ 91440 w 421005"/>
                <a:gd name="connsiteY0" fmla="*/ 0 h 358140"/>
                <a:gd name="connsiteX1" fmla="*/ 0 w 421005"/>
                <a:gd name="connsiteY1" fmla="*/ 310515 h 358140"/>
                <a:gd name="connsiteX2" fmla="*/ 234315 w 421005"/>
                <a:gd name="connsiteY2" fmla="*/ 127635 h 358140"/>
                <a:gd name="connsiteX3" fmla="*/ 421005 w 421005"/>
                <a:gd name="connsiteY3" fmla="*/ 358140 h 358140"/>
                <a:gd name="connsiteX4" fmla="*/ 381000 w 421005"/>
                <a:gd name="connsiteY4" fmla="*/ 5715 h 358140"/>
                <a:gd name="connsiteX0" fmla="*/ 91440 w 421005"/>
                <a:gd name="connsiteY0" fmla="*/ 0 h 358140"/>
                <a:gd name="connsiteX1" fmla="*/ 0 w 421005"/>
                <a:gd name="connsiteY1" fmla="*/ 310515 h 358140"/>
                <a:gd name="connsiteX2" fmla="*/ 234315 w 421005"/>
                <a:gd name="connsiteY2" fmla="*/ 127635 h 358140"/>
                <a:gd name="connsiteX3" fmla="*/ 421005 w 421005"/>
                <a:gd name="connsiteY3" fmla="*/ 358140 h 358140"/>
                <a:gd name="connsiteX4" fmla="*/ 381000 w 421005"/>
                <a:gd name="connsiteY4" fmla="*/ 571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005" h="358140">
                  <a:moveTo>
                    <a:pt x="91440" y="0"/>
                  </a:moveTo>
                  <a:lnTo>
                    <a:pt x="0" y="310515"/>
                  </a:lnTo>
                  <a:lnTo>
                    <a:pt x="234315" y="127635"/>
                  </a:lnTo>
                  <a:cubicBezTo>
                    <a:pt x="296862" y="192722"/>
                    <a:pt x="379412" y="309880"/>
                    <a:pt x="421005" y="358140"/>
                  </a:cubicBezTo>
                  <a:lnTo>
                    <a:pt x="381000" y="5715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  <p:sp>
          <p:nvSpPr>
            <p:cNvPr id="155" name="フリーフォーム 154"/>
            <p:cNvSpPr/>
            <p:nvPr/>
          </p:nvSpPr>
          <p:spPr>
            <a:xfrm>
              <a:off x="2695575" y="4314825"/>
              <a:ext cx="407670" cy="161925"/>
            </a:xfrm>
            <a:custGeom>
              <a:avLst/>
              <a:gdLst>
                <a:gd name="connsiteX0" fmla="*/ 106680 w 407670"/>
                <a:gd name="connsiteY0" fmla="*/ 0 h 161925"/>
                <a:gd name="connsiteX1" fmla="*/ 0 w 407670"/>
                <a:gd name="connsiteY1" fmla="*/ 161925 h 161925"/>
                <a:gd name="connsiteX2" fmla="*/ 407670 w 407670"/>
                <a:gd name="connsiteY2" fmla="*/ 571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670" h="161925">
                  <a:moveTo>
                    <a:pt x="106680" y="0"/>
                  </a:moveTo>
                  <a:lnTo>
                    <a:pt x="0" y="161925"/>
                  </a:lnTo>
                  <a:lnTo>
                    <a:pt x="407670" y="5715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000"/>
            </a:p>
          </p:txBody>
        </p:sp>
      </p:grpSp>
      <p:cxnSp>
        <p:nvCxnSpPr>
          <p:cNvPr id="158" name="直線矢印コネクタ 157"/>
          <p:cNvCxnSpPr/>
          <p:nvPr/>
        </p:nvCxnSpPr>
        <p:spPr>
          <a:xfrm flipH="1">
            <a:off x="4092557" y="4427470"/>
            <a:ext cx="325518" cy="5232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フリーフォーム 158"/>
          <p:cNvSpPr/>
          <p:nvPr/>
        </p:nvSpPr>
        <p:spPr>
          <a:xfrm flipH="1">
            <a:off x="3645441" y="4581717"/>
            <a:ext cx="401948" cy="377734"/>
          </a:xfrm>
          <a:custGeom>
            <a:avLst/>
            <a:gdLst>
              <a:gd name="connsiteX0" fmla="*/ 0 w 339955"/>
              <a:gd name="connsiteY0" fmla="*/ 188954 h 204194"/>
              <a:gd name="connsiteX1" fmla="*/ 34290 w 339955"/>
              <a:gd name="connsiteY1" fmla="*/ 116564 h 204194"/>
              <a:gd name="connsiteX2" fmla="*/ 133350 w 339955"/>
              <a:gd name="connsiteY2" fmla="*/ 23219 h 204194"/>
              <a:gd name="connsiteX3" fmla="*/ 283845 w 339955"/>
              <a:gd name="connsiteY3" fmla="*/ 359 h 204194"/>
              <a:gd name="connsiteX4" fmla="*/ 339090 w 339955"/>
              <a:gd name="connsiteY4" fmla="*/ 34649 h 204194"/>
              <a:gd name="connsiteX5" fmla="*/ 312420 w 339955"/>
              <a:gd name="connsiteY5" fmla="*/ 204194 h 204194"/>
              <a:gd name="connsiteX0" fmla="*/ 0 w 339955"/>
              <a:gd name="connsiteY0" fmla="*/ 188595 h 203835"/>
              <a:gd name="connsiteX1" fmla="*/ 34290 w 339955"/>
              <a:gd name="connsiteY1" fmla="*/ 116205 h 203835"/>
              <a:gd name="connsiteX2" fmla="*/ 133350 w 339955"/>
              <a:gd name="connsiteY2" fmla="*/ 22860 h 203835"/>
              <a:gd name="connsiteX3" fmla="*/ 201930 w 339955"/>
              <a:gd name="connsiteY3" fmla="*/ 34290 h 203835"/>
              <a:gd name="connsiteX4" fmla="*/ 283845 w 339955"/>
              <a:gd name="connsiteY4" fmla="*/ 0 h 203835"/>
              <a:gd name="connsiteX5" fmla="*/ 339090 w 339955"/>
              <a:gd name="connsiteY5" fmla="*/ 34290 h 203835"/>
              <a:gd name="connsiteX6" fmla="*/ 312420 w 339955"/>
              <a:gd name="connsiteY6" fmla="*/ 203835 h 203835"/>
              <a:gd name="connsiteX0" fmla="*/ 0 w 339955"/>
              <a:gd name="connsiteY0" fmla="*/ 438600 h 453840"/>
              <a:gd name="connsiteX1" fmla="*/ 34290 w 339955"/>
              <a:gd name="connsiteY1" fmla="*/ 366210 h 453840"/>
              <a:gd name="connsiteX2" fmla="*/ 112395 w 339955"/>
              <a:gd name="connsiteY2" fmla="*/ 450 h 453840"/>
              <a:gd name="connsiteX3" fmla="*/ 201930 w 339955"/>
              <a:gd name="connsiteY3" fmla="*/ 284295 h 453840"/>
              <a:gd name="connsiteX4" fmla="*/ 283845 w 339955"/>
              <a:gd name="connsiteY4" fmla="*/ 250005 h 453840"/>
              <a:gd name="connsiteX5" fmla="*/ 339090 w 339955"/>
              <a:gd name="connsiteY5" fmla="*/ 284295 h 453840"/>
              <a:gd name="connsiteX6" fmla="*/ 312420 w 339955"/>
              <a:gd name="connsiteY6" fmla="*/ 453840 h 453840"/>
              <a:gd name="connsiteX0" fmla="*/ 0 w 339955"/>
              <a:gd name="connsiteY0" fmla="*/ 438194 h 453434"/>
              <a:gd name="connsiteX1" fmla="*/ 30480 w 339955"/>
              <a:gd name="connsiteY1" fmla="*/ 308654 h 453434"/>
              <a:gd name="connsiteX2" fmla="*/ 112395 w 339955"/>
              <a:gd name="connsiteY2" fmla="*/ 44 h 453434"/>
              <a:gd name="connsiteX3" fmla="*/ 201930 w 339955"/>
              <a:gd name="connsiteY3" fmla="*/ 283889 h 453434"/>
              <a:gd name="connsiteX4" fmla="*/ 283845 w 339955"/>
              <a:gd name="connsiteY4" fmla="*/ 249599 h 453434"/>
              <a:gd name="connsiteX5" fmla="*/ 339090 w 339955"/>
              <a:gd name="connsiteY5" fmla="*/ 283889 h 453434"/>
              <a:gd name="connsiteX6" fmla="*/ 312420 w 339955"/>
              <a:gd name="connsiteY6" fmla="*/ 453434 h 453434"/>
              <a:gd name="connsiteX0" fmla="*/ 0 w 339955"/>
              <a:gd name="connsiteY0" fmla="*/ 438194 h 453434"/>
              <a:gd name="connsiteX1" fmla="*/ 30480 w 339955"/>
              <a:gd name="connsiteY1" fmla="*/ 308654 h 453434"/>
              <a:gd name="connsiteX2" fmla="*/ 112395 w 339955"/>
              <a:gd name="connsiteY2" fmla="*/ 44 h 453434"/>
              <a:gd name="connsiteX3" fmla="*/ 205740 w 339955"/>
              <a:gd name="connsiteY3" fmla="*/ 283889 h 453434"/>
              <a:gd name="connsiteX4" fmla="*/ 283845 w 339955"/>
              <a:gd name="connsiteY4" fmla="*/ 249599 h 453434"/>
              <a:gd name="connsiteX5" fmla="*/ 339090 w 339955"/>
              <a:gd name="connsiteY5" fmla="*/ 283889 h 453434"/>
              <a:gd name="connsiteX6" fmla="*/ 312420 w 339955"/>
              <a:gd name="connsiteY6" fmla="*/ 453434 h 453434"/>
              <a:gd name="connsiteX0" fmla="*/ 0 w 339955"/>
              <a:gd name="connsiteY0" fmla="*/ 442012 h 457252"/>
              <a:gd name="connsiteX1" fmla="*/ 30480 w 339955"/>
              <a:gd name="connsiteY1" fmla="*/ 312472 h 457252"/>
              <a:gd name="connsiteX2" fmla="*/ 112395 w 339955"/>
              <a:gd name="connsiteY2" fmla="*/ 3862 h 457252"/>
              <a:gd name="connsiteX3" fmla="*/ 171450 w 339955"/>
              <a:gd name="connsiteY3" fmla="*/ 148642 h 457252"/>
              <a:gd name="connsiteX4" fmla="*/ 205740 w 339955"/>
              <a:gd name="connsiteY4" fmla="*/ 287707 h 457252"/>
              <a:gd name="connsiteX5" fmla="*/ 283845 w 339955"/>
              <a:gd name="connsiteY5" fmla="*/ 253417 h 457252"/>
              <a:gd name="connsiteX6" fmla="*/ 339090 w 339955"/>
              <a:gd name="connsiteY6" fmla="*/ 287707 h 457252"/>
              <a:gd name="connsiteX7" fmla="*/ 312420 w 339955"/>
              <a:gd name="connsiteY7" fmla="*/ 457252 h 457252"/>
              <a:gd name="connsiteX0" fmla="*/ 75638 w 415593"/>
              <a:gd name="connsiteY0" fmla="*/ 329109 h 344349"/>
              <a:gd name="connsiteX1" fmla="*/ 106118 w 415593"/>
              <a:gd name="connsiteY1" fmla="*/ 199569 h 344349"/>
              <a:gd name="connsiteX2" fmla="*/ 3171 w 415593"/>
              <a:gd name="connsiteY2" fmla="*/ 20499 h 344349"/>
              <a:gd name="connsiteX3" fmla="*/ 247088 w 415593"/>
              <a:gd name="connsiteY3" fmla="*/ 35739 h 344349"/>
              <a:gd name="connsiteX4" fmla="*/ 281378 w 415593"/>
              <a:gd name="connsiteY4" fmla="*/ 174804 h 344349"/>
              <a:gd name="connsiteX5" fmla="*/ 359483 w 415593"/>
              <a:gd name="connsiteY5" fmla="*/ 140514 h 344349"/>
              <a:gd name="connsiteX6" fmla="*/ 414728 w 415593"/>
              <a:gd name="connsiteY6" fmla="*/ 174804 h 344349"/>
              <a:gd name="connsiteX7" fmla="*/ 388058 w 415593"/>
              <a:gd name="connsiteY7" fmla="*/ 344349 h 344349"/>
              <a:gd name="connsiteX0" fmla="*/ 78243 w 418198"/>
              <a:gd name="connsiteY0" fmla="*/ 338048 h 353288"/>
              <a:gd name="connsiteX1" fmla="*/ 5776 w 418198"/>
              <a:gd name="connsiteY1" fmla="*/ 29438 h 353288"/>
              <a:gd name="connsiteX2" fmla="*/ 249693 w 418198"/>
              <a:gd name="connsiteY2" fmla="*/ 44678 h 353288"/>
              <a:gd name="connsiteX3" fmla="*/ 283983 w 418198"/>
              <a:gd name="connsiteY3" fmla="*/ 183743 h 353288"/>
              <a:gd name="connsiteX4" fmla="*/ 362088 w 418198"/>
              <a:gd name="connsiteY4" fmla="*/ 149453 h 353288"/>
              <a:gd name="connsiteX5" fmla="*/ 417333 w 418198"/>
              <a:gd name="connsiteY5" fmla="*/ 183743 h 353288"/>
              <a:gd name="connsiteX6" fmla="*/ 390663 w 418198"/>
              <a:gd name="connsiteY6" fmla="*/ 353288 h 353288"/>
              <a:gd name="connsiteX0" fmla="*/ 75517 w 415472"/>
              <a:gd name="connsiteY0" fmla="*/ 311065 h 326305"/>
              <a:gd name="connsiteX1" fmla="*/ 3050 w 415472"/>
              <a:gd name="connsiteY1" fmla="*/ 2455 h 326305"/>
              <a:gd name="connsiteX2" fmla="*/ 190276 w 415472"/>
              <a:gd name="connsiteY2" fmla="*/ 172635 h 326305"/>
              <a:gd name="connsiteX3" fmla="*/ 281257 w 415472"/>
              <a:gd name="connsiteY3" fmla="*/ 156760 h 326305"/>
              <a:gd name="connsiteX4" fmla="*/ 359362 w 415472"/>
              <a:gd name="connsiteY4" fmla="*/ 122470 h 326305"/>
              <a:gd name="connsiteX5" fmla="*/ 414607 w 415472"/>
              <a:gd name="connsiteY5" fmla="*/ 156760 h 326305"/>
              <a:gd name="connsiteX6" fmla="*/ 387937 w 415472"/>
              <a:gd name="connsiteY6" fmla="*/ 326305 h 326305"/>
              <a:gd name="connsiteX0" fmla="*/ 75954 w 415909"/>
              <a:gd name="connsiteY0" fmla="*/ 310950 h 326190"/>
              <a:gd name="connsiteX1" fmla="*/ 3487 w 415909"/>
              <a:gd name="connsiteY1" fmla="*/ 2340 h 326190"/>
              <a:gd name="connsiteX2" fmla="*/ 200572 w 415909"/>
              <a:gd name="connsiteY2" fmla="*/ 175060 h 326190"/>
              <a:gd name="connsiteX3" fmla="*/ 281694 w 415909"/>
              <a:gd name="connsiteY3" fmla="*/ 156645 h 326190"/>
              <a:gd name="connsiteX4" fmla="*/ 359799 w 415909"/>
              <a:gd name="connsiteY4" fmla="*/ 122355 h 326190"/>
              <a:gd name="connsiteX5" fmla="*/ 415044 w 415909"/>
              <a:gd name="connsiteY5" fmla="*/ 156645 h 326190"/>
              <a:gd name="connsiteX6" fmla="*/ 388374 w 415909"/>
              <a:gd name="connsiteY6" fmla="*/ 326190 h 326190"/>
              <a:gd name="connsiteX0" fmla="*/ 75954 w 421716"/>
              <a:gd name="connsiteY0" fmla="*/ 310950 h 326190"/>
              <a:gd name="connsiteX1" fmla="*/ 3487 w 421716"/>
              <a:gd name="connsiteY1" fmla="*/ 2340 h 326190"/>
              <a:gd name="connsiteX2" fmla="*/ 200572 w 421716"/>
              <a:gd name="connsiteY2" fmla="*/ 175060 h 326190"/>
              <a:gd name="connsiteX3" fmla="*/ 281694 w 421716"/>
              <a:gd name="connsiteY3" fmla="*/ 156645 h 326190"/>
              <a:gd name="connsiteX4" fmla="*/ 266136 w 421716"/>
              <a:gd name="connsiteY4" fmla="*/ 203635 h 326190"/>
              <a:gd name="connsiteX5" fmla="*/ 415044 w 421716"/>
              <a:gd name="connsiteY5" fmla="*/ 156645 h 326190"/>
              <a:gd name="connsiteX6" fmla="*/ 388374 w 421716"/>
              <a:gd name="connsiteY6" fmla="*/ 326190 h 326190"/>
              <a:gd name="connsiteX0" fmla="*/ 75954 w 421716"/>
              <a:gd name="connsiteY0" fmla="*/ 310775 h 326015"/>
              <a:gd name="connsiteX1" fmla="*/ 3487 w 421716"/>
              <a:gd name="connsiteY1" fmla="*/ 2165 h 326015"/>
              <a:gd name="connsiteX2" fmla="*/ 200572 w 421716"/>
              <a:gd name="connsiteY2" fmla="*/ 174885 h 326015"/>
              <a:gd name="connsiteX3" fmla="*/ 266136 w 421716"/>
              <a:gd name="connsiteY3" fmla="*/ 203460 h 326015"/>
              <a:gd name="connsiteX4" fmla="*/ 415044 w 421716"/>
              <a:gd name="connsiteY4" fmla="*/ 156470 h 326015"/>
              <a:gd name="connsiteX5" fmla="*/ 388374 w 421716"/>
              <a:gd name="connsiteY5" fmla="*/ 326015 h 326015"/>
              <a:gd name="connsiteX0" fmla="*/ 75954 w 390090"/>
              <a:gd name="connsiteY0" fmla="*/ 310775 h 326015"/>
              <a:gd name="connsiteX1" fmla="*/ 3487 w 390090"/>
              <a:gd name="connsiteY1" fmla="*/ 2165 h 326015"/>
              <a:gd name="connsiteX2" fmla="*/ 200572 w 390090"/>
              <a:gd name="connsiteY2" fmla="*/ 174885 h 326015"/>
              <a:gd name="connsiteX3" fmla="*/ 266136 w 390090"/>
              <a:gd name="connsiteY3" fmla="*/ 203460 h 326015"/>
              <a:gd name="connsiteX4" fmla="*/ 286874 w 390090"/>
              <a:gd name="connsiteY4" fmla="*/ 197110 h 326015"/>
              <a:gd name="connsiteX5" fmla="*/ 388374 w 390090"/>
              <a:gd name="connsiteY5" fmla="*/ 326015 h 326015"/>
              <a:gd name="connsiteX0" fmla="*/ 75954 w 390090"/>
              <a:gd name="connsiteY0" fmla="*/ 310762 h 326002"/>
              <a:gd name="connsiteX1" fmla="*/ 3487 w 390090"/>
              <a:gd name="connsiteY1" fmla="*/ 2152 h 326002"/>
              <a:gd name="connsiteX2" fmla="*/ 200572 w 390090"/>
              <a:gd name="connsiteY2" fmla="*/ 174872 h 326002"/>
              <a:gd name="connsiteX3" fmla="*/ 286874 w 390090"/>
              <a:gd name="connsiteY3" fmla="*/ 197097 h 326002"/>
              <a:gd name="connsiteX4" fmla="*/ 388374 w 390090"/>
              <a:gd name="connsiteY4" fmla="*/ 326002 h 326002"/>
              <a:gd name="connsiteX0" fmla="*/ 75954 w 390052"/>
              <a:gd name="connsiteY0" fmla="*/ 310762 h 326002"/>
              <a:gd name="connsiteX1" fmla="*/ 3487 w 390052"/>
              <a:gd name="connsiteY1" fmla="*/ 2152 h 326002"/>
              <a:gd name="connsiteX2" fmla="*/ 200572 w 390052"/>
              <a:gd name="connsiteY2" fmla="*/ 174872 h 326002"/>
              <a:gd name="connsiteX3" fmla="*/ 284409 w 390052"/>
              <a:gd name="connsiteY3" fmla="*/ 197097 h 326002"/>
              <a:gd name="connsiteX4" fmla="*/ 388374 w 390052"/>
              <a:gd name="connsiteY4" fmla="*/ 326002 h 32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2" h="326002">
                <a:moveTo>
                  <a:pt x="75954" y="310762"/>
                </a:moveTo>
                <a:cubicBezTo>
                  <a:pt x="60857" y="246468"/>
                  <a:pt x="-17283" y="24800"/>
                  <a:pt x="3487" y="2152"/>
                </a:cubicBezTo>
                <a:cubicBezTo>
                  <a:pt x="24257" y="-20496"/>
                  <a:pt x="153341" y="142381"/>
                  <a:pt x="200572" y="174872"/>
                </a:cubicBezTo>
                <a:cubicBezTo>
                  <a:pt x="247803" y="207363"/>
                  <a:pt x="253109" y="171909"/>
                  <a:pt x="284409" y="197097"/>
                </a:cubicBezTo>
                <a:cubicBezTo>
                  <a:pt x="304782" y="217523"/>
                  <a:pt x="404090" y="258215"/>
                  <a:pt x="388374" y="326002"/>
                </a:cubicBez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/>
          <p:cNvSpPr/>
          <p:nvPr/>
        </p:nvSpPr>
        <p:spPr>
          <a:xfrm flipH="1">
            <a:off x="3675070" y="4481173"/>
            <a:ext cx="228428" cy="475735"/>
          </a:xfrm>
          <a:custGeom>
            <a:avLst/>
            <a:gdLst>
              <a:gd name="connsiteX0" fmla="*/ 0 w 313390"/>
              <a:gd name="connsiteY0" fmla="*/ 476974 h 480784"/>
              <a:gd name="connsiteX1" fmla="*/ 179070 w 313390"/>
              <a:gd name="connsiteY1" fmla="*/ 145504 h 480784"/>
              <a:gd name="connsiteX2" fmla="*/ 300990 w 313390"/>
              <a:gd name="connsiteY2" fmla="*/ 724 h 480784"/>
              <a:gd name="connsiteX3" fmla="*/ 293370 w 313390"/>
              <a:gd name="connsiteY3" fmla="*/ 198844 h 480784"/>
              <a:gd name="connsiteX4" fmla="*/ 160020 w 313390"/>
              <a:gd name="connsiteY4" fmla="*/ 480784 h 480784"/>
              <a:gd name="connsiteX0" fmla="*/ 0 w 307289"/>
              <a:gd name="connsiteY0" fmla="*/ 477923 h 481733"/>
              <a:gd name="connsiteX1" fmla="*/ 179070 w 307289"/>
              <a:gd name="connsiteY1" fmla="*/ 146453 h 481733"/>
              <a:gd name="connsiteX2" fmla="*/ 300990 w 307289"/>
              <a:gd name="connsiteY2" fmla="*/ 1673 h 481733"/>
              <a:gd name="connsiteX3" fmla="*/ 276225 w 307289"/>
              <a:gd name="connsiteY3" fmla="*/ 232178 h 481733"/>
              <a:gd name="connsiteX4" fmla="*/ 160020 w 307289"/>
              <a:gd name="connsiteY4" fmla="*/ 481733 h 481733"/>
              <a:gd name="connsiteX0" fmla="*/ 0 w 322538"/>
              <a:gd name="connsiteY0" fmla="*/ 477923 h 481733"/>
              <a:gd name="connsiteX1" fmla="*/ 179070 w 322538"/>
              <a:gd name="connsiteY1" fmla="*/ 146453 h 481733"/>
              <a:gd name="connsiteX2" fmla="*/ 318135 w 322538"/>
              <a:gd name="connsiteY2" fmla="*/ 1673 h 481733"/>
              <a:gd name="connsiteX3" fmla="*/ 276225 w 322538"/>
              <a:gd name="connsiteY3" fmla="*/ 232178 h 481733"/>
              <a:gd name="connsiteX4" fmla="*/ 160020 w 322538"/>
              <a:gd name="connsiteY4" fmla="*/ 481733 h 481733"/>
              <a:gd name="connsiteX0" fmla="*/ 0 w 313909"/>
              <a:gd name="connsiteY0" fmla="*/ 479800 h 483610"/>
              <a:gd name="connsiteX1" fmla="*/ 179070 w 313909"/>
              <a:gd name="connsiteY1" fmla="*/ 148330 h 483610"/>
              <a:gd name="connsiteX2" fmla="*/ 308610 w 313909"/>
              <a:gd name="connsiteY2" fmla="*/ 1645 h 483610"/>
              <a:gd name="connsiteX3" fmla="*/ 276225 w 313909"/>
              <a:gd name="connsiteY3" fmla="*/ 234055 h 483610"/>
              <a:gd name="connsiteX4" fmla="*/ 160020 w 313909"/>
              <a:gd name="connsiteY4" fmla="*/ 483610 h 483610"/>
              <a:gd name="connsiteX0" fmla="*/ 0 w 313289"/>
              <a:gd name="connsiteY0" fmla="*/ 479800 h 483610"/>
              <a:gd name="connsiteX1" fmla="*/ 179070 w 313289"/>
              <a:gd name="connsiteY1" fmla="*/ 148330 h 483610"/>
              <a:gd name="connsiteX2" fmla="*/ 308610 w 313289"/>
              <a:gd name="connsiteY2" fmla="*/ 1645 h 483610"/>
              <a:gd name="connsiteX3" fmla="*/ 276225 w 313289"/>
              <a:gd name="connsiteY3" fmla="*/ 234055 h 483610"/>
              <a:gd name="connsiteX4" fmla="*/ 160020 w 313289"/>
              <a:gd name="connsiteY4" fmla="*/ 483610 h 483610"/>
              <a:gd name="connsiteX0" fmla="*/ 0 w 313688"/>
              <a:gd name="connsiteY0" fmla="*/ 479800 h 483610"/>
              <a:gd name="connsiteX1" fmla="*/ 179070 w 313688"/>
              <a:gd name="connsiteY1" fmla="*/ 148330 h 483610"/>
              <a:gd name="connsiteX2" fmla="*/ 308610 w 313688"/>
              <a:gd name="connsiteY2" fmla="*/ 1645 h 483610"/>
              <a:gd name="connsiteX3" fmla="*/ 276225 w 313688"/>
              <a:gd name="connsiteY3" fmla="*/ 234055 h 483610"/>
              <a:gd name="connsiteX4" fmla="*/ 171450 w 313688"/>
              <a:gd name="connsiteY4" fmla="*/ 483610 h 483610"/>
              <a:gd name="connsiteX0" fmla="*/ 0 w 313688"/>
              <a:gd name="connsiteY0" fmla="*/ 479800 h 483610"/>
              <a:gd name="connsiteX1" fmla="*/ 179070 w 313688"/>
              <a:gd name="connsiteY1" fmla="*/ 148330 h 483610"/>
              <a:gd name="connsiteX2" fmla="*/ 308610 w 313688"/>
              <a:gd name="connsiteY2" fmla="*/ 1645 h 483610"/>
              <a:gd name="connsiteX3" fmla="*/ 276225 w 313688"/>
              <a:gd name="connsiteY3" fmla="*/ 234055 h 483610"/>
              <a:gd name="connsiteX4" fmla="*/ 171450 w 313688"/>
              <a:gd name="connsiteY4" fmla="*/ 483610 h 483610"/>
              <a:gd name="connsiteX0" fmla="*/ 0 w 313909"/>
              <a:gd name="connsiteY0" fmla="*/ 479800 h 483610"/>
              <a:gd name="connsiteX1" fmla="*/ 179070 w 313909"/>
              <a:gd name="connsiteY1" fmla="*/ 148330 h 483610"/>
              <a:gd name="connsiteX2" fmla="*/ 308610 w 313909"/>
              <a:gd name="connsiteY2" fmla="*/ 1645 h 483610"/>
              <a:gd name="connsiteX3" fmla="*/ 276225 w 313909"/>
              <a:gd name="connsiteY3" fmla="*/ 234055 h 483610"/>
              <a:gd name="connsiteX4" fmla="*/ 171450 w 313909"/>
              <a:gd name="connsiteY4" fmla="*/ 483610 h 483610"/>
              <a:gd name="connsiteX0" fmla="*/ 0 w 312582"/>
              <a:gd name="connsiteY0" fmla="*/ 479615 h 483425"/>
              <a:gd name="connsiteX1" fmla="*/ 179070 w 312582"/>
              <a:gd name="connsiteY1" fmla="*/ 148145 h 483425"/>
              <a:gd name="connsiteX2" fmla="*/ 308610 w 312582"/>
              <a:gd name="connsiteY2" fmla="*/ 1460 h 483425"/>
              <a:gd name="connsiteX3" fmla="*/ 268605 w 312582"/>
              <a:gd name="connsiteY3" fmla="*/ 228155 h 483425"/>
              <a:gd name="connsiteX4" fmla="*/ 171450 w 312582"/>
              <a:gd name="connsiteY4" fmla="*/ 483425 h 483425"/>
              <a:gd name="connsiteX0" fmla="*/ 0 w 312582"/>
              <a:gd name="connsiteY0" fmla="*/ 479109 h 482919"/>
              <a:gd name="connsiteX1" fmla="*/ 84636 w 312582"/>
              <a:gd name="connsiteY1" fmla="*/ 178120 h 482919"/>
              <a:gd name="connsiteX2" fmla="*/ 179070 w 312582"/>
              <a:gd name="connsiteY2" fmla="*/ 147639 h 482919"/>
              <a:gd name="connsiteX3" fmla="*/ 308610 w 312582"/>
              <a:gd name="connsiteY3" fmla="*/ 954 h 482919"/>
              <a:gd name="connsiteX4" fmla="*/ 268605 w 312582"/>
              <a:gd name="connsiteY4" fmla="*/ 227649 h 482919"/>
              <a:gd name="connsiteX5" fmla="*/ 171450 w 312582"/>
              <a:gd name="connsiteY5" fmla="*/ 482919 h 482919"/>
              <a:gd name="connsiteX0" fmla="*/ 0 w 312582"/>
              <a:gd name="connsiteY0" fmla="*/ 479109 h 482919"/>
              <a:gd name="connsiteX1" fmla="*/ 20550 w 312582"/>
              <a:gd name="connsiteY1" fmla="*/ 348300 h 482919"/>
              <a:gd name="connsiteX2" fmla="*/ 84636 w 312582"/>
              <a:gd name="connsiteY2" fmla="*/ 178120 h 482919"/>
              <a:gd name="connsiteX3" fmla="*/ 179070 w 312582"/>
              <a:gd name="connsiteY3" fmla="*/ 147639 h 482919"/>
              <a:gd name="connsiteX4" fmla="*/ 308610 w 312582"/>
              <a:gd name="connsiteY4" fmla="*/ 954 h 482919"/>
              <a:gd name="connsiteX5" fmla="*/ 268605 w 312582"/>
              <a:gd name="connsiteY5" fmla="*/ 227649 h 482919"/>
              <a:gd name="connsiteX6" fmla="*/ 171450 w 312582"/>
              <a:gd name="connsiteY6" fmla="*/ 482919 h 482919"/>
              <a:gd name="connsiteX0" fmla="*/ 0 w 332301"/>
              <a:gd name="connsiteY0" fmla="*/ 479109 h 482919"/>
              <a:gd name="connsiteX1" fmla="*/ 40269 w 332301"/>
              <a:gd name="connsiteY1" fmla="*/ 348300 h 482919"/>
              <a:gd name="connsiteX2" fmla="*/ 104355 w 332301"/>
              <a:gd name="connsiteY2" fmla="*/ 178120 h 482919"/>
              <a:gd name="connsiteX3" fmla="*/ 198789 w 332301"/>
              <a:gd name="connsiteY3" fmla="*/ 147639 h 482919"/>
              <a:gd name="connsiteX4" fmla="*/ 328329 w 332301"/>
              <a:gd name="connsiteY4" fmla="*/ 954 h 482919"/>
              <a:gd name="connsiteX5" fmla="*/ 288324 w 332301"/>
              <a:gd name="connsiteY5" fmla="*/ 227649 h 482919"/>
              <a:gd name="connsiteX6" fmla="*/ 191169 w 332301"/>
              <a:gd name="connsiteY6" fmla="*/ 482919 h 482919"/>
              <a:gd name="connsiteX0" fmla="*/ 40817 w 294244"/>
              <a:gd name="connsiteY0" fmla="*/ 481649 h 482919"/>
              <a:gd name="connsiteX1" fmla="*/ 2212 w 294244"/>
              <a:gd name="connsiteY1" fmla="*/ 348300 h 482919"/>
              <a:gd name="connsiteX2" fmla="*/ 66298 w 294244"/>
              <a:gd name="connsiteY2" fmla="*/ 178120 h 482919"/>
              <a:gd name="connsiteX3" fmla="*/ 160732 w 294244"/>
              <a:gd name="connsiteY3" fmla="*/ 147639 h 482919"/>
              <a:gd name="connsiteX4" fmla="*/ 290272 w 294244"/>
              <a:gd name="connsiteY4" fmla="*/ 954 h 482919"/>
              <a:gd name="connsiteX5" fmla="*/ 250267 w 294244"/>
              <a:gd name="connsiteY5" fmla="*/ 227649 h 482919"/>
              <a:gd name="connsiteX6" fmla="*/ 153112 w 294244"/>
              <a:gd name="connsiteY6" fmla="*/ 482919 h 482919"/>
              <a:gd name="connsiteX0" fmla="*/ 17450 w 270877"/>
              <a:gd name="connsiteY0" fmla="*/ 481649 h 482919"/>
              <a:gd name="connsiteX1" fmla="*/ 3493 w 270877"/>
              <a:gd name="connsiteY1" fmla="*/ 338140 h 482919"/>
              <a:gd name="connsiteX2" fmla="*/ 42931 w 270877"/>
              <a:gd name="connsiteY2" fmla="*/ 178120 h 482919"/>
              <a:gd name="connsiteX3" fmla="*/ 137365 w 270877"/>
              <a:gd name="connsiteY3" fmla="*/ 147639 h 482919"/>
              <a:gd name="connsiteX4" fmla="*/ 266905 w 270877"/>
              <a:gd name="connsiteY4" fmla="*/ 954 h 482919"/>
              <a:gd name="connsiteX5" fmla="*/ 226900 w 270877"/>
              <a:gd name="connsiteY5" fmla="*/ 227649 h 482919"/>
              <a:gd name="connsiteX6" fmla="*/ 129745 w 270877"/>
              <a:gd name="connsiteY6" fmla="*/ 482919 h 482919"/>
              <a:gd name="connsiteX0" fmla="*/ 13957 w 267384"/>
              <a:gd name="connsiteY0" fmla="*/ 481649 h 482919"/>
              <a:gd name="connsiteX1" fmla="*/ 0 w 267384"/>
              <a:gd name="connsiteY1" fmla="*/ 338140 h 482919"/>
              <a:gd name="connsiteX2" fmla="*/ 39438 w 267384"/>
              <a:gd name="connsiteY2" fmla="*/ 178120 h 482919"/>
              <a:gd name="connsiteX3" fmla="*/ 133872 w 267384"/>
              <a:gd name="connsiteY3" fmla="*/ 147639 h 482919"/>
              <a:gd name="connsiteX4" fmla="*/ 263412 w 267384"/>
              <a:gd name="connsiteY4" fmla="*/ 954 h 482919"/>
              <a:gd name="connsiteX5" fmla="*/ 223407 w 267384"/>
              <a:gd name="connsiteY5" fmla="*/ 227649 h 482919"/>
              <a:gd name="connsiteX6" fmla="*/ 126252 w 267384"/>
              <a:gd name="connsiteY6" fmla="*/ 482919 h 482919"/>
              <a:gd name="connsiteX0" fmla="*/ 13957 w 267384"/>
              <a:gd name="connsiteY0" fmla="*/ 481649 h 482919"/>
              <a:gd name="connsiteX1" fmla="*/ 0 w 267384"/>
              <a:gd name="connsiteY1" fmla="*/ 338140 h 482919"/>
              <a:gd name="connsiteX2" fmla="*/ 39438 w 267384"/>
              <a:gd name="connsiteY2" fmla="*/ 178120 h 482919"/>
              <a:gd name="connsiteX3" fmla="*/ 133872 w 267384"/>
              <a:gd name="connsiteY3" fmla="*/ 147639 h 482919"/>
              <a:gd name="connsiteX4" fmla="*/ 263412 w 267384"/>
              <a:gd name="connsiteY4" fmla="*/ 954 h 482919"/>
              <a:gd name="connsiteX5" fmla="*/ 223407 w 267384"/>
              <a:gd name="connsiteY5" fmla="*/ 227649 h 482919"/>
              <a:gd name="connsiteX6" fmla="*/ 126252 w 267384"/>
              <a:gd name="connsiteY6" fmla="*/ 482919 h 482919"/>
              <a:gd name="connsiteX0" fmla="*/ 6562 w 259989"/>
              <a:gd name="connsiteY0" fmla="*/ 481649 h 482919"/>
              <a:gd name="connsiteX1" fmla="*/ 0 w 259989"/>
              <a:gd name="connsiteY1" fmla="*/ 338140 h 482919"/>
              <a:gd name="connsiteX2" fmla="*/ 32043 w 259989"/>
              <a:gd name="connsiteY2" fmla="*/ 178120 h 482919"/>
              <a:gd name="connsiteX3" fmla="*/ 126477 w 259989"/>
              <a:gd name="connsiteY3" fmla="*/ 147639 h 482919"/>
              <a:gd name="connsiteX4" fmla="*/ 256017 w 259989"/>
              <a:gd name="connsiteY4" fmla="*/ 954 h 482919"/>
              <a:gd name="connsiteX5" fmla="*/ 216012 w 259989"/>
              <a:gd name="connsiteY5" fmla="*/ 227649 h 482919"/>
              <a:gd name="connsiteX6" fmla="*/ 118857 w 259989"/>
              <a:gd name="connsiteY6" fmla="*/ 482919 h 482919"/>
              <a:gd name="connsiteX0" fmla="*/ 6562 w 216901"/>
              <a:gd name="connsiteY0" fmla="*/ 474074 h 475344"/>
              <a:gd name="connsiteX1" fmla="*/ 0 w 216901"/>
              <a:gd name="connsiteY1" fmla="*/ 330565 h 475344"/>
              <a:gd name="connsiteX2" fmla="*/ 32043 w 216901"/>
              <a:gd name="connsiteY2" fmla="*/ 170545 h 475344"/>
              <a:gd name="connsiteX3" fmla="*/ 126477 w 216901"/>
              <a:gd name="connsiteY3" fmla="*/ 140064 h 475344"/>
              <a:gd name="connsiteX4" fmla="*/ 164818 w 216901"/>
              <a:gd name="connsiteY4" fmla="*/ 999 h 475344"/>
              <a:gd name="connsiteX5" fmla="*/ 216012 w 216901"/>
              <a:gd name="connsiteY5" fmla="*/ 220074 h 475344"/>
              <a:gd name="connsiteX6" fmla="*/ 118857 w 216901"/>
              <a:gd name="connsiteY6" fmla="*/ 475344 h 475344"/>
              <a:gd name="connsiteX0" fmla="*/ 6562 w 179151"/>
              <a:gd name="connsiteY0" fmla="*/ 474863 h 476133"/>
              <a:gd name="connsiteX1" fmla="*/ 0 w 179151"/>
              <a:gd name="connsiteY1" fmla="*/ 331354 h 476133"/>
              <a:gd name="connsiteX2" fmla="*/ 32043 w 179151"/>
              <a:gd name="connsiteY2" fmla="*/ 171334 h 476133"/>
              <a:gd name="connsiteX3" fmla="*/ 126477 w 179151"/>
              <a:gd name="connsiteY3" fmla="*/ 140853 h 476133"/>
              <a:gd name="connsiteX4" fmla="*/ 164818 w 179151"/>
              <a:gd name="connsiteY4" fmla="*/ 1788 h 476133"/>
              <a:gd name="connsiteX5" fmla="*/ 176575 w 179151"/>
              <a:gd name="connsiteY5" fmla="*/ 251343 h 476133"/>
              <a:gd name="connsiteX6" fmla="*/ 118857 w 179151"/>
              <a:gd name="connsiteY6" fmla="*/ 476133 h 476133"/>
              <a:gd name="connsiteX0" fmla="*/ 6562 w 181304"/>
              <a:gd name="connsiteY0" fmla="*/ 474863 h 476133"/>
              <a:gd name="connsiteX1" fmla="*/ 0 w 181304"/>
              <a:gd name="connsiteY1" fmla="*/ 331354 h 476133"/>
              <a:gd name="connsiteX2" fmla="*/ 32043 w 181304"/>
              <a:gd name="connsiteY2" fmla="*/ 171334 h 476133"/>
              <a:gd name="connsiteX3" fmla="*/ 126477 w 181304"/>
              <a:gd name="connsiteY3" fmla="*/ 140853 h 476133"/>
              <a:gd name="connsiteX4" fmla="*/ 172213 w 181304"/>
              <a:gd name="connsiteY4" fmla="*/ 1788 h 476133"/>
              <a:gd name="connsiteX5" fmla="*/ 176575 w 181304"/>
              <a:gd name="connsiteY5" fmla="*/ 251343 h 476133"/>
              <a:gd name="connsiteX6" fmla="*/ 118857 w 181304"/>
              <a:gd name="connsiteY6" fmla="*/ 476133 h 476133"/>
              <a:gd name="connsiteX0" fmla="*/ 6562 w 198406"/>
              <a:gd name="connsiteY0" fmla="*/ 473083 h 474353"/>
              <a:gd name="connsiteX1" fmla="*/ 0 w 198406"/>
              <a:gd name="connsiteY1" fmla="*/ 329574 h 474353"/>
              <a:gd name="connsiteX2" fmla="*/ 32043 w 198406"/>
              <a:gd name="connsiteY2" fmla="*/ 169554 h 474353"/>
              <a:gd name="connsiteX3" fmla="*/ 126477 w 198406"/>
              <a:gd name="connsiteY3" fmla="*/ 139073 h 474353"/>
              <a:gd name="connsiteX4" fmla="*/ 172213 w 198406"/>
              <a:gd name="connsiteY4" fmla="*/ 8 h 474353"/>
              <a:gd name="connsiteX5" fmla="*/ 196294 w 198406"/>
              <a:gd name="connsiteY5" fmla="*/ 145423 h 474353"/>
              <a:gd name="connsiteX6" fmla="*/ 118857 w 198406"/>
              <a:gd name="connsiteY6" fmla="*/ 474353 h 474353"/>
              <a:gd name="connsiteX0" fmla="*/ 6562 w 199129"/>
              <a:gd name="connsiteY0" fmla="*/ 473196 h 474466"/>
              <a:gd name="connsiteX1" fmla="*/ 0 w 199129"/>
              <a:gd name="connsiteY1" fmla="*/ 329687 h 474466"/>
              <a:gd name="connsiteX2" fmla="*/ 32043 w 199129"/>
              <a:gd name="connsiteY2" fmla="*/ 169667 h 474466"/>
              <a:gd name="connsiteX3" fmla="*/ 77180 w 199129"/>
              <a:gd name="connsiteY3" fmla="*/ 121406 h 474466"/>
              <a:gd name="connsiteX4" fmla="*/ 172213 w 199129"/>
              <a:gd name="connsiteY4" fmla="*/ 121 h 474466"/>
              <a:gd name="connsiteX5" fmla="*/ 196294 w 199129"/>
              <a:gd name="connsiteY5" fmla="*/ 145536 h 474466"/>
              <a:gd name="connsiteX6" fmla="*/ 118857 w 199129"/>
              <a:gd name="connsiteY6" fmla="*/ 474466 h 474466"/>
              <a:gd name="connsiteX0" fmla="*/ 26384 w 218951"/>
              <a:gd name="connsiteY0" fmla="*/ 473195 h 474465"/>
              <a:gd name="connsiteX1" fmla="*/ 19822 w 218951"/>
              <a:gd name="connsiteY1" fmla="*/ 329686 h 474465"/>
              <a:gd name="connsiteX2" fmla="*/ 7498 w 218951"/>
              <a:gd name="connsiteY2" fmla="*/ 162046 h 474465"/>
              <a:gd name="connsiteX3" fmla="*/ 97002 w 218951"/>
              <a:gd name="connsiteY3" fmla="*/ 121405 h 474465"/>
              <a:gd name="connsiteX4" fmla="*/ 192035 w 218951"/>
              <a:gd name="connsiteY4" fmla="*/ 120 h 474465"/>
              <a:gd name="connsiteX5" fmla="*/ 216116 w 218951"/>
              <a:gd name="connsiteY5" fmla="*/ 145535 h 474465"/>
              <a:gd name="connsiteX6" fmla="*/ 138679 w 218951"/>
              <a:gd name="connsiteY6" fmla="*/ 474465 h 474465"/>
              <a:gd name="connsiteX0" fmla="*/ 27068 w 219635"/>
              <a:gd name="connsiteY0" fmla="*/ 473195 h 474465"/>
              <a:gd name="connsiteX1" fmla="*/ 15577 w 219635"/>
              <a:gd name="connsiteY1" fmla="*/ 329686 h 474465"/>
              <a:gd name="connsiteX2" fmla="*/ 8182 w 219635"/>
              <a:gd name="connsiteY2" fmla="*/ 162046 h 474465"/>
              <a:gd name="connsiteX3" fmla="*/ 97686 w 219635"/>
              <a:gd name="connsiteY3" fmla="*/ 121405 h 474465"/>
              <a:gd name="connsiteX4" fmla="*/ 192719 w 219635"/>
              <a:gd name="connsiteY4" fmla="*/ 120 h 474465"/>
              <a:gd name="connsiteX5" fmla="*/ 216800 w 219635"/>
              <a:gd name="connsiteY5" fmla="*/ 145535 h 474465"/>
              <a:gd name="connsiteX6" fmla="*/ 139363 w 219635"/>
              <a:gd name="connsiteY6" fmla="*/ 474465 h 474465"/>
              <a:gd name="connsiteX0" fmla="*/ 56646 w 219635"/>
              <a:gd name="connsiteY0" fmla="*/ 475735 h 475735"/>
              <a:gd name="connsiteX1" fmla="*/ 15577 w 219635"/>
              <a:gd name="connsiteY1" fmla="*/ 329686 h 475735"/>
              <a:gd name="connsiteX2" fmla="*/ 8182 w 219635"/>
              <a:gd name="connsiteY2" fmla="*/ 162046 h 475735"/>
              <a:gd name="connsiteX3" fmla="*/ 97686 w 219635"/>
              <a:gd name="connsiteY3" fmla="*/ 121405 h 475735"/>
              <a:gd name="connsiteX4" fmla="*/ 192719 w 219635"/>
              <a:gd name="connsiteY4" fmla="*/ 120 h 475735"/>
              <a:gd name="connsiteX5" fmla="*/ 216800 w 219635"/>
              <a:gd name="connsiteY5" fmla="*/ 145535 h 475735"/>
              <a:gd name="connsiteX6" fmla="*/ 139363 w 219635"/>
              <a:gd name="connsiteY6" fmla="*/ 474465 h 475735"/>
              <a:gd name="connsiteX0" fmla="*/ 58678 w 221667"/>
              <a:gd name="connsiteY0" fmla="*/ 475735 h 475735"/>
              <a:gd name="connsiteX1" fmla="*/ 17609 w 221667"/>
              <a:gd name="connsiteY1" fmla="*/ 329686 h 475735"/>
              <a:gd name="connsiteX2" fmla="*/ 10214 w 221667"/>
              <a:gd name="connsiteY2" fmla="*/ 162046 h 475735"/>
              <a:gd name="connsiteX3" fmla="*/ 99718 w 221667"/>
              <a:gd name="connsiteY3" fmla="*/ 121405 h 475735"/>
              <a:gd name="connsiteX4" fmla="*/ 194751 w 221667"/>
              <a:gd name="connsiteY4" fmla="*/ 120 h 475735"/>
              <a:gd name="connsiteX5" fmla="*/ 218832 w 221667"/>
              <a:gd name="connsiteY5" fmla="*/ 145535 h 475735"/>
              <a:gd name="connsiteX6" fmla="*/ 141395 w 221667"/>
              <a:gd name="connsiteY6" fmla="*/ 474465 h 475735"/>
              <a:gd name="connsiteX0" fmla="*/ 58678 w 221667"/>
              <a:gd name="connsiteY0" fmla="*/ 475735 h 475735"/>
              <a:gd name="connsiteX1" fmla="*/ 17609 w 221667"/>
              <a:gd name="connsiteY1" fmla="*/ 329686 h 475735"/>
              <a:gd name="connsiteX2" fmla="*/ 10214 w 221667"/>
              <a:gd name="connsiteY2" fmla="*/ 162046 h 475735"/>
              <a:gd name="connsiteX3" fmla="*/ 99718 w 221667"/>
              <a:gd name="connsiteY3" fmla="*/ 121405 h 475735"/>
              <a:gd name="connsiteX4" fmla="*/ 194751 w 221667"/>
              <a:gd name="connsiteY4" fmla="*/ 120 h 475735"/>
              <a:gd name="connsiteX5" fmla="*/ 218832 w 221667"/>
              <a:gd name="connsiteY5" fmla="*/ 145535 h 475735"/>
              <a:gd name="connsiteX6" fmla="*/ 141395 w 221667"/>
              <a:gd name="connsiteY6" fmla="*/ 47446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667" h="475735">
                <a:moveTo>
                  <a:pt x="58678" y="475735"/>
                </a:moveTo>
                <a:cubicBezTo>
                  <a:pt x="64157" y="453934"/>
                  <a:pt x="42939" y="415411"/>
                  <a:pt x="17609" y="329686"/>
                </a:cubicBezTo>
                <a:cubicBezTo>
                  <a:pt x="11996" y="271901"/>
                  <a:pt x="-14152" y="195489"/>
                  <a:pt x="10214" y="162046"/>
                </a:cubicBezTo>
                <a:cubicBezTo>
                  <a:pt x="34580" y="128603"/>
                  <a:pt x="68962" y="148393"/>
                  <a:pt x="99718" y="121405"/>
                </a:cubicBezTo>
                <a:cubicBezTo>
                  <a:pt x="130474" y="94417"/>
                  <a:pt x="174899" y="-3902"/>
                  <a:pt x="194751" y="120"/>
                </a:cubicBezTo>
                <a:cubicBezTo>
                  <a:pt x="214603" y="4142"/>
                  <a:pt x="227725" y="66478"/>
                  <a:pt x="218832" y="145535"/>
                </a:cubicBezTo>
                <a:cubicBezTo>
                  <a:pt x="209939" y="224593"/>
                  <a:pt x="192512" y="363975"/>
                  <a:pt x="141395" y="474465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1" name="直線矢印コネクタ 160"/>
          <p:cNvCxnSpPr/>
          <p:nvPr/>
        </p:nvCxnSpPr>
        <p:spPr>
          <a:xfrm flipH="1" flipV="1">
            <a:off x="3707890" y="4484726"/>
            <a:ext cx="82700" cy="465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/>
          <p:cNvCxnSpPr/>
          <p:nvPr/>
        </p:nvCxnSpPr>
        <p:spPr>
          <a:xfrm flipV="1">
            <a:off x="3801669" y="4633059"/>
            <a:ext cx="219949" cy="317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矢印コネクタ 162"/>
          <p:cNvCxnSpPr/>
          <p:nvPr/>
        </p:nvCxnSpPr>
        <p:spPr>
          <a:xfrm flipV="1">
            <a:off x="3790594" y="4633059"/>
            <a:ext cx="70563" cy="317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フリーフォーム 163"/>
          <p:cNvSpPr/>
          <p:nvPr/>
        </p:nvSpPr>
        <p:spPr>
          <a:xfrm flipH="1">
            <a:off x="3790596" y="4955639"/>
            <a:ext cx="314097" cy="468630"/>
          </a:xfrm>
          <a:custGeom>
            <a:avLst/>
            <a:gdLst>
              <a:gd name="connsiteX0" fmla="*/ 0 w 304800"/>
              <a:gd name="connsiteY0" fmla="*/ 0 h 468630"/>
              <a:gd name="connsiteX1" fmla="*/ 140970 w 304800"/>
              <a:gd name="connsiteY1" fmla="*/ 468630 h 468630"/>
              <a:gd name="connsiteX2" fmla="*/ 304800 w 304800"/>
              <a:gd name="connsiteY2" fmla="*/ 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468630">
                <a:moveTo>
                  <a:pt x="0" y="0"/>
                </a:moveTo>
                <a:lnTo>
                  <a:pt x="140970" y="468630"/>
                </a:lnTo>
                <a:lnTo>
                  <a:pt x="304800" y="0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65" name="フリーフォーム 164"/>
          <p:cNvSpPr/>
          <p:nvPr/>
        </p:nvSpPr>
        <p:spPr>
          <a:xfrm flipH="1">
            <a:off x="3620004" y="4948018"/>
            <a:ext cx="569101" cy="310515"/>
          </a:xfrm>
          <a:custGeom>
            <a:avLst/>
            <a:gdLst>
              <a:gd name="connsiteX0" fmla="*/ 91440 w 421005"/>
              <a:gd name="connsiteY0" fmla="*/ 0 h 358140"/>
              <a:gd name="connsiteX1" fmla="*/ 0 w 421005"/>
              <a:gd name="connsiteY1" fmla="*/ 310515 h 358140"/>
              <a:gd name="connsiteX2" fmla="*/ 234315 w 421005"/>
              <a:gd name="connsiteY2" fmla="*/ 127635 h 358140"/>
              <a:gd name="connsiteX3" fmla="*/ 241935 w 421005"/>
              <a:gd name="connsiteY3" fmla="*/ 144780 h 358140"/>
              <a:gd name="connsiteX4" fmla="*/ 249555 w 421005"/>
              <a:gd name="connsiteY4" fmla="*/ 152400 h 358140"/>
              <a:gd name="connsiteX5" fmla="*/ 421005 w 421005"/>
              <a:gd name="connsiteY5" fmla="*/ 358140 h 358140"/>
              <a:gd name="connsiteX6" fmla="*/ 381000 w 421005"/>
              <a:gd name="connsiteY6" fmla="*/ 5715 h 358140"/>
              <a:gd name="connsiteX0" fmla="*/ 91440 w 421005"/>
              <a:gd name="connsiteY0" fmla="*/ 0 h 360019"/>
              <a:gd name="connsiteX1" fmla="*/ 0 w 421005"/>
              <a:gd name="connsiteY1" fmla="*/ 310515 h 360019"/>
              <a:gd name="connsiteX2" fmla="*/ 234315 w 421005"/>
              <a:gd name="connsiteY2" fmla="*/ 127635 h 360019"/>
              <a:gd name="connsiteX3" fmla="*/ 241935 w 421005"/>
              <a:gd name="connsiteY3" fmla="*/ 144780 h 360019"/>
              <a:gd name="connsiteX4" fmla="*/ 421005 w 421005"/>
              <a:gd name="connsiteY4" fmla="*/ 358140 h 360019"/>
              <a:gd name="connsiteX5" fmla="*/ 381000 w 421005"/>
              <a:gd name="connsiteY5" fmla="*/ 5715 h 360019"/>
              <a:gd name="connsiteX0" fmla="*/ 91440 w 421005"/>
              <a:gd name="connsiteY0" fmla="*/ 0 h 359346"/>
              <a:gd name="connsiteX1" fmla="*/ 0 w 421005"/>
              <a:gd name="connsiteY1" fmla="*/ 310515 h 359346"/>
              <a:gd name="connsiteX2" fmla="*/ 234315 w 421005"/>
              <a:gd name="connsiteY2" fmla="*/ 127635 h 359346"/>
              <a:gd name="connsiteX3" fmla="*/ 421005 w 421005"/>
              <a:gd name="connsiteY3" fmla="*/ 358140 h 359346"/>
              <a:gd name="connsiteX4" fmla="*/ 381000 w 421005"/>
              <a:gd name="connsiteY4" fmla="*/ 5715 h 359346"/>
              <a:gd name="connsiteX0" fmla="*/ 91440 w 421005"/>
              <a:gd name="connsiteY0" fmla="*/ 0 h 359684"/>
              <a:gd name="connsiteX1" fmla="*/ 0 w 421005"/>
              <a:gd name="connsiteY1" fmla="*/ 310515 h 359684"/>
              <a:gd name="connsiteX2" fmla="*/ 234315 w 421005"/>
              <a:gd name="connsiteY2" fmla="*/ 127635 h 359684"/>
              <a:gd name="connsiteX3" fmla="*/ 421005 w 421005"/>
              <a:gd name="connsiteY3" fmla="*/ 358140 h 359684"/>
              <a:gd name="connsiteX4" fmla="*/ 381000 w 421005"/>
              <a:gd name="connsiteY4" fmla="*/ 5715 h 359684"/>
              <a:gd name="connsiteX0" fmla="*/ 91440 w 421005"/>
              <a:gd name="connsiteY0" fmla="*/ 0 h 358140"/>
              <a:gd name="connsiteX1" fmla="*/ 0 w 421005"/>
              <a:gd name="connsiteY1" fmla="*/ 310515 h 358140"/>
              <a:gd name="connsiteX2" fmla="*/ 234315 w 421005"/>
              <a:gd name="connsiteY2" fmla="*/ 127635 h 358140"/>
              <a:gd name="connsiteX3" fmla="*/ 421005 w 421005"/>
              <a:gd name="connsiteY3" fmla="*/ 358140 h 358140"/>
              <a:gd name="connsiteX4" fmla="*/ 381000 w 421005"/>
              <a:gd name="connsiteY4" fmla="*/ 5715 h 358140"/>
              <a:gd name="connsiteX0" fmla="*/ 91440 w 421005"/>
              <a:gd name="connsiteY0" fmla="*/ 0 h 358140"/>
              <a:gd name="connsiteX1" fmla="*/ 0 w 421005"/>
              <a:gd name="connsiteY1" fmla="*/ 310515 h 358140"/>
              <a:gd name="connsiteX2" fmla="*/ 234315 w 421005"/>
              <a:gd name="connsiteY2" fmla="*/ 127635 h 358140"/>
              <a:gd name="connsiteX3" fmla="*/ 421005 w 421005"/>
              <a:gd name="connsiteY3" fmla="*/ 358140 h 358140"/>
              <a:gd name="connsiteX4" fmla="*/ 381000 w 421005"/>
              <a:gd name="connsiteY4" fmla="*/ 5715 h 358140"/>
              <a:gd name="connsiteX0" fmla="*/ 91440 w 552257"/>
              <a:gd name="connsiteY0" fmla="*/ 0 h 310515"/>
              <a:gd name="connsiteX1" fmla="*/ 0 w 552257"/>
              <a:gd name="connsiteY1" fmla="*/ 310515 h 310515"/>
              <a:gd name="connsiteX2" fmla="*/ 234315 w 552257"/>
              <a:gd name="connsiteY2" fmla="*/ 127635 h 310515"/>
              <a:gd name="connsiteX3" fmla="*/ 552257 w 552257"/>
              <a:gd name="connsiteY3" fmla="*/ 253365 h 310515"/>
              <a:gd name="connsiteX4" fmla="*/ 381000 w 552257"/>
              <a:gd name="connsiteY4" fmla="*/ 5715 h 310515"/>
              <a:gd name="connsiteX0" fmla="*/ 91440 w 552257"/>
              <a:gd name="connsiteY0" fmla="*/ 0 h 310515"/>
              <a:gd name="connsiteX1" fmla="*/ 0 w 552257"/>
              <a:gd name="connsiteY1" fmla="*/ 310515 h 310515"/>
              <a:gd name="connsiteX2" fmla="*/ 234315 w 552257"/>
              <a:gd name="connsiteY2" fmla="*/ 127635 h 310515"/>
              <a:gd name="connsiteX3" fmla="*/ 552257 w 552257"/>
              <a:gd name="connsiteY3" fmla="*/ 253365 h 310515"/>
              <a:gd name="connsiteX4" fmla="*/ 381000 w 552257"/>
              <a:gd name="connsiteY4" fmla="*/ 5715 h 310515"/>
              <a:gd name="connsiteX0" fmla="*/ 91440 w 552257"/>
              <a:gd name="connsiteY0" fmla="*/ 0 h 310515"/>
              <a:gd name="connsiteX1" fmla="*/ 0 w 552257"/>
              <a:gd name="connsiteY1" fmla="*/ 310515 h 310515"/>
              <a:gd name="connsiteX2" fmla="*/ 234315 w 552257"/>
              <a:gd name="connsiteY2" fmla="*/ 127635 h 310515"/>
              <a:gd name="connsiteX3" fmla="*/ 552257 w 552257"/>
              <a:gd name="connsiteY3" fmla="*/ 253365 h 310515"/>
              <a:gd name="connsiteX4" fmla="*/ 381000 w 552257"/>
              <a:gd name="connsiteY4" fmla="*/ 5715 h 31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257" h="310515">
                <a:moveTo>
                  <a:pt x="91440" y="0"/>
                </a:moveTo>
                <a:lnTo>
                  <a:pt x="0" y="310515"/>
                </a:lnTo>
                <a:lnTo>
                  <a:pt x="234315" y="127635"/>
                </a:lnTo>
                <a:cubicBezTo>
                  <a:pt x="337531" y="169862"/>
                  <a:pt x="479237" y="231775"/>
                  <a:pt x="552257" y="253365"/>
                </a:cubicBezTo>
                <a:lnTo>
                  <a:pt x="381000" y="5715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66" name="フリーフォーム 165"/>
          <p:cNvSpPr/>
          <p:nvPr/>
        </p:nvSpPr>
        <p:spPr>
          <a:xfrm flipH="1">
            <a:off x="3668819" y="4949925"/>
            <a:ext cx="429984" cy="205740"/>
          </a:xfrm>
          <a:custGeom>
            <a:avLst/>
            <a:gdLst>
              <a:gd name="connsiteX0" fmla="*/ 106680 w 407670"/>
              <a:gd name="connsiteY0" fmla="*/ 0 h 161925"/>
              <a:gd name="connsiteX1" fmla="*/ 0 w 407670"/>
              <a:gd name="connsiteY1" fmla="*/ 161925 h 161925"/>
              <a:gd name="connsiteX2" fmla="*/ 407670 w 407670"/>
              <a:gd name="connsiteY2" fmla="*/ 5715 h 161925"/>
              <a:gd name="connsiteX0" fmla="*/ 0 w 300990"/>
              <a:gd name="connsiteY0" fmla="*/ 0 h 205740"/>
              <a:gd name="connsiteX1" fmla="*/ 166915 w 300990"/>
              <a:gd name="connsiteY1" fmla="*/ 205740 h 205740"/>
              <a:gd name="connsiteX2" fmla="*/ 300990 w 300990"/>
              <a:gd name="connsiteY2" fmla="*/ 5715 h 205740"/>
              <a:gd name="connsiteX0" fmla="*/ 0 w 417258"/>
              <a:gd name="connsiteY0" fmla="*/ 0 h 205740"/>
              <a:gd name="connsiteX1" fmla="*/ 166915 w 417258"/>
              <a:gd name="connsiteY1" fmla="*/ 205740 h 205740"/>
              <a:gd name="connsiteX2" fmla="*/ 417258 w 417258"/>
              <a:gd name="connsiteY2" fmla="*/ 108584 h 205740"/>
              <a:gd name="connsiteX3" fmla="*/ 300990 w 417258"/>
              <a:gd name="connsiteY3" fmla="*/ 5715 h 205740"/>
              <a:gd name="connsiteX0" fmla="*/ 0 w 417258"/>
              <a:gd name="connsiteY0" fmla="*/ 0 h 205740"/>
              <a:gd name="connsiteX1" fmla="*/ 166915 w 417258"/>
              <a:gd name="connsiteY1" fmla="*/ 205740 h 205740"/>
              <a:gd name="connsiteX2" fmla="*/ 417258 w 417258"/>
              <a:gd name="connsiteY2" fmla="*/ 108584 h 205740"/>
              <a:gd name="connsiteX3" fmla="*/ 300990 w 417258"/>
              <a:gd name="connsiteY3" fmla="*/ 5715 h 205740"/>
              <a:gd name="connsiteX0" fmla="*/ 0 w 417258"/>
              <a:gd name="connsiteY0" fmla="*/ 0 h 205740"/>
              <a:gd name="connsiteX1" fmla="*/ 166915 w 417258"/>
              <a:gd name="connsiteY1" fmla="*/ 205740 h 205740"/>
              <a:gd name="connsiteX2" fmla="*/ 417258 w 417258"/>
              <a:gd name="connsiteY2" fmla="*/ 108584 h 205740"/>
              <a:gd name="connsiteX3" fmla="*/ 300990 w 417258"/>
              <a:gd name="connsiteY3" fmla="*/ 5715 h 205740"/>
              <a:gd name="connsiteX0" fmla="*/ 0 w 417258"/>
              <a:gd name="connsiteY0" fmla="*/ 0 h 205740"/>
              <a:gd name="connsiteX1" fmla="*/ 166915 w 417258"/>
              <a:gd name="connsiteY1" fmla="*/ 205740 h 205740"/>
              <a:gd name="connsiteX2" fmla="*/ 417258 w 417258"/>
              <a:gd name="connsiteY2" fmla="*/ 108584 h 205740"/>
              <a:gd name="connsiteX3" fmla="*/ 300990 w 417258"/>
              <a:gd name="connsiteY3" fmla="*/ 5715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258" h="205740">
                <a:moveTo>
                  <a:pt x="0" y="0"/>
                </a:moveTo>
                <a:lnTo>
                  <a:pt x="166915" y="205740"/>
                </a:lnTo>
                <a:cubicBezTo>
                  <a:pt x="232492" y="179705"/>
                  <a:pt x="375713" y="126999"/>
                  <a:pt x="417258" y="108584"/>
                </a:cubicBezTo>
                <a:lnTo>
                  <a:pt x="300990" y="5715"/>
                </a:lnTo>
              </a:path>
            </a:pathLst>
          </a:custGeom>
          <a:ln w="9525">
            <a:solidFill>
              <a:schemeClr val="accent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cxnSp>
        <p:nvCxnSpPr>
          <p:cNvPr id="73" name="直線コネクタ 72"/>
          <p:cNvCxnSpPr/>
          <p:nvPr/>
        </p:nvCxnSpPr>
        <p:spPr>
          <a:xfrm>
            <a:off x="2399404" y="4952475"/>
            <a:ext cx="216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050267" y="3427824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Epoxy resin</a:t>
            </a:r>
            <a:endParaRPr kumimoji="1" lang="ja-JP" altLang="en-US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716198" y="3427824"/>
            <a:ext cx="15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Rubber eraser</a:t>
            </a:r>
            <a:endParaRPr kumimoji="1" lang="ja-JP" altLang="en-US" dirty="0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251603" y="549263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Marble</a:t>
            </a:r>
            <a:endParaRPr kumimoji="1" lang="ja-JP" altLang="en-US" dirty="0"/>
          </a:p>
        </p:txBody>
      </p:sp>
      <p:sp>
        <p:nvSpPr>
          <p:cNvPr id="13" name="角丸四角形吹き出し 12"/>
          <p:cNvSpPr/>
          <p:nvPr/>
        </p:nvSpPr>
        <p:spPr>
          <a:xfrm>
            <a:off x="2454558" y="1996533"/>
            <a:ext cx="1561048" cy="366910"/>
          </a:xfrm>
          <a:prstGeom prst="wedgeRoundRectCallout">
            <a:avLst>
              <a:gd name="adj1" fmla="val -2393"/>
              <a:gd name="adj2" fmla="val 85576"/>
              <a:gd name="adj3" fmla="val 16667"/>
            </a:avLst>
          </a:prstGeom>
          <a:ln>
            <a:solidFill>
              <a:srgbClr val="D959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>
              <a:lnSpc>
                <a:spcPct val="85000"/>
              </a:lnSpc>
            </a:pPr>
            <a:r>
              <a:rPr kumimoji="1" lang="en-US" altLang="ja-JP" sz="1400" u="sng" dirty="0" smtClean="0"/>
              <a:t>Change </a:t>
            </a:r>
            <a:r>
              <a:rPr kumimoji="1" lang="en-US" altLang="ja-JP" sz="1400" dirty="0" smtClean="0"/>
              <a:t>with</a:t>
            </a:r>
          </a:p>
          <a:p>
            <a:pPr>
              <a:lnSpc>
                <a:spcPct val="85000"/>
              </a:lnSpc>
            </a:pPr>
            <a:r>
              <a:rPr kumimoji="1" lang="en-US" altLang="ja-JP" sz="1400" dirty="0" smtClean="0"/>
              <a:t>incident direction</a:t>
            </a:r>
            <a:endParaRPr kumimoji="1" lang="ja-JP" altLang="en-US" sz="1400" dirty="0"/>
          </a:p>
        </p:txBody>
      </p:sp>
      <p:sp>
        <p:nvSpPr>
          <p:cNvPr id="96" name="角丸四角形吹き出し 95"/>
          <p:cNvSpPr/>
          <p:nvPr/>
        </p:nvSpPr>
        <p:spPr>
          <a:xfrm>
            <a:off x="2612201" y="3425616"/>
            <a:ext cx="1913617" cy="366910"/>
          </a:xfrm>
          <a:prstGeom prst="wedgeRoundRectCallout">
            <a:avLst>
              <a:gd name="adj1" fmla="val 22984"/>
              <a:gd name="adj2" fmla="val -147488"/>
              <a:gd name="adj3" fmla="val 16667"/>
            </a:avLst>
          </a:prstGeom>
          <a:solidFill>
            <a:schemeClr val="lt1">
              <a:alpha val="50000"/>
            </a:schemeClr>
          </a:solidFill>
          <a:ln>
            <a:solidFill>
              <a:srgbClr val="D959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>
              <a:lnSpc>
                <a:spcPct val="85000"/>
              </a:lnSpc>
            </a:pPr>
            <a:r>
              <a:rPr kumimoji="1" lang="en-US" altLang="ja-JP" sz="1400" dirty="0" smtClean="0"/>
              <a:t>Dominant </a:t>
            </a:r>
            <a:r>
              <a:rPr kumimoji="1" lang="en-US" altLang="ja-JP" sz="1400" u="sng" dirty="0" smtClean="0"/>
              <a:t>angular dependent</a:t>
            </a:r>
            <a:r>
              <a:rPr kumimoji="1" lang="en-US" altLang="ja-JP" sz="1400" dirty="0" smtClean="0"/>
              <a:t> component</a:t>
            </a:r>
            <a:endParaRPr kumimoji="1" lang="ja-JP" altLang="en-US" sz="1400" dirty="0"/>
          </a:p>
        </p:txBody>
      </p:sp>
      <p:sp>
        <p:nvSpPr>
          <p:cNvPr id="98" name="角丸四角形吹き出し 97"/>
          <p:cNvSpPr/>
          <p:nvPr/>
        </p:nvSpPr>
        <p:spPr>
          <a:xfrm>
            <a:off x="6253626" y="1996533"/>
            <a:ext cx="1561048" cy="366910"/>
          </a:xfrm>
          <a:prstGeom prst="wedgeRoundRectCallout">
            <a:avLst>
              <a:gd name="adj1" fmla="val -6692"/>
              <a:gd name="adj2" fmla="val 101581"/>
              <a:gd name="adj3" fmla="val 16667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>
              <a:lnSpc>
                <a:spcPct val="85000"/>
              </a:lnSpc>
            </a:pPr>
            <a:r>
              <a:rPr kumimoji="1" lang="en-US" altLang="ja-JP" sz="1400" u="sng" dirty="0" smtClean="0"/>
              <a:t>Constant </a:t>
            </a:r>
            <a:r>
              <a:rPr kumimoji="1" lang="en-US" altLang="ja-JP" sz="1400" dirty="0" smtClean="0"/>
              <a:t>with</a:t>
            </a:r>
          </a:p>
          <a:p>
            <a:pPr>
              <a:lnSpc>
                <a:spcPct val="85000"/>
              </a:lnSpc>
            </a:pPr>
            <a:r>
              <a:rPr kumimoji="1" lang="en-US" altLang="ja-JP" sz="1400" dirty="0" smtClean="0"/>
              <a:t>incident direction</a:t>
            </a:r>
            <a:endParaRPr kumimoji="1" lang="ja-JP" altLang="en-US" sz="1400" dirty="0"/>
          </a:p>
        </p:txBody>
      </p:sp>
      <p:sp>
        <p:nvSpPr>
          <p:cNvPr id="101" name="角丸四角形吹き出し 100"/>
          <p:cNvSpPr/>
          <p:nvPr/>
        </p:nvSpPr>
        <p:spPr>
          <a:xfrm>
            <a:off x="6290327" y="3425616"/>
            <a:ext cx="2034559" cy="366910"/>
          </a:xfrm>
          <a:prstGeom prst="wedgeRoundRectCallout">
            <a:avLst>
              <a:gd name="adj1" fmla="val 16387"/>
              <a:gd name="adj2" fmla="val -161206"/>
              <a:gd name="adj3" fmla="val 16667"/>
            </a:avLst>
          </a:prstGeom>
          <a:solidFill>
            <a:schemeClr val="lt1">
              <a:alpha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>
              <a:lnSpc>
                <a:spcPct val="85000"/>
              </a:lnSpc>
            </a:pPr>
            <a:r>
              <a:rPr kumimoji="1" lang="en-US" altLang="ja-JP" sz="1400" dirty="0" smtClean="0"/>
              <a:t>Dominant </a:t>
            </a:r>
            <a:r>
              <a:rPr kumimoji="1" lang="en-US" altLang="ja-JP" sz="1400" u="sng" dirty="0" smtClean="0"/>
              <a:t>angular independent</a:t>
            </a:r>
            <a:r>
              <a:rPr kumimoji="1" lang="en-US" altLang="ja-JP" sz="1400" dirty="0" smtClean="0"/>
              <a:t> component</a:t>
            </a:r>
            <a:endParaRPr kumimoji="1" lang="ja-JP" altLang="en-US" sz="1400" dirty="0"/>
          </a:p>
        </p:txBody>
      </p:sp>
      <p:sp>
        <p:nvSpPr>
          <p:cNvPr id="102" name="角丸四角形吹き出し 101"/>
          <p:cNvSpPr/>
          <p:nvPr/>
        </p:nvSpPr>
        <p:spPr>
          <a:xfrm>
            <a:off x="2454558" y="4000852"/>
            <a:ext cx="2071260" cy="366910"/>
          </a:xfrm>
          <a:prstGeom prst="wedgeRoundRectCallout">
            <a:avLst>
              <a:gd name="adj1" fmla="val -13329"/>
              <a:gd name="adj2" fmla="val 8557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>
              <a:lnSpc>
                <a:spcPct val="85000"/>
              </a:lnSpc>
            </a:pPr>
            <a:r>
              <a:rPr kumimoji="1" lang="en-US" altLang="ja-JP" sz="1400" u="sng" dirty="0" smtClean="0"/>
              <a:t>Change </a:t>
            </a:r>
            <a:r>
              <a:rPr kumimoji="1" lang="en-US" altLang="ja-JP" sz="1400" dirty="0" smtClean="0"/>
              <a:t>with incident direction and position</a:t>
            </a:r>
            <a:endParaRPr kumimoji="1" lang="ja-JP" altLang="en-US" sz="1400" dirty="0"/>
          </a:p>
        </p:txBody>
      </p:sp>
      <p:sp>
        <p:nvSpPr>
          <p:cNvPr id="103" name="角丸四角形吹き出し 102"/>
          <p:cNvSpPr/>
          <p:nvPr/>
        </p:nvSpPr>
        <p:spPr>
          <a:xfrm>
            <a:off x="2612201" y="5429935"/>
            <a:ext cx="1913617" cy="366910"/>
          </a:xfrm>
          <a:prstGeom prst="wedgeRoundRectCallout">
            <a:avLst>
              <a:gd name="adj1" fmla="val 15531"/>
              <a:gd name="adj2" fmla="val -165779"/>
              <a:gd name="adj3" fmla="val 16667"/>
            </a:avLst>
          </a:prstGeom>
          <a:solidFill>
            <a:schemeClr val="lt1">
              <a:alpha val="50000"/>
            </a:schemeClr>
          </a:solidFill>
          <a:ln>
            <a:solidFill>
              <a:srgbClr val="D959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>
              <a:lnSpc>
                <a:spcPct val="85000"/>
              </a:lnSpc>
            </a:pPr>
            <a:r>
              <a:rPr kumimoji="1" lang="en-US" altLang="ja-JP" sz="1400" dirty="0"/>
              <a:t>Dominant </a:t>
            </a:r>
            <a:r>
              <a:rPr kumimoji="1" lang="en-US" altLang="ja-JP" sz="1400" u="sng" dirty="0"/>
              <a:t>angular dependent</a:t>
            </a:r>
            <a:r>
              <a:rPr kumimoji="1" lang="en-US" altLang="ja-JP" sz="1400" dirty="0"/>
              <a:t> component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1212" y="4238440"/>
            <a:ext cx="3161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BSSRDF shows</a:t>
            </a:r>
          </a:p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various</a:t>
            </a:r>
          </a:p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optical characteristics!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 trial to sample and analyze full dimensional BSSRDF</a:t>
            </a:r>
          </a:p>
          <a:p>
            <a:pPr lvl="1"/>
            <a:r>
              <a:rPr lang="en-US" altLang="ja-JP" dirty="0"/>
              <a:t>Show </a:t>
            </a:r>
            <a:r>
              <a:rPr lang="en-US" altLang="ja-JP" dirty="0" smtClean="0"/>
              <a:t>empirically BSSRDF feature of several materials</a:t>
            </a:r>
          </a:p>
          <a:p>
            <a:pPr lvl="1">
              <a:spcBef>
                <a:spcPts val="0"/>
              </a:spcBef>
            </a:pPr>
            <a:r>
              <a:rPr kumimoji="1" lang="en-US" altLang="ja-JP" dirty="0"/>
              <a:t>BSSRDF decomposition </a:t>
            </a:r>
            <a:r>
              <a:rPr kumimoji="1" lang="en-US" altLang="ja-JP" dirty="0" smtClean="0"/>
              <a:t>based on angular dependency</a:t>
            </a:r>
          </a:p>
          <a:p>
            <a:pPr lvl="1"/>
            <a:endParaRPr lang="en-US" altLang="ja-JP" sz="100" dirty="0"/>
          </a:p>
          <a:p>
            <a:r>
              <a:rPr kumimoji="1" lang="en-US" altLang="ja-JP" dirty="0" smtClean="0"/>
              <a:t>Future work</a:t>
            </a:r>
          </a:p>
          <a:p>
            <a:pPr lvl="1"/>
            <a:r>
              <a:rPr kumimoji="1" lang="en-US" altLang="ja-JP" dirty="0" smtClean="0"/>
              <a:t>Make BSSRDF database of various materials</a:t>
            </a:r>
          </a:p>
          <a:p>
            <a:pPr lvl="1">
              <a:spcBef>
                <a:spcPts val="0"/>
              </a:spcBef>
            </a:pPr>
            <a:r>
              <a:rPr lang="en-US" altLang="ja-JP" dirty="0" smtClean="0"/>
              <a:t>Formulate parametric BSSRDF model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41" y="4814696"/>
            <a:ext cx="1194863" cy="1417484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4" y="4819915"/>
            <a:ext cx="1205471" cy="1412265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2103807" y="4889930"/>
            <a:ext cx="2327622" cy="1412265"/>
            <a:chOff x="5982009" y="4884717"/>
            <a:chExt cx="2327622" cy="1412265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222" b="61889" l="39000" r="65250">
                          <a14:foregroundMark x1="49667" y1="49111" x2="52583" y2="50667"/>
                          <a14:foregroundMark x1="58667" y1="51000" x2="61500" y2="51778"/>
                          <a14:foregroundMark x1="50583" y1="48222" x2="51750" y2="48556"/>
                          <a14:foregroundMark x1="56583" y1="58667" x2="59167" y2="58667"/>
                          <a14:foregroundMark x1="58583" y1="57667" x2="60750" y2="60889"/>
                          <a14:foregroundMark x1="60167" y1="58444" x2="60917" y2="60667"/>
                          <a14:foregroundMark x1="59167" y1="57222" x2="60750" y2="58778"/>
                          <a14:foregroundMark x1="46583" y1="58444" x2="50250" y2="56556"/>
                          <a14:foregroundMark x1="52083" y1="57889" x2="53667" y2="60444"/>
                          <a14:foregroundMark x1="46917" y1="58667" x2="45833" y2="59667"/>
                          <a14:foregroundMark x1="44500" y1="58333" x2="40333" y2="56889"/>
                          <a14:foregroundMark x1="46250" y1="50889" x2="41917" y2="49222"/>
                          <a14:foregroundMark x1="43333" y1="43000" x2="47167" y2="42889"/>
                          <a14:foregroundMark x1="46583" y1="46000" x2="51750" y2="54111"/>
                          <a14:foregroundMark x1="42167" y1="42444" x2="44667" y2="45778"/>
                          <a14:foregroundMark x1="53833" y1="60556" x2="56333" y2="58222"/>
                          <a14:foregroundMark x1="53333" y1="50111" x2="56083" y2="51667"/>
                          <a14:foregroundMark x1="41083" y1="56333" x2="44250" y2="56222"/>
                          <a14:foregroundMark x1="53250" y1="48778" x2="55750" y2="51333"/>
                          <a14:foregroundMark x1="41333" y1="49111" x2="44917" y2="48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78" t="40461" r="34549" b="38122"/>
            <a:stretch/>
          </p:blipFill>
          <p:spPr>
            <a:xfrm>
              <a:off x="5982009" y="4884717"/>
              <a:ext cx="2327622" cy="1412265"/>
            </a:xfrm>
            <a:prstGeom prst="rect">
              <a:avLst/>
            </a:prstGeom>
          </p:spPr>
        </p:pic>
        <p:cxnSp>
          <p:nvCxnSpPr>
            <p:cNvPr id="14" name="直線矢印コネクタ 13"/>
            <p:cNvCxnSpPr/>
            <p:nvPr/>
          </p:nvCxnSpPr>
          <p:spPr>
            <a:xfrm>
              <a:off x="6997700" y="5631180"/>
              <a:ext cx="127000" cy="1422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>
            <a:off x="6301572" y="4951479"/>
            <a:ext cx="2061030" cy="1272234"/>
            <a:chOff x="1992049" y="4973626"/>
            <a:chExt cx="2061030" cy="127223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0" t="42178" r="35965" b="38082"/>
            <a:stretch/>
          </p:blipFill>
          <p:spPr>
            <a:xfrm>
              <a:off x="1992049" y="4973626"/>
              <a:ext cx="2061030" cy="1272234"/>
            </a:xfrm>
            <a:prstGeom prst="rect">
              <a:avLst/>
            </a:prstGeom>
          </p:spPr>
        </p:pic>
        <p:cxnSp>
          <p:nvCxnSpPr>
            <p:cNvPr id="15" name="直線矢印コネクタ 14"/>
            <p:cNvCxnSpPr/>
            <p:nvPr/>
          </p:nvCxnSpPr>
          <p:spPr>
            <a:xfrm>
              <a:off x="2931160" y="5631180"/>
              <a:ext cx="91404" cy="101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88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668215" y="3332285"/>
            <a:ext cx="4888523" cy="29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483581" y="758952"/>
            <a:ext cx="8173329" cy="2677422"/>
          </a:xfrm>
        </p:spPr>
        <p:txBody>
          <a:bodyPr>
            <a:noAutofit/>
          </a:bodyPr>
          <a:lstStyle/>
          <a:p>
            <a:r>
              <a:rPr lang="en-US" altLang="ja-JP" b="1" dirty="0"/>
              <a:t>OS</a:t>
            </a:r>
            <a:r>
              <a:rPr lang="en-US" altLang="ja-JP" b="1" dirty="0">
                <a:latin typeface="Calibri" panose="020F0502020204030204" pitchFamily="34" charset="0"/>
              </a:rPr>
              <a:t>1-2</a:t>
            </a:r>
            <a:r>
              <a:rPr lang="en-US" altLang="ja-JP" sz="3600" b="1" dirty="0">
                <a:latin typeface="Calibri" panose="020F0502020204030204" pitchFamily="34" charset="0"/>
              </a:rPr>
              <a:t/>
            </a:r>
            <a:br>
              <a:rPr lang="en-US" altLang="ja-JP" sz="3600" b="1" dirty="0">
                <a:latin typeface="Calibri" panose="020F0502020204030204" pitchFamily="34" charset="0"/>
              </a:rPr>
            </a:br>
            <a:r>
              <a:rPr lang="en-US" altLang="ja-JP" sz="800" b="1" dirty="0"/>
              <a:t/>
            </a:r>
            <a:br>
              <a:rPr lang="en-US" altLang="ja-JP" sz="800" b="1" dirty="0"/>
            </a:br>
            <a:r>
              <a:rPr lang="en-US" altLang="ja-JP" sz="3600" b="1" dirty="0"/>
              <a:t>Full-dimensional</a:t>
            </a:r>
            <a:r>
              <a:rPr lang="en-US" altLang="ja-JP" sz="3600" b="1"/>
              <a:t/>
            </a:r>
            <a:br>
              <a:rPr lang="en-US" altLang="ja-JP" sz="3600" b="1"/>
            </a:br>
            <a:r>
              <a:rPr lang="en-US" altLang="ja-JP" sz="3600" b="1" smtClean="0"/>
              <a:t>Sampling </a:t>
            </a:r>
            <a:r>
              <a:rPr lang="en-US" altLang="ja-JP" sz="3600" b="1" dirty="0"/>
              <a:t>and</a:t>
            </a:r>
            <a:r>
              <a:rPr lang="en-US" altLang="ja-JP" sz="3600" b="1"/>
              <a:t/>
            </a:r>
            <a:br>
              <a:rPr lang="en-US" altLang="ja-JP" sz="3600" b="1"/>
            </a:br>
            <a:r>
              <a:rPr lang="en-US" altLang="ja-JP" sz="3600" b="1" smtClean="0"/>
              <a:t>Analysis </a:t>
            </a:r>
            <a:r>
              <a:rPr lang="en-US" altLang="ja-JP" sz="3600" b="1" dirty="0"/>
              <a:t>of </a:t>
            </a:r>
            <a:r>
              <a:rPr lang="en-US" altLang="ja-JP" sz="3600" b="1" dirty="0" smtClean="0"/>
              <a:t>BSSRDF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type="subTitle" idx="1"/>
          </p:nvPr>
        </p:nvSpPr>
        <p:spPr>
          <a:xfrm>
            <a:off x="474787" y="3834199"/>
            <a:ext cx="7814923" cy="25941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600" dirty="0" smtClean="0"/>
              <a:t>Please come to</a:t>
            </a:r>
            <a:endParaRPr lang="en-US" altLang="ja-JP" sz="36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3600" dirty="0"/>
              <a:t>o</a:t>
            </a:r>
            <a:r>
              <a:rPr kumimoji="1" lang="en-US" altLang="ja-JP" sz="3600" dirty="0" smtClean="0"/>
              <a:t>ur poster!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404446" y="3569676"/>
            <a:ext cx="44840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40676"/>
            <a:ext cx="4414073" cy="6239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02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5691" y="286605"/>
            <a:ext cx="8082920" cy="871144"/>
          </a:xfrm>
        </p:spPr>
        <p:txBody>
          <a:bodyPr>
            <a:normAutofit/>
          </a:bodyPr>
          <a:lstStyle/>
          <a:p>
            <a:r>
              <a:rPr lang="en-US" altLang="ja-JP" sz="3400" dirty="0" smtClean="0"/>
              <a:t>Surface reflectance vs. subsurface scattering</a:t>
            </a:r>
            <a:endParaRPr kumimoji="1" lang="ja-JP" altLang="en-US" sz="3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3" descr="dragon_candle_tun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7487"/>
          <a:stretch/>
        </p:blipFill>
        <p:spPr bwMode="auto">
          <a:xfrm>
            <a:off x="4881623" y="1358979"/>
            <a:ext cx="3549920" cy="273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ragon-candle-texturemapped_tun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3" b="17484"/>
          <a:stretch/>
        </p:blipFill>
        <p:spPr bwMode="auto">
          <a:xfrm>
            <a:off x="721860" y="1367368"/>
            <a:ext cx="3549920" cy="273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085337" y="1356667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Opaque object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43681" y="1348278"/>
            <a:ext cx="269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Translucent object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14807" y="5294548"/>
            <a:ext cx="3111909" cy="9226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914807" y="5286159"/>
            <a:ext cx="3111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5058969" y="5286159"/>
            <a:ext cx="3111909" cy="9226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5058969" y="5286159"/>
            <a:ext cx="3111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endCxn id="14" idx="0"/>
          </p:cNvCxnSpPr>
          <p:nvPr/>
        </p:nvCxnSpPr>
        <p:spPr>
          <a:xfrm>
            <a:off x="1540872" y="4660464"/>
            <a:ext cx="929890" cy="6340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139" l="9028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0533">
            <a:off x="1011015" y="4222047"/>
            <a:ext cx="452143" cy="45214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000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39" y="4142962"/>
            <a:ext cx="563715" cy="563715"/>
          </a:xfrm>
          <a:prstGeom prst="rect">
            <a:avLst/>
          </a:prstGeom>
        </p:spPr>
      </p:pic>
      <p:cxnSp>
        <p:nvCxnSpPr>
          <p:cNvPr id="25" name="直線矢印コネクタ 24"/>
          <p:cNvCxnSpPr/>
          <p:nvPr/>
        </p:nvCxnSpPr>
        <p:spPr>
          <a:xfrm>
            <a:off x="5494716" y="4706677"/>
            <a:ext cx="452694" cy="575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000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4159857"/>
            <a:ext cx="563715" cy="563715"/>
          </a:xfrm>
          <a:prstGeom prst="rect">
            <a:avLst/>
          </a:prstGeom>
        </p:spPr>
      </p:pic>
      <p:cxnSp>
        <p:nvCxnSpPr>
          <p:cNvPr id="28" name="直線矢印コネクタ 27"/>
          <p:cNvCxnSpPr/>
          <p:nvPr/>
        </p:nvCxnSpPr>
        <p:spPr>
          <a:xfrm flipV="1">
            <a:off x="7227570" y="4683566"/>
            <a:ext cx="452694" cy="598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2456194" y="4632769"/>
            <a:ext cx="1023535" cy="6533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469548" y="4649695"/>
            <a:ext cx="0" cy="56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2489551" y="4794374"/>
            <a:ext cx="348435" cy="434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 flipV="1">
            <a:off x="2073761" y="4794373"/>
            <a:ext cx="364145" cy="434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V="1">
            <a:off x="2579375" y="5117443"/>
            <a:ext cx="468683" cy="131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1863689" y="5117443"/>
            <a:ext cx="459481" cy="136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フリーフォーム 46"/>
          <p:cNvSpPr/>
          <p:nvPr/>
        </p:nvSpPr>
        <p:spPr>
          <a:xfrm>
            <a:off x="5756910" y="5288280"/>
            <a:ext cx="1470660" cy="548640"/>
          </a:xfrm>
          <a:custGeom>
            <a:avLst/>
            <a:gdLst>
              <a:gd name="connsiteX0" fmla="*/ 194310 w 1470660"/>
              <a:gd name="connsiteY0" fmla="*/ 0 h 548640"/>
              <a:gd name="connsiteX1" fmla="*/ 0 w 1470660"/>
              <a:gd name="connsiteY1" fmla="*/ 342900 h 548640"/>
              <a:gd name="connsiteX2" fmla="*/ 674370 w 1470660"/>
              <a:gd name="connsiteY2" fmla="*/ 281940 h 548640"/>
              <a:gd name="connsiteX3" fmla="*/ 1409700 w 1470660"/>
              <a:gd name="connsiteY3" fmla="*/ 548640 h 548640"/>
              <a:gd name="connsiteX4" fmla="*/ 1470660 w 1470660"/>
              <a:gd name="connsiteY4" fmla="*/ 152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0660" h="548640">
                <a:moveTo>
                  <a:pt x="194310" y="0"/>
                </a:moveTo>
                <a:lnTo>
                  <a:pt x="0" y="342900"/>
                </a:lnTo>
                <a:lnTo>
                  <a:pt x="674370" y="281940"/>
                </a:lnTo>
                <a:lnTo>
                  <a:pt x="1409700" y="548640"/>
                </a:lnTo>
                <a:lnTo>
                  <a:pt x="1470660" y="15240"/>
                </a:lnTo>
              </a:path>
            </a:pathLst>
          </a:custGeom>
          <a:noFill/>
          <a:ln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/>
          <p:cNvSpPr/>
          <p:nvPr/>
        </p:nvSpPr>
        <p:spPr>
          <a:xfrm>
            <a:off x="5947410" y="5288279"/>
            <a:ext cx="1272540" cy="642313"/>
          </a:xfrm>
          <a:custGeom>
            <a:avLst/>
            <a:gdLst>
              <a:gd name="connsiteX0" fmla="*/ 0 w 1272540"/>
              <a:gd name="connsiteY0" fmla="*/ 0 h 518160"/>
              <a:gd name="connsiteX1" fmla="*/ 396240 w 1272540"/>
              <a:gd name="connsiteY1" fmla="*/ 518160 h 518160"/>
              <a:gd name="connsiteX2" fmla="*/ 880110 w 1272540"/>
              <a:gd name="connsiteY2" fmla="*/ 179070 h 518160"/>
              <a:gd name="connsiteX3" fmla="*/ 1272540 w 1272540"/>
              <a:gd name="connsiteY3" fmla="*/ 1905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540" h="518160">
                <a:moveTo>
                  <a:pt x="0" y="0"/>
                </a:moveTo>
                <a:lnTo>
                  <a:pt x="396240" y="518160"/>
                </a:lnTo>
                <a:lnTo>
                  <a:pt x="880110" y="179070"/>
                </a:lnTo>
                <a:lnTo>
                  <a:pt x="1272540" y="19050"/>
                </a:lnTo>
              </a:path>
            </a:pathLst>
          </a:cu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139" l="9028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0577">
            <a:off x="5050771" y="4257063"/>
            <a:ext cx="452143" cy="45214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84399" y="5826141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reflection</a:t>
            </a: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690569" y="5826141"/>
            <a:ext cx="248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Subsurface scattering</a:t>
            </a: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3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on subsurface scattering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Scattering in </a:t>
            </a:r>
            <a:r>
              <a:rPr kumimoji="1" lang="en-US" altLang="ja-JP" u="sng" dirty="0" smtClean="0"/>
              <a:t>homogeneous</a:t>
            </a:r>
            <a:r>
              <a:rPr kumimoji="1" lang="en-US" altLang="ja-JP" dirty="0" smtClean="0"/>
              <a:t> media by </a:t>
            </a:r>
            <a:r>
              <a:rPr kumimoji="1" lang="en-US" altLang="ja-JP" u="sng" dirty="0" smtClean="0"/>
              <a:t>5D function</a:t>
            </a:r>
            <a:endParaRPr kumimoji="1" lang="ja-JP" altLang="en-US" u="sng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689004">
            <a:off x="7202456" y="107809"/>
            <a:ext cx="20120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b="1" u="sng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 progress</a:t>
            </a:r>
            <a:endParaRPr kumimoji="1" lang="ja-JP" altLang="en-US" sz="3000" b="1" u="sng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9180" y="3828850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Plastic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12072" y="3472925"/>
            <a:ext cx="7130477" cy="83099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kumimoji="1" lang="en-US" altLang="ja-JP" sz="2800" dirty="0" smtClean="0"/>
              <a:t>Dimensionally reduced BSSRDF</a:t>
            </a:r>
            <a:r>
              <a:rPr kumimoji="1" lang="en-US" altLang="ja-JP" sz="2800" dirty="0"/>
              <a:t>: </a:t>
            </a:r>
            <a:r>
              <a:rPr kumimoji="1" lang="en-US" altLang="ja-JP" sz="2800" i="1" dirty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kumimoji="1" lang="en-US" altLang="ja-JP" sz="2800" dirty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kumimoji="1" lang="en-US" altLang="ja-JP" sz="2800" b="1" dirty="0" err="1"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kumimoji="1" lang="en-US" altLang="ja-JP" sz="28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kumimoji="1" lang="en-US" altLang="ja-JP" sz="2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800" b="1" dirty="0" err="1"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kumimoji="1" lang="en-US" altLang="ja-JP" sz="28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kumimoji="1" lang="en-US" altLang="ja-JP" sz="2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  <a:r>
              <a:rPr kumimoji="1"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kumimoji="1" lang="en-US" altLang="ja-JP" sz="2800" dirty="0" smtClean="0"/>
          </a:p>
          <a:p>
            <a:pPr algn="ctr"/>
            <a:r>
              <a:rPr kumimoji="1" lang="en-US" altLang="ja-JP" sz="2000" dirty="0" smtClean="0"/>
              <a:t>(Bidirectional Scattering Surface Reflection Distribution Function)</a:t>
            </a:r>
            <a:endParaRPr kumimoji="1" lang="ja-JP" alt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810629" y="2710329"/>
            <a:ext cx="4191668" cy="7538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弦 27"/>
          <p:cNvSpPr/>
          <p:nvPr/>
        </p:nvSpPr>
        <p:spPr>
          <a:xfrm rot="16200000">
            <a:off x="3341784" y="2149713"/>
            <a:ext cx="1200563" cy="1262653"/>
          </a:xfrm>
          <a:prstGeom prst="chord">
            <a:avLst>
              <a:gd name="adj1" fmla="val 5037150"/>
              <a:gd name="adj2" fmla="val 16553545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>
            <a:off x="2810629" y="2710329"/>
            <a:ext cx="41916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フリーフォーム 26"/>
          <p:cNvSpPr/>
          <p:nvPr/>
        </p:nvSpPr>
        <p:spPr>
          <a:xfrm>
            <a:off x="3577709" y="2705250"/>
            <a:ext cx="692272" cy="431800"/>
          </a:xfrm>
          <a:custGeom>
            <a:avLst/>
            <a:gdLst>
              <a:gd name="connsiteX0" fmla="*/ 91440 w 1285240"/>
              <a:gd name="connsiteY0" fmla="*/ 0 h 579120"/>
              <a:gd name="connsiteX1" fmla="*/ 0 w 1285240"/>
              <a:gd name="connsiteY1" fmla="*/ 579120 h 579120"/>
              <a:gd name="connsiteX2" fmla="*/ 462280 w 1285240"/>
              <a:gd name="connsiteY2" fmla="*/ 304800 h 579120"/>
              <a:gd name="connsiteX3" fmla="*/ 1285240 w 1285240"/>
              <a:gd name="connsiteY3" fmla="*/ 579120 h 579120"/>
              <a:gd name="connsiteX4" fmla="*/ 1254760 w 1285240"/>
              <a:gd name="connsiteY4" fmla="*/ 508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240" h="579120">
                <a:moveTo>
                  <a:pt x="91440" y="0"/>
                </a:moveTo>
                <a:lnTo>
                  <a:pt x="0" y="579120"/>
                </a:lnTo>
                <a:lnTo>
                  <a:pt x="462280" y="304800"/>
                </a:lnTo>
                <a:lnTo>
                  <a:pt x="1285240" y="579120"/>
                </a:lnTo>
                <a:lnTo>
                  <a:pt x="1254760" y="508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3623429" y="2705249"/>
            <a:ext cx="646552" cy="584200"/>
          </a:xfrm>
          <a:custGeom>
            <a:avLst/>
            <a:gdLst>
              <a:gd name="connsiteX0" fmla="*/ 0 w 1168400"/>
              <a:gd name="connsiteY0" fmla="*/ 0 h 584200"/>
              <a:gd name="connsiteX1" fmla="*/ 502920 w 1168400"/>
              <a:gd name="connsiteY1" fmla="*/ 584200 h 584200"/>
              <a:gd name="connsiteX2" fmla="*/ 660400 w 1168400"/>
              <a:gd name="connsiteY2" fmla="*/ 101600 h 584200"/>
              <a:gd name="connsiteX3" fmla="*/ 1168400 w 1168400"/>
              <a:gd name="connsiteY3" fmla="*/ 15240 h 584200"/>
              <a:gd name="connsiteX4" fmla="*/ 1168400 w 1168400"/>
              <a:gd name="connsiteY4" fmla="*/ 1524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584200">
                <a:moveTo>
                  <a:pt x="0" y="0"/>
                </a:moveTo>
                <a:lnTo>
                  <a:pt x="502920" y="584200"/>
                </a:lnTo>
                <a:lnTo>
                  <a:pt x="660400" y="101600"/>
                </a:lnTo>
                <a:lnTo>
                  <a:pt x="1168400" y="15240"/>
                </a:lnTo>
                <a:lnTo>
                  <a:pt x="1168400" y="1524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弦 44"/>
          <p:cNvSpPr/>
          <p:nvPr/>
        </p:nvSpPr>
        <p:spPr>
          <a:xfrm rot="16200000">
            <a:off x="5276728" y="2149713"/>
            <a:ext cx="1200563" cy="1262653"/>
          </a:xfrm>
          <a:prstGeom prst="chord">
            <a:avLst>
              <a:gd name="adj1" fmla="val 5037150"/>
              <a:gd name="adj2" fmla="val 16553545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/>
        </p:nvSpPr>
        <p:spPr>
          <a:xfrm>
            <a:off x="5512653" y="2705250"/>
            <a:ext cx="692272" cy="431800"/>
          </a:xfrm>
          <a:custGeom>
            <a:avLst/>
            <a:gdLst>
              <a:gd name="connsiteX0" fmla="*/ 91440 w 1285240"/>
              <a:gd name="connsiteY0" fmla="*/ 0 h 579120"/>
              <a:gd name="connsiteX1" fmla="*/ 0 w 1285240"/>
              <a:gd name="connsiteY1" fmla="*/ 579120 h 579120"/>
              <a:gd name="connsiteX2" fmla="*/ 462280 w 1285240"/>
              <a:gd name="connsiteY2" fmla="*/ 304800 h 579120"/>
              <a:gd name="connsiteX3" fmla="*/ 1285240 w 1285240"/>
              <a:gd name="connsiteY3" fmla="*/ 579120 h 579120"/>
              <a:gd name="connsiteX4" fmla="*/ 1254760 w 1285240"/>
              <a:gd name="connsiteY4" fmla="*/ 508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240" h="579120">
                <a:moveTo>
                  <a:pt x="91440" y="0"/>
                </a:moveTo>
                <a:lnTo>
                  <a:pt x="0" y="579120"/>
                </a:lnTo>
                <a:lnTo>
                  <a:pt x="462280" y="304800"/>
                </a:lnTo>
                <a:lnTo>
                  <a:pt x="1285240" y="579120"/>
                </a:lnTo>
                <a:lnTo>
                  <a:pt x="1254760" y="508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5558373" y="2705249"/>
            <a:ext cx="646552" cy="584200"/>
          </a:xfrm>
          <a:custGeom>
            <a:avLst/>
            <a:gdLst>
              <a:gd name="connsiteX0" fmla="*/ 0 w 1168400"/>
              <a:gd name="connsiteY0" fmla="*/ 0 h 584200"/>
              <a:gd name="connsiteX1" fmla="*/ 502920 w 1168400"/>
              <a:gd name="connsiteY1" fmla="*/ 584200 h 584200"/>
              <a:gd name="connsiteX2" fmla="*/ 660400 w 1168400"/>
              <a:gd name="connsiteY2" fmla="*/ 101600 h 584200"/>
              <a:gd name="connsiteX3" fmla="*/ 1168400 w 1168400"/>
              <a:gd name="connsiteY3" fmla="*/ 15240 h 584200"/>
              <a:gd name="connsiteX4" fmla="*/ 1168400 w 1168400"/>
              <a:gd name="connsiteY4" fmla="*/ 1524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584200">
                <a:moveTo>
                  <a:pt x="0" y="0"/>
                </a:moveTo>
                <a:lnTo>
                  <a:pt x="502920" y="584200"/>
                </a:lnTo>
                <a:lnTo>
                  <a:pt x="660400" y="101600"/>
                </a:lnTo>
                <a:lnTo>
                  <a:pt x="1168400" y="15240"/>
                </a:lnTo>
                <a:lnTo>
                  <a:pt x="1168400" y="1524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919611" y="2055776"/>
            <a:ext cx="269304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53038" y="2056561"/>
            <a:ext cx="314189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3628509" y="2634370"/>
            <a:ext cx="61888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3760468" y="2229851"/>
            <a:ext cx="37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 smtClean="0">
                <a:latin typeface="Times" pitchFamily="18" charset="0"/>
                <a:cs typeface="Times" pitchFamily="18" charset="0"/>
              </a:rPr>
              <a:t>d</a:t>
            </a:r>
          </a:p>
        </p:txBody>
      </p:sp>
      <p:sp>
        <p:nvSpPr>
          <p:cNvPr id="56" name="角丸四角形吹き出し 55"/>
          <p:cNvSpPr/>
          <p:nvPr/>
        </p:nvSpPr>
        <p:spPr>
          <a:xfrm>
            <a:off x="6804367" y="1937735"/>
            <a:ext cx="1993042" cy="835352"/>
          </a:xfrm>
          <a:prstGeom prst="wedgeRoundRectCallout">
            <a:avLst>
              <a:gd name="adj1" fmla="val -61226"/>
              <a:gd name="adj2" fmla="val 995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90000"/>
              </a:lnSpc>
            </a:pPr>
            <a:r>
              <a:rPr kumimoji="1" lang="en-US" altLang="ja-JP" sz="1600" dirty="0">
                <a:solidFill>
                  <a:schemeClr val="tx1"/>
                </a:solidFill>
              </a:rPr>
              <a:t>Scattering </a:t>
            </a:r>
            <a:r>
              <a:rPr kumimoji="1" lang="en-US" altLang="ja-JP" sz="1600" u="sng" dirty="0" smtClean="0">
                <a:solidFill>
                  <a:schemeClr val="tx1"/>
                </a:solidFill>
              </a:rPr>
              <a:t>does not depend 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incident position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97309" y="4297811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Sampling</a:t>
            </a:r>
            <a:endParaRPr kumimoji="1" lang="ja-JP" altLang="en-US" sz="24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572010" y="4297811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Modeling</a:t>
            </a:r>
            <a:endParaRPr kumimoji="1" lang="ja-JP" altLang="en-US" sz="2400" b="1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3003809" y="1935613"/>
            <a:ext cx="629780" cy="77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graphics.ucsd.edu/~henrik/images/imgs/diana_bssr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29" y="4445710"/>
            <a:ext cx="1957316" cy="195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テキスト ボックス 58"/>
          <p:cNvSpPr txBox="1"/>
          <p:nvPr/>
        </p:nvSpPr>
        <p:spPr>
          <a:xfrm>
            <a:off x="4629168" y="4704505"/>
            <a:ext cx="2646109" cy="1477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indent="-14400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Dipole model</a:t>
            </a:r>
          </a:p>
          <a:p>
            <a:r>
              <a:rPr kumimoji="1" lang="en-US" altLang="ja-JP" sz="1200" dirty="0"/>
              <a:t>[Jensen et al. SIGGRAPH2001</a:t>
            </a:r>
            <a:r>
              <a:rPr kumimoji="1" lang="en-US" altLang="ja-JP" sz="1200" dirty="0" smtClean="0"/>
              <a:t>]</a:t>
            </a:r>
          </a:p>
          <a:p>
            <a:pPr indent="-14400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Quantized-diffusion</a:t>
            </a:r>
          </a:p>
          <a:p>
            <a:r>
              <a:rPr kumimoji="1" lang="en-US" altLang="ja-JP" sz="1200" dirty="0" smtClean="0"/>
              <a:t>[Eugene and Geoffrey SIGGRAPH2011]</a:t>
            </a:r>
          </a:p>
          <a:p>
            <a:pPr indent="-14400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PSF for scattering</a:t>
            </a:r>
          </a:p>
          <a:p>
            <a:r>
              <a:rPr kumimoji="1" lang="en-US" altLang="ja-JP" sz="1200" dirty="0" smtClean="0"/>
              <a:t>[</a:t>
            </a:r>
            <a:r>
              <a:rPr kumimoji="1" lang="en-US" altLang="ja-JP" sz="1200" dirty="0" err="1" smtClean="0"/>
              <a:t>Premoze</a:t>
            </a:r>
            <a:r>
              <a:rPr kumimoji="1" lang="en-US" altLang="ja-JP" sz="1200" dirty="0" smtClean="0"/>
              <a:t> et al. EGSR2004]</a:t>
            </a: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9" y="1898383"/>
            <a:ext cx="1118328" cy="129540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21" y="2274370"/>
            <a:ext cx="1024462" cy="118976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43" y="4768093"/>
            <a:ext cx="1814071" cy="149131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272" y="4768093"/>
            <a:ext cx="1817960" cy="1491311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1425199" y="6214826"/>
            <a:ext cx="206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[Munoz et al. EG2011]</a:t>
            </a:r>
            <a:endParaRPr kumimoji="1" lang="ja-JP" altLang="en-US" sz="1600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4251230" y="1922541"/>
            <a:ext cx="557408" cy="785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4851707" y="2055776"/>
            <a:ext cx="269304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085134" y="2056561"/>
            <a:ext cx="314189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5560605" y="2634370"/>
            <a:ext cx="61888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5692564" y="2229851"/>
            <a:ext cx="37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 smtClean="0">
                <a:latin typeface="Times" pitchFamily="18" charset="0"/>
                <a:cs typeface="Times" pitchFamily="18" charset="0"/>
              </a:rPr>
              <a:t>d</a:t>
            </a:r>
          </a:p>
        </p:txBody>
      </p:sp>
      <p:cxnSp>
        <p:nvCxnSpPr>
          <p:cNvPr id="43" name="直線矢印コネクタ 42"/>
          <p:cNvCxnSpPr/>
          <p:nvPr/>
        </p:nvCxnSpPr>
        <p:spPr>
          <a:xfrm flipV="1">
            <a:off x="6186174" y="1922541"/>
            <a:ext cx="557408" cy="785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4938753" y="1935613"/>
            <a:ext cx="629780" cy="77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515267" y="171534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437339" y="171534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Research on </a:t>
            </a:r>
            <a:r>
              <a:rPr lang="en-US" altLang="ja-JP" dirty="0" smtClean="0"/>
              <a:t>subsurface scattering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7309" y="1280160"/>
            <a:ext cx="8154515" cy="5187008"/>
          </a:xfrm>
        </p:spPr>
        <p:txBody>
          <a:bodyPr/>
          <a:lstStyle/>
          <a:p>
            <a:r>
              <a:rPr lang="en-US" altLang="ja-JP" dirty="0"/>
              <a:t>Scattering in </a:t>
            </a:r>
            <a:r>
              <a:rPr lang="en-US" altLang="ja-JP" u="sng" dirty="0" smtClean="0"/>
              <a:t>inhomogeneous</a:t>
            </a:r>
            <a:r>
              <a:rPr lang="en-US" altLang="ja-JP" dirty="0" smtClean="0"/>
              <a:t> media by </a:t>
            </a:r>
            <a:r>
              <a:rPr lang="en-US" altLang="ja-JP" u="sng" dirty="0" smtClean="0"/>
              <a:t>8D function</a:t>
            </a:r>
            <a:endParaRPr kumimoji="1" lang="ja-JP" altLang="en-US" u="sng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7814" y="312003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Marble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25939" y="3610102"/>
            <a:ext cx="7096686" cy="83099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kumimoji="1" lang="en-US" altLang="ja-JP" sz="2800" dirty="0" smtClean="0"/>
              <a:t>Full-dimensional(8D) BSSRDF</a:t>
            </a:r>
            <a:r>
              <a:rPr kumimoji="1" lang="en-US" altLang="ja-JP" sz="2800" dirty="0"/>
              <a:t>: </a:t>
            </a:r>
            <a:r>
              <a:rPr kumimoji="1" lang="en-US" altLang="ja-JP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kumimoji="1"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kumimoji="1" lang="en-US" altLang="ja-JP" sz="28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kumimoji="1" lang="en-US" altLang="ja-JP" sz="2800" i="1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kumimoji="1"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800" b="1" dirty="0" err="1" smtClean="0"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kumimoji="1" lang="en-US" altLang="ja-JP" sz="28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kumimoji="1"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8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kumimoji="1" lang="en-US" altLang="ja-JP" sz="2800" i="1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kumimoji="1"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1" lang="en-US" altLang="ja-JP" sz="2800" b="1" dirty="0" err="1"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kumimoji="1" lang="en-US" altLang="ja-JP" sz="28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kumimoji="1"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kumimoji="1" lang="en-US" altLang="ja-JP" sz="2800" dirty="0" smtClean="0"/>
          </a:p>
          <a:p>
            <a:pPr algn="ctr"/>
            <a:r>
              <a:rPr kumimoji="1" lang="en-US" altLang="ja-JP" sz="2000" dirty="0" smtClean="0"/>
              <a:t>(Bidirectional Scattering Surface Reflection Distribution Function)</a:t>
            </a:r>
            <a:endParaRPr kumimoji="1" lang="ja-JP" alt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600960" y="2721489"/>
            <a:ext cx="4470400" cy="8161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645934" y="1984640"/>
            <a:ext cx="269304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82993" y="1968661"/>
            <a:ext cx="314189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21603" y="2334130"/>
            <a:ext cx="45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>
                <a:latin typeface="Times" pitchFamily="18" charset="0"/>
                <a:cs typeface="Times" pitchFamily="18" charset="0"/>
              </a:rPr>
              <a:t>x</a:t>
            </a:r>
            <a:r>
              <a:rPr lang="en-US" altLang="ja-JP" sz="2000" i="1" baseline="-25000" dirty="0" smtClean="0">
                <a:latin typeface="Times" pitchFamily="18" charset="0"/>
                <a:cs typeface="Times" pitchFamily="18" charset="0"/>
              </a:rPr>
              <a:t>i</a:t>
            </a:r>
            <a:endParaRPr kumimoji="1" lang="en-US" altLang="ja-JP" sz="2000" dirty="0" smtClean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8" name="フリーフォーム 27"/>
          <p:cNvSpPr/>
          <p:nvPr/>
        </p:nvSpPr>
        <p:spPr>
          <a:xfrm>
            <a:off x="2805094" y="2820819"/>
            <a:ext cx="390144" cy="353568"/>
          </a:xfrm>
          <a:custGeom>
            <a:avLst/>
            <a:gdLst>
              <a:gd name="connsiteX0" fmla="*/ 0 w 390144"/>
              <a:gd name="connsiteY0" fmla="*/ 85344 h 353568"/>
              <a:gd name="connsiteX1" fmla="*/ 164592 w 390144"/>
              <a:gd name="connsiteY1" fmla="*/ 0 h 353568"/>
              <a:gd name="connsiteX2" fmla="*/ 390144 w 390144"/>
              <a:gd name="connsiteY2" fmla="*/ 79248 h 353568"/>
              <a:gd name="connsiteX3" fmla="*/ 310896 w 390144"/>
              <a:gd name="connsiteY3" fmla="*/ 347472 h 353568"/>
              <a:gd name="connsiteX4" fmla="*/ 60960 w 390144"/>
              <a:gd name="connsiteY4" fmla="*/ 353568 h 353568"/>
              <a:gd name="connsiteX5" fmla="*/ 0 w 390144"/>
              <a:gd name="connsiteY5" fmla="*/ 85344 h 35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144" h="353568">
                <a:moveTo>
                  <a:pt x="0" y="85344"/>
                </a:moveTo>
                <a:lnTo>
                  <a:pt x="164592" y="0"/>
                </a:lnTo>
                <a:lnTo>
                  <a:pt x="390144" y="79248"/>
                </a:lnTo>
                <a:lnTo>
                  <a:pt x="310896" y="347472"/>
                </a:lnTo>
                <a:lnTo>
                  <a:pt x="60960" y="353568"/>
                </a:lnTo>
                <a:lnTo>
                  <a:pt x="0" y="853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3866896" y="2766193"/>
            <a:ext cx="731520" cy="640080"/>
          </a:xfrm>
          <a:custGeom>
            <a:avLst/>
            <a:gdLst>
              <a:gd name="connsiteX0" fmla="*/ 0 w 731520"/>
              <a:gd name="connsiteY0" fmla="*/ 335280 h 640080"/>
              <a:gd name="connsiteX1" fmla="*/ 731520 w 731520"/>
              <a:gd name="connsiteY1" fmla="*/ 0 h 640080"/>
              <a:gd name="connsiteX2" fmla="*/ 664464 w 731520"/>
              <a:gd name="connsiteY2" fmla="*/ 640080 h 640080"/>
              <a:gd name="connsiteX3" fmla="*/ 188976 w 731520"/>
              <a:gd name="connsiteY3" fmla="*/ 640080 h 640080"/>
              <a:gd name="connsiteX4" fmla="*/ 0 w 731520"/>
              <a:gd name="connsiteY4" fmla="*/ 3352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" h="640080">
                <a:moveTo>
                  <a:pt x="0" y="335280"/>
                </a:moveTo>
                <a:lnTo>
                  <a:pt x="731520" y="0"/>
                </a:lnTo>
                <a:lnTo>
                  <a:pt x="664464" y="640080"/>
                </a:lnTo>
                <a:lnTo>
                  <a:pt x="188976" y="640080"/>
                </a:lnTo>
                <a:lnTo>
                  <a:pt x="0" y="33528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/>
          <p:cNvSpPr/>
          <p:nvPr/>
        </p:nvSpPr>
        <p:spPr>
          <a:xfrm>
            <a:off x="5731128" y="2722379"/>
            <a:ext cx="600075" cy="815340"/>
          </a:xfrm>
          <a:custGeom>
            <a:avLst/>
            <a:gdLst>
              <a:gd name="connsiteX0" fmla="*/ 365760 w 518160"/>
              <a:gd name="connsiteY0" fmla="*/ 0 h 762000"/>
              <a:gd name="connsiteX1" fmla="*/ 0 w 518160"/>
              <a:gd name="connsiteY1" fmla="*/ 688848 h 762000"/>
              <a:gd name="connsiteX2" fmla="*/ 146304 w 518160"/>
              <a:gd name="connsiteY2" fmla="*/ 762000 h 762000"/>
              <a:gd name="connsiteX3" fmla="*/ 518160 w 518160"/>
              <a:gd name="connsiteY3" fmla="*/ 18288 h 762000"/>
              <a:gd name="connsiteX0" fmla="*/ 365760 w 525780"/>
              <a:gd name="connsiteY0" fmla="*/ 0 h 762000"/>
              <a:gd name="connsiteX1" fmla="*/ 0 w 525780"/>
              <a:gd name="connsiteY1" fmla="*/ 688848 h 762000"/>
              <a:gd name="connsiteX2" fmla="*/ 146304 w 525780"/>
              <a:gd name="connsiteY2" fmla="*/ 762000 h 762000"/>
              <a:gd name="connsiteX3" fmla="*/ 525780 w 525780"/>
              <a:gd name="connsiteY3" fmla="*/ 4953 h 762000"/>
              <a:gd name="connsiteX0" fmla="*/ 365760 w 525780"/>
              <a:gd name="connsiteY0" fmla="*/ 8382 h 757047"/>
              <a:gd name="connsiteX1" fmla="*/ 0 w 525780"/>
              <a:gd name="connsiteY1" fmla="*/ 683895 h 757047"/>
              <a:gd name="connsiteX2" fmla="*/ 146304 w 525780"/>
              <a:gd name="connsiteY2" fmla="*/ 757047 h 757047"/>
              <a:gd name="connsiteX3" fmla="*/ 525780 w 525780"/>
              <a:gd name="connsiteY3" fmla="*/ 0 h 757047"/>
              <a:gd name="connsiteX0" fmla="*/ 371475 w 525780"/>
              <a:gd name="connsiteY0" fmla="*/ 0 h 760095"/>
              <a:gd name="connsiteX1" fmla="*/ 0 w 525780"/>
              <a:gd name="connsiteY1" fmla="*/ 686943 h 760095"/>
              <a:gd name="connsiteX2" fmla="*/ 146304 w 525780"/>
              <a:gd name="connsiteY2" fmla="*/ 760095 h 760095"/>
              <a:gd name="connsiteX3" fmla="*/ 525780 w 525780"/>
              <a:gd name="connsiteY3" fmla="*/ 3048 h 760095"/>
              <a:gd name="connsiteX0" fmla="*/ 371475 w 525780"/>
              <a:gd name="connsiteY0" fmla="*/ 2667 h 757047"/>
              <a:gd name="connsiteX1" fmla="*/ 0 w 525780"/>
              <a:gd name="connsiteY1" fmla="*/ 683895 h 757047"/>
              <a:gd name="connsiteX2" fmla="*/ 146304 w 525780"/>
              <a:gd name="connsiteY2" fmla="*/ 757047 h 757047"/>
              <a:gd name="connsiteX3" fmla="*/ 525780 w 525780"/>
              <a:gd name="connsiteY3" fmla="*/ 0 h 757047"/>
              <a:gd name="connsiteX0" fmla="*/ 445770 w 600075"/>
              <a:gd name="connsiteY0" fmla="*/ 2667 h 815340"/>
              <a:gd name="connsiteX1" fmla="*/ 0 w 600075"/>
              <a:gd name="connsiteY1" fmla="*/ 815340 h 815340"/>
              <a:gd name="connsiteX2" fmla="*/ 220599 w 600075"/>
              <a:gd name="connsiteY2" fmla="*/ 757047 h 815340"/>
              <a:gd name="connsiteX3" fmla="*/ 600075 w 600075"/>
              <a:gd name="connsiteY3" fmla="*/ 0 h 815340"/>
              <a:gd name="connsiteX0" fmla="*/ 445770 w 600075"/>
              <a:gd name="connsiteY0" fmla="*/ 2667 h 815340"/>
              <a:gd name="connsiteX1" fmla="*/ 0 w 600075"/>
              <a:gd name="connsiteY1" fmla="*/ 815340 h 815340"/>
              <a:gd name="connsiteX2" fmla="*/ 186309 w 600075"/>
              <a:gd name="connsiteY2" fmla="*/ 810387 h 815340"/>
              <a:gd name="connsiteX3" fmla="*/ 600075 w 600075"/>
              <a:gd name="connsiteY3" fmla="*/ 0 h 815340"/>
              <a:gd name="connsiteX0" fmla="*/ 445770 w 600075"/>
              <a:gd name="connsiteY0" fmla="*/ 2667 h 815340"/>
              <a:gd name="connsiteX1" fmla="*/ 0 w 600075"/>
              <a:gd name="connsiteY1" fmla="*/ 815340 h 815340"/>
              <a:gd name="connsiteX2" fmla="*/ 186309 w 600075"/>
              <a:gd name="connsiteY2" fmla="*/ 814197 h 815340"/>
              <a:gd name="connsiteX3" fmla="*/ 600075 w 600075"/>
              <a:gd name="connsiteY3" fmla="*/ 0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" h="815340">
                <a:moveTo>
                  <a:pt x="445770" y="2667"/>
                </a:moveTo>
                <a:lnTo>
                  <a:pt x="0" y="815340"/>
                </a:lnTo>
                <a:lnTo>
                  <a:pt x="186309" y="814197"/>
                </a:lnTo>
                <a:lnTo>
                  <a:pt x="600075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794140" y="1946773"/>
            <a:ext cx="629780" cy="77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リーフォーム 30"/>
          <p:cNvSpPr/>
          <p:nvPr/>
        </p:nvSpPr>
        <p:spPr>
          <a:xfrm>
            <a:off x="3187711" y="2722758"/>
            <a:ext cx="924391" cy="739595"/>
          </a:xfrm>
          <a:custGeom>
            <a:avLst/>
            <a:gdLst>
              <a:gd name="connsiteX0" fmla="*/ 95250 w 942593"/>
              <a:gd name="connsiteY0" fmla="*/ 0 h 695683"/>
              <a:gd name="connsiteX1" fmla="*/ 0 w 942593"/>
              <a:gd name="connsiteY1" fmla="*/ 411480 h 695683"/>
              <a:gd name="connsiteX2" fmla="*/ 95250 w 942593"/>
              <a:gd name="connsiteY2" fmla="*/ 601980 h 695683"/>
              <a:gd name="connsiteX3" fmla="*/ 365760 w 942593"/>
              <a:gd name="connsiteY3" fmla="*/ 693420 h 695683"/>
              <a:gd name="connsiteX4" fmla="*/ 716280 w 942593"/>
              <a:gd name="connsiteY4" fmla="*/ 514350 h 695683"/>
              <a:gd name="connsiteX5" fmla="*/ 925830 w 942593"/>
              <a:gd name="connsiteY5" fmla="*/ 224790 h 695683"/>
              <a:gd name="connsiteX6" fmla="*/ 914400 w 942593"/>
              <a:gd name="connsiteY6" fmla="*/ 3810 h 695683"/>
              <a:gd name="connsiteX0" fmla="*/ 95250 w 940912"/>
              <a:gd name="connsiteY0" fmla="*/ 0 h 695683"/>
              <a:gd name="connsiteX1" fmla="*/ 0 w 940912"/>
              <a:gd name="connsiteY1" fmla="*/ 411480 h 695683"/>
              <a:gd name="connsiteX2" fmla="*/ 95250 w 940912"/>
              <a:gd name="connsiteY2" fmla="*/ 601980 h 695683"/>
              <a:gd name="connsiteX3" fmla="*/ 365760 w 940912"/>
              <a:gd name="connsiteY3" fmla="*/ 693420 h 695683"/>
              <a:gd name="connsiteX4" fmla="*/ 716280 w 940912"/>
              <a:gd name="connsiteY4" fmla="*/ 514350 h 695683"/>
              <a:gd name="connsiteX5" fmla="*/ 739140 w 940912"/>
              <a:gd name="connsiteY5" fmla="*/ 377190 h 695683"/>
              <a:gd name="connsiteX6" fmla="*/ 925830 w 940912"/>
              <a:gd name="connsiteY6" fmla="*/ 224790 h 695683"/>
              <a:gd name="connsiteX7" fmla="*/ 914400 w 940912"/>
              <a:gd name="connsiteY7" fmla="*/ 3810 h 695683"/>
              <a:gd name="connsiteX0" fmla="*/ 35970 w 950212"/>
              <a:gd name="connsiteY0" fmla="*/ 0 h 695683"/>
              <a:gd name="connsiteX1" fmla="*/ 9300 w 950212"/>
              <a:gd name="connsiteY1" fmla="*/ 411480 h 695683"/>
              <a:gd name="connsiteX2" fmla="*/ 104550 w 950212"/>
              <a:gd name="connsiteY2" fmla="*/ 601980 h 695683"/>
              <a:gd name="connsiteX3" fmla="*/ 375060 w 950212"/>
              <a:gd name="connsiteY3" fmla="*/ 693420 h 695683"/>
              <a:gd name="connsiteX4" fmla="*/ 725580 w 950212"/>
              <a:gd name="connsiteY4" fmla="*/ 514350 h 695683"/>
              <a:gd name="connsiteX5" fmla="*/ 748440 w 950212"/>
              <a:gd name="connsiteY5" fmla="*/ 377190 h 695683"/>
              <a:gd name="connsiteX6" fmla="*/ 935130 w 950212"/>
              <a:gd name="connsiteY6" fmla="*/ 224790 h 695683"/>
              <a:gd name="connsiteX7" fmla="*/ 923700 w 950212"/>
              <a:gd name="connsiteY7" fmla="*/ 3810 h 695683"/>
              <a:gd name="connsiteX0" fmla="*/ 19878 w 934120"/>
              <a:gd name="connsiteY0" fmla="*/ 0 h 695646"/>
              <a:gd name="connsiteX1" fmla="*/ 35118 w 934120"/>
              <a:gd name="connsiteY1" fmla="*/ 419100 h 695646"/>
              <a:gd name="connsiteX2" fmla="*/ 88458 w 934120"/>
              <a:gd name="connsiteY2" fmla="*/ 601980 h 695646"/>
              <a:gd name="connsiteX3" fmla="*/ 358968 w 934120"/>
              <a:gd name="connsiteY3" fmla="*/ 693420 h 695646"/>
              <a:gd name="connsiteX4" fmla="*/ 709488 w 934120"/>
              <a:gd name="connsiteY4" fmla="*/ 514350 h 695646"/>
              <a:gd name="connsiteX5" fmla="*/ 732348 w 934120"/>
              <a:gd name="connsiteY5" fmla="*/ 377190 h 695646"/>
              <a:gd name="connsiteX6" fmla="*/ 919038 w 934120"/>
              <a:gd name="connsiteY6" fmla="*/ 224790 h 695646"/>
              <a:gd name="connsiteX7" fmla="*/ 907608 w 934120"/>
              <a:gd name="connsiteY7" fmla="*/ 3810 h 695646"/>
              <a:gd name="connsiteX0" fmla="*/ 6493 w 920735"/>
              <a:gd name="connsiteY0" fmla="*/ 0 h 695646"/>
              <a:gd name="connsiteX1" fmla="*/ 21733 w 920735"/>
              <a:gd name="connsiteY1" fmla="*/ 419100 h 695646"/>
              <a:gd name="connsiteX2" fmla="*/ 75073 w 920735"/>
              <a:gd name="connsiteY2" fmla="*/ 601980 h 695646"/>
              <a:gd name="connsiteX3" fmla="*/ 345583 w 920735"/>
              <a:gd name="connsiteY3" fmla="*/ 693420 h 695646"/>
              <a:gd name="connsiteX4" fmla="*/ 696103 w 920735"/>
              <a:gd name="connsiteY4" fmla="*/ 514350 h 695646"/>
              <a:gd name="connsiteX5" fmla="*/ 718963 w 920735"/>
              <a:gd name="connsiteY5" fmla="*/ 377190 h 695646"/>
              <a:gd name="connsiteX6" fmla="*/ 905653 w 920735"/>
              <a:gd name="connsiteY6" fmla="*/ 224790 h 695646"/>
              <a:gd name="connsiteX7" fmla="*/ 894223 w 920735"/>
              <a:gd name="connsiteY7" fmla="*/ 3810 h 695646"/>
              <a:gd name="connsiteX0" fmla="*/ 8927 w 923169"/>
              <a:gd name="connsiteY0" fmla="*/ 0 h 694746"/>
              <a:gd name="connsiteX1" fmla="*/ 24167 w 923169"/>
              <a:gd name="connsiteY1" fmla="*/ 419100 h 694746"/>
              <a:gd name="connsiteX2" fmla="*/ 149897 w 923169"/>
              <a:gd name="connsiteY2" fmla="*/ 586740 h 694746"/>
              <a:gd name="connsiteX3" fmla="*/ 348017 w 923169"/>
              <a:gd name="connsiteY3" fmla="*/ 693420 h 694746"/>
              <a:gd name="connsiteX4" fmla="*/ 698537 w 923169"/>
              <a:gd name="connsiteY4" fmla="*/ 514350 h 694746"/>
              <a:gd name="connsiteX5" fmla="*/ 721397 w 923169"/>
              <a:gd name="connsiteY5" fmla="*/ 377190 h 694746"/>
              <a:gd name="connsiteX6" fmla="*/ 908087 w 923169"/>
              <a:gd name="connsiteY6" fmla="*/ 224790 h 694746"/>
              <a:gd name="connsiteX7" fmla="*/ 896657 w 923169"/>
              <a:gd name="connsiteY7" fmla="*/ 3810 h 694746"/>
              <a:gd name="connsiteX0" fmla="*/ 10149 w 924391"/>
              <a:gd name="connsiteY0" fmla="*/ 0 h 694796"/>
              <a:gd name="connsiteX1" fmla="*/ 21579 w 924391"/>
              <a:gd name="connsiteY1" fmla="*/ 400050 h 694796"/>
              <a:gd name="connsiteX2" fmla="*/ 151119 w 924391"/>
              <a:gd name="connsiteY2" fmla="*/ 586740 h 694796"/>
              <a:gd name="connsiteX3" fmla="*/ 349239 w 924391"/>
              <a:gd name="connsiteY3" fmla="*/ 693420 h 694796"/>
              <a:gd name="connsiteX4" fmla="*/ 699759 w 924391"/>
              <a:gd name="connsiteY4" fmla="*/ 514350 h 694796"/>
              <a:gd name="connsiteX5" fmla="*/ 722619 w 924391"/>
              <a:gd name="connsiteY5" fmla="*/ 377190 h 694796"/>
              <a:gd name="connsiteX6" fmla="*/ 909309 w 924391"/>
              <a:gd name="connsiteY6" fmla="*/ 224790 h 694796"/>
              <a:gd name="connsiteX7" fmla="*/ 897879 w 924391"/>
              <a:gd name="connsiteY7" fmla="*/ 3810 h 694796"/>
              <a:gd name="connsiteX0" fmla="*/ 10149 w 924391"/>
              <a:gd name="connsiteY0" fmla="*/ 0 h 636056"/>
              <a:gd name="connsiteX1" fmla="*/ 21579 w 924391"/>
              <a:gd name="connsiteY1" fmla="*/ 400050 h 636056"/>
              <a:gd name="connsiteX2" fmla="*/ 151119 w 924391"/>
              <a:gd name="connsiteY2" fmla="*/ 586740 h 636056"/>
              <a:gd name="connsiteX3" fmla="*/ 387339 w 924391"/>
              <a:gd name="connsiteY3" fmla="*/ 632460 h 636056"/>
              <a:gd name="connsiteX4" fmla="*/ 699759 w 924391"/>
              <a:gd name="connsiteY4" fmla="*/ 514350 h 636056"/>
              <a:gd name="connsiteX5" fmla="*/ 722619 w 924391"/>
              <a:gd name="connsiteY5" fmla="*/ 377190 h 636056"/>
              <a:gd name="connsiteX6" fmla="*/ 909309 w 924391"/>
              <a:gd name="connsiteY6" fmla="*/ 224790 h 636056"/>
              <a:gd name="connsiteX7" fmla="*/ 897879 w 924391"/>
              <a:gd name="connsiteY7" fmla="*/ 3810 h 63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391" h="636056">
                <a:moveTo>
                  <a:pt x="10149" y="0"/>
                </a:moveTo>
                <a:cubicBezTo>
                  <a:pt x="-6996" y="193675"/>
                  <a:pt x="-1916" y="302260"/>
                  <a:pt x="21579" y="400050"/>
                </a:cubicBezTo>
                <a:cubicBezTo>
                  <a:pt x="45074" y="497840"/>
                  <a:pt x="90159" y="548005"/>
                  <a:pt x="151119" y="586740"/>
                </a:cubicBezTo>
                <a:cubicBezTo>
                  <a:pt x="212079" y="625475"/>
                  <a:pt x="295899" y="644525"/>
                  <a:pt x="387339" y="632460"/>
                </a:cubicBezTo>
                <a:cubicBezTo>
                  <a:pt x="478779" y="620395"/>
                  <a:pt x="643879" y="556895"/>
                  <a:pt x="699759" y="514350"/>
                </a:cubicBezTo>
                <a:cubicBezTo>
                  <a:pt x="755639" y="471805"/>
                  <a:pt x="687694" y="425450"/>
                  <a:pt x="722619" y="377190"/>
                </a:cubicBezTo>
                <a:cubicBezTo>
                  <a:pt x="757544" y="328930"/>
                  <a:pt x="880099" y="287020"/>
                  <a:pt x="909309" y="224790"/>
                </a:cubicBezTo>
                <a:cubicBezTo>
                  <a:pt x="938519" y="162560"/>
                  <a:pt x="920104" y="71755"/>
                  <a:pt x="897879" y="3810"/>
                </a:cubicBezTo>
              </a:path>
            </a:pathLst>
          </a:cu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3257550" y="2716410"/>
            <a:ext cx="786344" cy="450850"/>
          </a:xfrm>
          <a:custGeom>
            <a:avLst/>
            <a:gdLst>
              <a:gd name="connsiteX0" fmla="*/ 91440 w 1285240"/>
              <a:gd name="connsiteY0" fmla="*/ 0 h 579120"/>
              <a:gd name="connsiteX1" fmla="*/ 0 w 1285240"/>
              <a:gd name="connsiteY1" fmla="*/ 579120 h 579120"/>
              <a:gd name="connsiteX2" fmla="*/ 462280 w 1285240"/>
              <a:gd name="connsiteY2" fmla="*/ 304800 h 579120"/>
              <a:gd name="connsiteX3" fmla="*/ 1285240 w 1285240"/>
              <a:gd name="connsiteY3" fmla="*/ 579120 h 579120"/>
              <a:gd name="connsiteX4" fmla="*/ 1254760 w 1285240"/>
              <a:gd name="connsiteY4" fmla="*/ 5080 h 579120"/>
              <a:gd name="connsiteX0" fmla="*/ 296571 w 1490371"/>
              <a:gd name="connsiteY0" fmla="*/ 0 h 604669"/>
              <a:gd name="connsiteX1" fmla="*/ 0 w 1490371"/>
              <a:gd name="connsiteY1" fmla="*/ 604669 h 604669"/>
              <a:gd name="connsiteX2" fmla="*/ 667411 w 1490371"/>
              <a:gd name="connsiteY2" fmla="*/ 304800 h 604669"/>
              <a:gd name="connsiteX3" fmla="*/ 1490371 w 1490371"/>
              <a:gd name="connsiteY3" fmla="*/ 579120 h 604669"/>
              <a:gd name="connsiteX4" fmla="*/ 1459891 w 1490371"/>
              <a:gd name="connsiteY4" fmla="*/ 5080 h 604669"/>
              <a:gd name="connsiteX0" fmla="*/ 296571 w 1459890"/>
              <a:gd name="connsiteY0" fmla="*/ 0 h 604669"/>
              <a:gd name="connsiteX1" fmla="*/ 0 w 1459890"/>
              <a:gd name="connsiteY1" fmla="*/ 604669 h 604669"/>
              <a:gd name="connsiteX2" fmla="*/ 667411 w 1459890"/>
              <a:gd name="connsiteY2" fmla="*/ 304800 h 604669"/>
              <a:gd name="connsiteX3" fmla="*/ 1391342 w 1459890"/>
              <a:gd name="connsiteY3" fmla="*/ 410494 h 604669"/>
              <a:gd name="connsiteX4" fmla="*/ 1459891 w 1459890"/>
              <a:gd name="connsiteY4" fmla="*/ 5080 h 60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890" h="604669">
                <a:moveTo>
                  <a:pt x="296571" y="0"/>
                </a:moveTo>
                <a:lnTo>
                  <a:pt x="0" y="604669"/>
                </a:lnTo>
                <a:lnTo>
                  <a:pt x="667411" y="304800"/>
                </a:lnTo>
                <a:lnTo>
                  <a:pt x="1391342" y="410494"/>
                </a:lnTo>
                <a:lnTo>
                  <a:pt x="1459891" y="508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3413760" y="2716409"/>
            <a:ext cx="646552" cy="584200"/>
          </a:xfrm>
          <a:custGeom>
            <a:avLst/>
            <a:gdLst>
              <a:gd name="connsiteX0" fmla="*/ 0 w 1168400"/>
              <a:gd name="connsiteY0" fmla="*/ 0 h 584200"/>
              <a:gd name="connsiteX1" fmla="*/ 502920 w 1168400"/>
              <a:gd name="connsiteY1" fmla="*/ 584200 h 584200"/>
              <a:gd name="connsiteX2" fmla="*/ 660400 w 1168400"/>
              <a:gd name="connsiteY2" fmla="*/ 101600 h 584200"/>
              <a:gd name="connsiteX3" fmla="*/ 1168400 w 1168400"/>
              <a:gd name="connsiteY3" fmla="*/ 15240 h 584200"/>
              <a:gd name="connsiteX4" fmla="*/ 1168400 w 1168400"/>
              <a:gd name="connsiteY4" fmla="*/ 1524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584200">
                <a:moveTo>
                  <a:pt x="0" y="0"/>
                </a:moveTo>
                <a:lnTo>
                  <a:pt x="502920" y="584200"/>
                </a:lnTo>
                <a:lnTo>
                  <a:pt x="660400" y="101600"/>
                </a:lnTo>
                <a:lnTo>
                  <a:pt x="1168400" y="15240"/>
                </a:lnTo>
                <a:lnTo>
                  <a:pt x="1168400" y="1524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5145287" y="2726569"/>
            <a:ext cx="973191" cy="700958"/>
          </a:xfrm>
          <a:custGeom>
            <a:avLst/>
            <a:gdLst>
              <a:gd name="connsiteX0" fmla="*/ 3293 w 943094"/>
              <a:gd name="connsiteY0" fmla="*/ 11430 h 712388"/>
              <a:gd name="connsiteX1" fmla="*/ 22343 w 943094"/>
              <a:gd name="connsiteY1" fmla="*/ 320040 h 712388"/>
              <a:gd name="connsiteX2" fmla="*/ 170933 w 943094"/>
              <a:gd name="connsiteY2" fmla="*/ 613410 h 712388"/>
              <a:gd name="connsiteX3" fmla="*/ 597653 w 943094"/>
              <a:gd name="connsiteY3" fmla="*/ 689610 h 712388"/>
              <a:gd name="connsiteX4" fmla="*/ 913883 w 943094"/>
              <a:gd name="connsiteY4" fmla="*/ 243840 h 712388"/>
              <a:gd name="connsiteX5" fmla="*/ 910073 w 943094"/>
              <a:gd name="connsiteY5" fmla="*/ 0 h 712388"/>
              <a:gd name="connsiteX0" fmla="*/ 3293 w 1008327"/>
              <a:gd name="connsiteY0" fmla="*/ 0 h 700958"/>
              <a:gd name="connsiteX1" fmla="*/ 22343 w 1008327"/>
              <a:gd name="connsiteY1" fmla="*/ 308610 h 700958"/>
              <a:gd name="connsiteX2" fmla="*/ 170933 w 1008327"/>
              <a:gd name="connsiteY2" fmla="*/ 601980 h 700958"/>
              <a:gd name="connsiteX3" fmla="*/ 597653 w 1008327"/>
              <a:gd name="connsiteY3" fmla="*/ 678180 h 700958"/>
              <a:gd name="connsiteX4" fmla="*/ 913883 w 1008327"/>
              <a:gd name="connsiteY4" fmla="*/ 232410 h 700958"/>
              <a:gd name="connsiteX5" fmla="*/ 1000128 w 1008327"/>
              <a:gd name="connsiteY5" fmla="*/ 0 h 700958"/>
              <a:gd name="connsiteX0" fmla="*/ 3293 w 1000128"/>
              <a:gd name="connsiteY0" fmla="*/ 0 h 700958"/>
              <a:gd name="connsiteX1" fmla="*/ 22343 w 1000128"/>
              <a:gd name="connsiteY1" fmla="*/ 308610 h 700958"/>
              <a:gd name="connsiteX2" fmla="*/ 170933 w 1000128"/>
              <a:gd name="connsiteY2" fmla="*/ 601980 h 700958"/>
              <a:gd name="connsiteX3" fmla="*/ 597653 w 1000128"/>
              <a:gd name="connsiteY3" fmla="*/ 678180 h 700958"/>
              <a:gd name="connsiteX4" fmla="*/ 913883 w 1000128"/>
              <a:gd name="connsiteY4" fmla="*/ 232410 h 700958"/>
              <a:gd name="connsiteX5" fmla="*/ 1000128 w 1000128"/>
              <a:gd name="connsiteY5" fmla="*/ 0 h 70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28" h="700958">
                <a:moveTo>
                  <a:pt x="3293" y="0"/>
                </a:moveTo>
                <a:cubicBezTo>
                  <a:pt x="-1152" y="104140"/>
                  <a:pt x="-5597" y="208280"/>
                  <a:pt x="22343" y="308610"/>
                </a:cubicBezTo>
                <a:cubicBezTo>
                  <a:pt x="50283" y="408940"/>
                  <a:pt x="75048" y="540385"/>
                  <a:pt x="170933" y="601980"/>
                </a:cubicBezTo>
                <a:cubicBezTo>
                  <a:pt x="266818" y="663575"/>
                  <a:pt x="473828" y="739775"/>
                  <a:pt x="597653" y="678180"/>
                </a:cubicBezTo>
                <a:cubicBezTo>
                  <a:pt x="721478" y="616585"/>
                  <a:pt x="846804" y="345440"/>
                  <a:pt x="913883" y="232410"/>
                </a:cubicBezTo>
                <a:cubicBezTo>
                  <a:pt x="980962" y="119380"/>
                  <a:pt x="992829" y="79692"/>
                  <a:pt x="1000128" y="0"/>
                </a:cubicBezTo>
              </a:path>
            </a:pathLst>
          </a:cu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5245834" y="2716410"/>
            <a:ext cx="733005" cy="466090"/>
          </a:xfrm>
          <a:custGeom>
            <a:avLst/>
            <a:gdLst>
              <a:gd name="connsiteX0" fmla="*/ 91440 w 1285240"/>
              <a:gd name="connsiteY0" fmla="*/ 0 h 579120"/>
              <a:gd name="connsiteX1" fmla="*/ 0 w 1285240"/>
              <a:gd name="connsiteY1" fmla="*/ 579120 h 579120"/>
              <a:gd name="connsiteX2" fmla="*/ 462280 w 1285240"/>
              <a:gd name="connsiteY2" fmla="*/ 304800 h 579120"/>
              <a:gd name="connsiteX3" fmla="*/ 1285240 w 1285240"/>
              <a:gd name="connsiteY3" fmla="*/ 579120 h 579120"/>
              <a:gd name="connsiteX4" fmla="*/ 1254760 w 1285240"/>
              <a:gd name="connsiteY4" fmla="*/ 5080 h 579120"/>
              <a:gd name="connsiteX0" fmla="*/ 91440 w 1254759"/>
              <a:gd name="connsiteY0" fmla="*/ 0 h 625109"/>
              <a:gd name="connsiteX1" fmla="*/ 0 w 1254759"/>
              <a:gd name="connsiteY1" fmla="*/ 579120 h 625109"/>
              <a:gd name="connsiteX2" fmla="*/ 462280 w 1254759"/>
              <a:gd name="connsiteY2" fmla="*/ 304800 h 625109"/>
              <a:gd name="connsiteX3" fmla="*/ 966934 w 1254759"/>
              <a:gd name="connsiteY3" fmla="*/ 625109 h 625109"/>
              <a:gd name="connsiteX4" fmla="*/ 1254760 w 1254759"/>
              <a:gd name="connsiteY4" fmla="*/ 5080 h 625109"/>
              <a:gd name="connsiteX0" fmla="*/ 197542 w 1360863"/>
              <a:gd name="connsiteY0" fmla="*/ 0 h 625109"/>
              <a:gd name="connsiteX1" fmla="*/ 0 w 1360863"/>
              <a:gd name="connsiteY1" fmla="*/ 517801 h 625109"/>
              <a:gd name="connsiteX2" fmla="*/ 568382 w 1360863"/>
              <a:gd name="connsiteY2" fmla="*/ 304800 h 625109"/>
              <a:gd name="connsiteX3" fmla="*/ 1073036 w 1360863"/>
              <a:gd name="connsiteY3" fmla="*/ 625109 h 625109"/>
              <a:gd name="connsiteX4" fmla="*/ 1360862 w 1360863"/>
              <a:gd name="connsiteY4" fmla="*/ 5080 h 62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0863" h="625109">
                <a:moveTo>
                  <a:pt x="197542" y="0"/>
                </a:moveTo>
                <a:lnTo>
                  <a:pt x="0" y="517801"/>
                </a:lnTo>
                <a:lnTo>
                  <a:pt x="568382" y="304800"/>
                </a:lnTo>
                <a:lnTo>
                  <a:pt x="1073036" y="625109"/>
                </a:lnTo>
                <a:lnTo>
                  <a:pt x="1360862" y="508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5348704" y="2716409"/>
            <a:ext cx="646552" cy="652780"/>
          </a:xfrm>
          <a:custGeom>
            <a:avLst/>
            <a:gdLst>
              <a:gd name="connsiteX0" fmla="*/ 0 w 1168400"/>
              <a:gd name="connsiteY0" fmla="*/ 0 h 584200"/>
              <a:gd name="connsiteX1" fmla="*/ 502920 w 1168400"/>
              <a:gd name="connsiteY1" fmla="*/ 584200 h 584200"/>
              <a:gd name="connsiteX2" fmla="*/ 660400 w 1168400"/>
              <a:gd name="connsiteY2" fmla="*/ 101600 h 584200"/>
              <a:gd name="connsiteX3" fmla="*/ 1168400 w 1168400"/>
              <a:gd name="connsiteY3" fmla="*/ 15240 h 584200"/>
              <a:gd name="connsiteX4" fmla="*/ 1168400 w 1168400"/>
              <a:gd name="connsiteY4" fmla="*/ 15240 h 584200"/>
              <a:gd name="connsiteX0" fmla="*/ 0 w 1168400"/>
              <a:gd name="connsiteY0" fmla="*/ 0 h 652780"/>
              <a:gd name="connsiteX1" fmla="*/ 248169 w 1168400"/>
              <a:gd name="connsiteY1" fmla="*/ 652780 h 652780"/>
              <a:gd name="connsiteX2" fmla="*/ 660400 w 1168400"/>
              <a:gd name="connsiteY2" fmla="*/ 101600 h 652780"/>
              <a:gd name="connsiteX3" fmla="*/ 1168400 w 1168400"/>
              <a:gd name="connsiteY3" fmla="*/ 15240 h 652780"/>
              <a:gd name="connsiteX4" fmla="*/ 1168400 w 1168400"/>
              <a:gd name="connsiteY4" fmla="*/ 15240 h 652780"/>
              <a:gd name="connsiteX0" fmla="*/ 0 w 1168400"/>
              <a:gd name="connsiteY0" fmla="*/ 0 h 652780"/>
              <a:gd name="connsiteX1" fmla="*/ 248169 w 1168400"/>
              <a:gd name="connsiteY1" fmla="*/ 652780 h 652780"/>
              <a:gd name="connsiteX2" fmla="*/ 653514 w 1168400"/>
              <a:gd name="connsiteY2" fmla="*/ 227330 h 652780"/>
              <a:gd name="connsiteX3" fmla="*/ 1168400 w 1168400"/>
              <a:gd name="connsiteY3" fmla="*/ 15240 h 652780"/>
              <a:gd name="connsiteX4" fmla="*/ 1168400 w 1168400"/>
              <a:gd name="connsiteY4" fmla="*/ 15240 h 65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652780">
                <a:moveTo>
                  <a:pt x="0" y="0"/>
                </a:moveTo>
                <a:lnTo>
                  <a:pt x="248169" y="652780"/>
                </a:lnTo>
                <a:lnTo>
                  <a:pt x="653514" y="227330"/>
                </a:lnTo>
                <a:lnTo>
                  <a:pt x="1168400" y="15240"/>
                </a:lnTo>
                <a:lnTo>
                  <a:pt x="1168400" y="15240"/>
                </a:lnTo>
              </a:path>
            </a:pathLst>
          </a:custGeom>
          <a:noFill/>
          <a:ln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>
            <a:off x="2600960" y="2721489"/>
            <a:ext cx="447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4041561" y="2148993"/>
            <a:ext cx="374575" cy="5699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角丸四角形吹き出し 25"/>
          <p:cNvSpPr/>
          <p:nvPr/>
        </p:nvSpPr>
        <p:spPr>
          <a:xfrm>
            <a:off x="6893402" y="1946773"/>
            <a:ext cx="1858422" cy="835352"/>
          </a:xfrm>
          <a:prstGeom prst="wedgeRoundRectCallout">
            <a:avLst>
              <a:gd name="adj1" fmla="val -91568"/>
              <a:gd name="adj2" fmla="val 648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900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Scattering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u="sng" dirty="0" smtClean="0">
                <a:solidFill>
                  <a:srgbClr val="FF0000"/>
                </a:solidFill>
              </a:rPr>
              <a:t>depends 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incident position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7309" y="4691897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Sampling</a:t>
            </a:r>
            <a:endParaRPr kumimoji="1" lang="ja-JP" altLang="en-US" sz="24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39510" y="4691897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Analysis</a:t>
            </a:r>
            <a:endParaRPr kumimoji="1" lang="ja-JP" altLang="en-US" sz="24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130761" y="5315307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0000FF"/>
                </a:solidFill>
              </a:rPr>
              <a:t>Not yet</a:t>
            </a:r>
            <a:endParaRPr kumimoji="1"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768772" y="5315307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0000FF"/>
                </a:solidFill>
              </a:rPr>
              <a:t>Not yet</a:t>
            </a:r>
            <a:endParaRPr kumimoji="1"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889345" y="469189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Modeling</a:t>
            </a:r>
            <a:endParaRPr kumimoji="1" lang="ja-JP" altLang="en-US" sz="24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646023" y="5315307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0000FF"/>
                </a:solidFill>
              </a:rPr>
              <a:t>Not yet</a:t>
            </a:r>
            <a:endParaRPr kumimoji="1"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126759" y="2364813"/>
            <a:ext cx="47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>
                <a:latin typeface="Times" pitchFamily="18" charset="0"/>
                <a:cs typeface="Times" pitchFamily="18" charset="0"/>
              </a:rPr>
              <a:t>x</a:t>
            </a:r>
            <a:r>
              <a:rPr lang="en-US" altLang="ja-JP" sz="2000" i="1" baseline="-25000" dirty="0" smtClean="0">
                <a:latin typeface="Times" pitchFamily="18" charset="0"/>
                <a:cs typeface="Times" pitchFamily="18" charset="0"/>
              </a:rPr>
              <a:t>o</a:t>
            </a:r>
            <a:endParaRPr kumimoji="1" lang="en-US" altLang="ja-JP" sz="2000" dirty="0" smtClean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96622" y="1984640"/>
            <a:ext cx="269304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33681" y="1968661"/>
            <a:ext cx="314189" cy="3323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 anchorCtr="1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sz="24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96091" y="2334130"/>
            <a:ext cx="45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err="1" smtClean="0">
                <a:latin typeface="Times" pitchFamily="18" charset="0"/>
                <a:cs typeface="Times" pitchFamily="18" charset="0"/>
              </a:rPr>
              <a:t>x</a:t>
            </a:r>
            <a:r>
              <a:rPr lang="en-US" altLang="ja-JP" sz="2000" i="1" dirty="0" err="1" smtClean="0">
                <a:latin typeface="Times" pitchFamily="18" charset="0"/>
                <a:cs typeface="Times" pitchFamily="18" charset="0"/>
              </a:rPr>
              <a:t>'</a:t>
            </a:r>
            <a:r>
              <a:rPr lang="en-US" altLang="ja-JP" sz="2000" i="1" baseline="-25000" dirty="0" err="1" smtClean="0">
                <a:latin typeface="Times" pitchFamily="18" charset="0"/>
                <a:cs typeface="Times" pitchFamily="18" charset="0"/>
              </a:rPr>
              <a:t>i</a:t>
            </a:r>
            <a:endParaRPr kumimoji="1" lang="en-US" altLang="ja-JP" sz="2000" dirty="0" smtClean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077447" y="2364813"/>
            <a:ext cx="47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err="1" smtClean="0">
                <a:latin typeface="Times" pitchFamily="18" charset="0"/>
                <a:cs typeface="Times" pitchFamily="18" charset="0"/>
              </a:rPr>
              <a:t>x</a:t>
            </a:r>
            <a:r>
              <a:rPr lang="en-US" altLang="ja-JP" sz="2000" i="1" dirty="0" err="1" smtClean="0">
                <a:latin typeface="Times" pitchFamily="18" charset="0"/>
                <a:cs typeface="Times" pitchFamily="18" charset="0"/>
              </a:rPr>
              <a:t>'</a:t>
            </a:r>
            <a:r>
              <a:rPr lang="en-US" altLang="ja-JP" sz="2000" i="1" baseline="-25000" dirty="0" err="1" smtClean="0">
                <a:latin typeface="Times" pitchFamily="18" charset="0"/>
                <a:cs typeface="Times" pitchFamily="18" charset="0"/>
              </a:rPr>
              <a:t>o</a:t>
            </a:r>
            <a:endParaRPr kumimoji="1" lang="en-US" altLang="ja-JP" sz="2000" dirty="0" smtClean="0">
              <a:latin typeface="Times" pitchFamily="18" charset="0"/>
              <a:cs typeface="Times" pitchFamily="18" charset="0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4729084" y="1946773"/>
            <a:ext cx="629780" cy="77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5976505" y="1933701"/>
            <a:ext cx="557408" cy="785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図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70" y="1931619"/>
            <a:ext cx="1275930" cy="1569579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sp>
        <p:nvSpPr>
          <p:cNvPr id="50" name="テキスト ボックス 49"/>
          <p:cNvSpPr txBox="1"/>
          <p:nvPr/>
        </p:nvSpPr>
        <p:spPr>
          <a:xfrm>
            <a:off x="4317843" y="181714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endParaRPr kumimoji="1" lang="ja-JP" alt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208293" y="171152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" panose="02020603050405020304" pitchFamily="18" charset="0"/>
                <a:cs typeface="Times" panose="02020603050405020304" pitchFamily="18" charset="0"/>
              </a:rPr>
              <a:t>I’</a:t>
            </a:r>
            <a:endParaRPr kumimoji="1" lang="ja-JP" alt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1824-01BA-4228-93B4-AA907DD5E586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1308367" y="1391296"/>
            <a:ext cx="6534228" cy="112661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 smtClean="0"/>
              <a:t>Sampling and analysis of</a:t>
            </a:r>
          </a:p>
          <a:p>
            <a:pPr algn="ctr"/>
            <a:r>
              <a:rPr kumimoji="1" lang="en-US" altLang="ja-JP" sz="3200" b="1" dirty="0" smtClean="0">
                <a:solidFill>
                  <a:srgbClr val="FFFF00"/>
                </a:solidFill>
              </a:rPr>
              <a:t>full-dimensional(8D)</a:t>
            </a:r>
            <a:r>
              <a:rPr kumimoji="1" lang="en-US" altLang="ja-JP" sz="3200" b="1" dirty="0" smtClean="0"/>
              <a:t> BSSRDF</a:t>
            </a:r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idx="1"/>
          </p:nvPr>
        </p:nvSpPr>
        <p:spPr>
          <a:xfrm>
            <a:off x="467770" y="2717584"/>
            <a:ext cx="4035650" cy="3715715"/>
          </a:xfrm>
        </p:spPr>
        <p:txBody>
          <a:bodyPr/>
          <a:lstStyle/>
          <a:p>
            <a:r>
              <a:rPr lang="en-US" altLang="ja-JP" dirty="0" smtClean="0"/>
              <a:t>Sampling</a:t>
            </a:r>
            <a:endParaRPr kumimoji="1" lang="en-US" altLang="ja-JP" dirty="0" smtClean="0"/>
          </a:p>
          <a:p>
            <a:pPr marL="360000" lvl="1"/>
            <a:r>
              <a:rPr lang="en-US" altLang="ja-JP" dirty="0" smtClean="0"/>
              <a:t>How to arrange cameras and illumination</a:t>
            </a:r>
            <a:endParaRPr lang="en-US" altLang="ja-JP" dirty="0"/>
          </a:p>
        </p:txBody>
      </p:sp>
      <p:sp>
        <p:nvSpPr>
          <p:cNvPr id="24" name="平行四辺形 23"/>
          <p:cNvSpPr/>
          <p:nvPr/>
        </p:nvSpPr>
        <p:spPr>
          <a:xfrm>
            <a:off x="1649528" y="5762670"/>
            <a:ext cx="1311216" cy="476337"/>
          </a:xfrm>
          <a:prstGeom prst="parallelogram">
            <a:avLst>
              <a:gd name="adj" fmla="val 49114"/>
            </a:avLst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Target</a:t>
            </a:r>
          </a:p>
        </p:txBody>
      </p:sp>
      <p:sp>
        <p:nvSpPr>
          <p:cNvPr id="27" name="コンテンツ プレースホルダー 13"/>
          <p:cNvSpPr txBox="1">
            <a:spLocks/>
          </p:cNvSpPr>
          <p:nvPr/>
        </p:nvSpPr>
        <p:spPr>
          <a:xfrm>
            <a:off x="4640579" y="2717584"/>
            <a:ext cx="3913073" cy="3715715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800" b="1" kern="1200" baseline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l"/>
              <a:defRPr kumimoji="1"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64800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40000"/>
              <a:buFont typeface="Wingdings" panose="05000000000000000000" pitchFamily="2" charset="2"/>
              <a:buChar char="l"/>
              <a:defRPr kumimoji="1"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79200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40000"/>
              <a:buFont typeface="Wingdings" panose="05000000000000000000" pitchFamily="2" charset="2"/>
              <a:buChar char="l"/>
              <a:defRPr kumimoji="1"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40000"/>
              <a:buFont typeface="Wingdings" panose="05000000000000000000" pitchFamily="2" charset="2"/>
              <a:buChar char="l"/>
              <a:defRPr kumimoji="1"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Analysis</a:t>
            </a:r>
          </a:p>
          <a:p>
            <a:pPr marL="360000" lvl="1"/>
            <a:r>
              <a:rPr lang="en-US" altLang="ja-JP" dirty="0" smtClean="0"/>
              <a:t>How to get information from high dimensional data</a:t>
            </a:r>
            <a:endParaRPr lang="ja-JP" altLang="en-US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1038773" y="4512171"/>
            <a:ext cx="2729716" cy="614264"/>
            <a:chOff x="1056587" y="4466013"/>
            <a:chExt cx="2729716" cy="614264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139" l="9028" r="88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49078">
              <a:off x="1056587" y="4505175"/>
              <a:ext cx="535941" cy="535941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00" l="4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039" y="4466013"/>
              <a:ext cx="614264" cy="614264"/>
            </a:xfrm>
            <a:prstGeom prst="rect">
              <a:avLst/>
            </a:prstGeom>
          </p:spPr>
        </p:pic>
      </p:grpSp>
      <p:grpSp>
        <p:nvGrpSpPr>
          <p:cNvPr id="32" name="グループ化 31"/>
          <p:cNvGrpSpPr/>
          <p:nvPr/>
        </p:nvGrpSpPr>
        <p:grpSpPr>
          <a:xfrm>
            <a:off x="660161" y="4205039"/>
            <a:ext cx="1867924" cy="1359184"/>
            <a:chOff x="1918379" y="4466013"/>
            <a:chExt cx="1867924" cy="1359184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139" l="9028" r="88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35853">
              <a:off x="1918379" y="5289256"/>
              <a:ext cx="535941" cy="535941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00" l="4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1076">
              <a:off x="3172039" y="4466013"/>
              <a:ext cx="614264" cy="614264"/>
            </a:xfrm>
            <a:prstGeom prst="rect">
              <a:avLst/>
            </a:prstGeom>
          </p:spPr>
        </p:pic>
      </p:grpSp>
      <p:grpSp>
        <p:nvGrpSpPr>
          <p:cNvPr id="35" name="グループ化 34"/>
          <p:cNvGrpSpPr/>
          <p:nvPr/>
        </p:nvGrpSpPr>
        <p:grpSpPr>
          <a:xfrm>
            <a:off x="886873" y="4244200"/>
            <a:ext cx="1804500" cy="1137777"/>
            <a:chOff x="3172039" y="3942500"/>
            <a:chExt cx="1804500" cy="1137777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139" l="9028" r="88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440598" y="3942500"/>
              <a:ext cx="535941" cy="535941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00" l="4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62749">
              <a:off x="3172039" y="4466013"/>
              <a:ext cx="614264" cy="614264"/>
            </a:xfrm>
            <a:prstGeom prst="rect">
              <a:avLst/>
            </a:prstGeom>
          </p:spPr>
        </p:pic>
      </p:grpSp>
      <p:grpSp>
        <p:nvGrpSpPr>
          <p:cNvPr id="42" name="グループ化 41"/>
          <p:cNvGrpSpPr/>
          <p:nvPr/>
        </p:nvGrpSpPr>
        <p:grpSpPr>
          <a:xfrm>
            <a:off x="3038081" y="4638945"/>
            <a:ext cx="1009391" cy="1164133"/>
            <a:chOff x="3055895" y="4592787"/>
            <a:chExt cx="1009391" cy="1164133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139" l="9028" r="88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4517">
              <a:off x="3055895" y="4592787"/>
              <a:ext cx="535941" cy="535941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00" l="4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4706">
              <a:off x="3451022" y="5142656"/>
              <a:ext cx="614264" cy="614264"/>
            </a:xfrm>
            <a:prstGeom prst="rect">
              <a:avLst/>
            </a:prstGeom>
          </p:spPr>
        </p:pic>
      </p:grpSp>
      <p:grpSp>
        <p:nvGrpSpPr>
          <p:cNvPr id="43" name="グループ化 42"/>
          <p:cNvGrpSpPr/>
          <p:nvPr/>
        </p:nvGrpSpPr>
        <p:grpSpPr>
          <a:xfrm>
            <a:off x="620999" y="5349193"/>
            <a:ext cx="3419043" cy="712988"/>
            <a:chOff x="172793" y="4592787"/>
            <a:chExt cx="3419043" cy="712988"/>
          </a:xfrm>
        </p:grpSpPr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139" l="9028" r="88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01796">
              <a:off x="3055895" y="4592787"/>
              <a:ext cx="535941" cy="535941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00" l="4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9442">
              <a:off x="172793" y="4691511"/>
              <a:ext cx="614264" cy="614264"/>
            </a:xfrm>
            <a:prstGeom prst="rect">
              <a:avLst/>
            </a:prstGeom>
          </p:spPr>
        </p:pic>
      </p:grpSp>
      <p:grpSp>
        <p:nvGrpSpPr>
          <p:cNvPr id="10" name="グループ化 9"/>
          <p:cNvGrpSpPr/>
          <p:nvPr/>
        </p:nvGrpSpPr>
        <p:grpSpPr>
          <a:xfrm>
            <a:off x="4986867" y="4307687"/>
            <a:ext cx="3226108" cy="1848986"/>
            <a:chOff x="4986867" y="4213981"/>
            <a:chExt cx="3378200" cy="2075697"/>
          </a:xfrm>
        </p:grpSpPr>
        <p:cxnSp>
          <p:nvCxnSpPr>
            <p:cNvPr id="8" name="直線矢印コネクタ 7"/>
            <p:cNvCxnSpPr/>
            <p:nvPr/>
          </p:nvCxnSpPr>
          <p:spPr>
            <a:xfrm flipV="1">
              <a:off x="5545099" y="4213981"/>
              <a:ext cx="0" cy="20179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V="1">
              <a:off x="4986867" y="5184076"/>
              <a:ext cx="3378200" cy="8280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5354053" y="5011390"/>
              <a:ext cx="639391" cy="12205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4986867" y="5774508"/>
              <a:ext cx="2992565" cy="5151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V="1">
              <a:off x="5301323" y="4881788"/>
              <a:ext cx="1918177" cy="1130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 flipV="1">
              <a:off x="5162963" y="4770207"/>
              <a:ext cx="469349" cy="13698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フリーフォーム 2"/>
            <p:cNvSpPr/>
            <p:nvPr/>
          </p:nvSpPr>
          <p:spPr>
            <a:xfrm>
              <a:off x="5176807" y="4654674"/>
              <a:ext cx="2130464" cy="1510666"/>
            </a:xfrm>
            <a:custGeom>
              <a:avLst/>
              <a:gdLst>
                <a:gd name="connsiteX0" fmla="*/ 440222 w 2130464"/>
                <a:gd name="connsiteY0" fmla="*/ 298326 h 1510666"/>
                <a:gd name="connsiteX1" fmla="*/ 832107 w 2130464"/>
                <a:gd name="connsiteY1" fmla="*/ 80612 h 1510666"/>
                <a:gd name="connsiteX2" fmla="*/ 636164 w 2130464"/>
                <a:gd name="connsiteY2" fmla="*/ 1495755 h 1510666"/>
                <a:gd name="connsiteX3" fmla="*/ 1855364 w 2130464"/>
                <a:gd name="connsiteY3" fmla="*/ 853497 h 1510666"/>
                <a:gd name="connsiteX4" fmla="*/ 2062193 w 2130464"/>
                <a:gd name="connsiteY4" fmla="*/ 1354240 h 1510666"/>
                <a:gd name="connsiteX5" fmla="*/ 930079 w 2130464"/>
                <a:gd name="connsiteY5" fmla="*/ 984126 h 1510666"/>
                <a:gd name="connsiteX6" fmla="*/ 15679 w 2130464"/>
                <a:gd name="connsiteY6" fmla="*/ 1082097 h 1510666"/>
                <a:gd name="connsiteX7" fmla="*/ 461993 w 2130464"/>
                <a:gd name="connsiteY7" fmla="*/ 559583 h 1510666"/>
                <a:gd name="connsiteX8" fmla="*/ 1822707 w 2130464"/>
                <a:gd name="connsiteY8" fmla="*/ 505155 h 15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0464" h="1510666">
                  <a:moveTo>
                    <a:pt x="440222" y="298326"/>
                  </a:moveTo>
                  <a:cubicBezTo>
                    <a:pt x="619836" y="89683"/>
                    <a:pt x="799450" y="-118960"/>
                    <a:pt x="832107" y="80612"/>
                  </a:cubicBezTo>
                  <a:cubicBezTo>
                    <a:pt x="864764" y="280183"/>
                    <a:pt x="465621" y="1366941"/>
                    <a:pt x="636164" y="1495755"/>
                  </a:cubicBezTo>
                  <a:cubicBezTo>
                    <a:pt x="806707" y="1624569"/>
                    <a:pt x="1617693" y="877083"/>
                    <a:pt x="1855364" y="853497"/>
                  </a:cubicBezTo>
                  <a:cubicBezTo>
                    <a:pt x="2093036" y="829911"/>
                    <a:pt x="2216407" y="1332469"/>
                    <a:pt x="2062193" y="1354240"/>
                  </a:cubicBezTo>
                  <a:cubicBezTo>
                    <a:pt x="1907979" y="1376011"/>
                    <a:pt x="1271165" y="1029483"/>
                    <a:pt x="930079" y="984126"/>
                  </a:cubicBezTo>
                  <a:cubicBezTo>
                    <a:pt x="588993" y="938769"/>
                    <a:pt x="93693" y="1152854"/>
                    <a:pt x="15679" y="1082097"/>
                  </a:cubicBezTo>
                  <a:cubicBezTo>
                    <a:pt x="-62335" y="1011340"/>
                    <a:pt x="160822" y="655740"/>
                    <a:pt x="461993" y="559583"/>
                  </a:cubicBezTo>
                  <a:cubicBezTo>
                    <a:pt x="763164" y="463426"/>
                    <a:pt x="1292935" y="484290"/>
                    <a:pt x="1822707" y="505155"/>
                  </a:cubicBezTo>
                </a:path>
              </a:pathLst>
            </a:cu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7431741" y="4046043"/>
            <a:ext cx="564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 smtClean="0">
                <a:solidFill>
                  <a:srgbClr val="00B050"/>
                </a:solidFill>
              </a:rPr>
              <a:t>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35962" y="4021443"/>
            <a:ext cx="564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 smtClean="0">
                <a:solidFill>
                  <a:srgbClr val="00B050"/>
                </a:solidFill>
              </a:rPr>
              <a:t>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30591" y="5960294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1"/>
                </a:solidFill>
              </a:rPr>
              <a:t>8D data</a:t>
            </a:r>
            <a:endParaRPr kumimoji="1" lang="ja-JP" alt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Our solution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Turtleback reflector </a:t>
            </a:r>
            <a:r>
              <a:rPr kumimoji="1" lang="en-US" altLang="ja-JP" sz="1600" dirty="0" smtClean="0"/>
              <a:t>[</a:t>
            </a:r>
            <a:r>
              <a:rPr kumimoji="1" lang="en-US" altLang="ja-JP" sz="1600" dirty="0" err="1" smtClean="0"/>
              <a:t>Tagawa</a:t>
            </a:r>
            <a:r>
              <a:rPr kumimoji="1" lang="en-US" altLang="ja-JP" sz="1600" dirty="0" smtClean="0"/>
              <a:t> et al. MIRU2010, </a:t>
            </a:r>
            <a:r>
              <a:rPr kumimoji="1" lang="en-US" altLang="ja-JP" sz="1600" dirty="0" err="1" smtClean="0"/>
              <a:t>Mukaigawa</a:t>
            </a:r>
            <a:r>
              <a:rPr kumimoji="1" lang="en-US" altLang="ja-JP" sz="1600" dirty="0" smtClean="0"/>
              <a:t> et al. ACCV2010]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Distribute virtual cameras and projectors with polyhedral mirror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C0D6-26C6-4EE1-BCAC-64B8A90E0427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pic>
        <p:nvPicPr>
          <p:cNvPr id="131" name="図 1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6" y="2622596"/>
            <a:ext cx="3481375" cy="3207186"/>
          </a:xfrm>
          <a:prstGeom prst="rect">
            <a:avLst/>
          </a:prstGeom>
        </p:spPr>
      </p:pic>
      <p:sp>
        <p:nvSpPr>
          <p:cNvPr id="203" name="テキスト ボックス 202"/>
          <p:cNvSpPr txBox="1"/>
          <p:nvPr/>
        </p:nvSpPr>
        <p:spPr>
          <a:xfrm>
            <a:off x="5374252" y="5957531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System overview</a:t>
            </a:r>
            <a:endParaRPr kumimoji="1" lang="ja-JP" altLang="en-US" sz="2000" dirty="0"/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1132742" y="5850696"/>
            <a:ext cx="2268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Turtleback reflector</a:t>
            </a:r>
            <a:endParaRPr kumimoji="1" lang="ja-JP" altLang="en-US" sz="2000" dirty="0"/>
          </a:p>
        </p:txBody>
      </p:sp>
      <p:pic>
        <p:nvPicPr>
          <p:cNvPr id="205" name="TurtleBack-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9725" y="2622596"/>
            <a:ext cx="4373592" cy="32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vide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000" lvl="1" indent="-216000">
              <a:spcBef>
                <a:spcPts val="600"/>
              </a:spcBef>
              <a:spcAft>
                <a:spcPts val="200"/>
              </a:spcAft>
            </a:pPr>
            <a:r>
              <a:rPr lang="en-US" altLang="ja-JP" sz="2800" dirty="0" smtClean="0"/>
              <a:t>Direction of projectors</a:t>
            </a:r>
            <a:r>
              <a:rPr lang="en-US" altLang="ja-JP" sz="2800" b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altLang="ja-JP" sz="2800" b="1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ja-JP" sz="2800" b="1" i="1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ja-JP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ja-JP" sz="28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b="1" i="1" dirty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altLang="ja-JP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2800" dirty="0" smtClean="0">
                <a:latin typeface="+mj-lt"/>
                <a:cs typeface="Times New Roman" pitchFamily="18" charset="0"/>
              </a:rPr>
              <a:t>: </a:t>
            </a:r>
            <a:r>
              <a:rPr lang="en-US" altLang="ja-JP" sz="2800" dirty="0" smtClean="0">
                <a:latin typeface="Calibri" pitchFamily="34" charset="0"/>
                <a:cs typeface="Times New Roman" pitchFamily="18" charset="0"/>
              </a:rPr>
              <a:t>48</a:t>
            </a:r>
            <a:endParaRPr lang="en-US" altLang="ja-JP" sz="2800" dirty="0" smtClean="0">
              <a:latin typeface="Calibri" pitchFamily="34" charset="0"/>
            </a:endParaRPr>
          </a:p>
          <a:p>
            <a:pPr marL="288000" lvl="1" indent="-216000">
              <a:spcBef>
                <a:spcPts val="600"/>
              </a:spcBef>
              <a:spcAft>
                <a:spcPts val="200"/>
              </a:spcAft>
            </a:pPr>
            <a:r>
              <a:rPr lang="en-US" altLang="ja-JP" sz="2800" dirty="0" smtClean="0"/>
              <a:t>Direction of cameras</a:t>
            </a:r>
            <a:r>
              <a:rPr lang="en-US" altLang="ja-JP" sz="28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b="1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ja-JP" sz="2800" b="1" i="1" dirty="0" err="1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800" b="1" i="1" dirty="0" err="1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2800" dirty="0" smtClean="0">
                <a:cs typeface="Times New Roman" pitchFamily="18" charset="0"/>
              </a:rPr>
              <a:t>: </a:t>
            </a:r>
            <a:r>
              <a:rPr lang="en-US" altLang="ja-JP" sz="2800" dirty="0">
                <a:latin typeface="Calibri" pitchFamily="34" charset="0"/>
                <a:cs typeface="Times New Roman" pitchFamily="18" charset="0"/>
              </a:rPr>
              <a:t>48</a:t>
            </a:r>
          </a:p>
          <a:p>
            <a:pPr marL="288000" lvl="1" indent="-216000">
              <a:spcBef>
                <a:spcPts val="600"/>
              </a:spcBef>
              <a:spcAft>
                <a:spcPts val="200"/>
              </a:spcAft>
            </a:pPr>
            <a:r>
              <a:rPr lang="en-US" altLang="ja-JP" sz="2800" dirty="0" smtClean="0"/>
              <a:t>Incident </a:t>
            </a:r>
            <a:r>
              <a:rPr lang="en-US" altLang="ja-JP" sz="2800" dirty="0"/>
              <a:t>positions </a:t>
            </a:r>
            <a:r>
              <a:rPr lang="en-US" altLang="ja-JP" sz="28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=(</a:t>
            </a:r>
            <a:r>
              <a:rPr lang="en-US" altLang="ja-JP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ja-JP" sz="2800" i="1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ja-JP" sz="28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lang="en-US" altLang="ja-JP" sz="28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altLang="ja-JP" sz="2800" dirty="0" smtClean="0">
                <a:cs typeface="Times New Roman" pitchFamily="18" charset="0"/>
              </a:rPr>
              <a:t>: </a:t>
            </a:r>
            <a:r>
              <a:rPr lang="en-US" altLang="ja-JP" sz="28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altLang="ja-JP" sz="2800" dirty="0" smtClean="0">
                <a:latin typeface="Calibri" pitchFamily="34" charset="0"/>
                <a:cs typeface="Times New Roman" pitchFamily="18" charset="0"/>
              </a:rPr>
              <a:t>00</a:t>
            </a:r>
            <a:endParaRPr lang="en-US" altLang="ja-JP" sz="2800" dirty="0">
              <a:latin typeface="Calibri" pitchFamily="34" charset="0"/>
              <a:cs typeface="Times New Roman" pitchFamily="18" charset="0"/>
            </a:endParaRPr>
          </a:p>
          <a:p>
            <a:pPr marL="288000" lvl="1" indent="-216000">
              <a:spcBef>
                <a:spcPts val="600"/>
              </a:spcBef>
              <a:spcAft>
                <a:spcPts val="200"/>
              </a:spcAft>
            </a:pPr>
            <a:r>
              <a:rPr lang="en-US" altLang="ja-JP" sz="2800" dirty="0" smtClean="0"/>
              <a:t>Outgoing </a:t>
            </a:r>
            <a:r>
              <a:rPr lang="en-US" altLang="ja-JP" sz="2800" dirty="0"/>
              <a:t>positions </a:t>
            </a:r>
            <a:r>
              <a:rPr lang="en-US" altLang="ja-JP" sz="28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800" dirty="0">
                <a:latin typeface="Times" panose="02020603050405020304" pitchFamily="18" charset="0"/>
                <a:cs typeface="Times" panose="02020603050405020304" pitchFamily="18" charset="0"/>
              </a:rPr>
              <a:t>=(</a:t>
            </a:r>
            <a:r>
              <a:rPr lang="en-US" altLang="ja-JP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ja-JP" sz="2800" i="1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ja-JP" sz="28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lang="en-US" altLang="ja-JP" sz="2800" i="1" baseline="-25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altLang="ja-JP" sz="2800" dirty="0" smtClean="0">
                <a:cs typeface="Times New Roman" pitchFamily="18" charset="0"/>
              </a:rPr>
              <a:t> </a:t>
            </a:r>
            <a:r>
              <a:rPr lang="en-US" altLang="ja-JP" sz="2800" dirty="0">
                <a:cs typeface="Times New Roman" pitchFamily="18" charset="0"/>
              </a:rPr>
              <a:t>: </a:t>
            </a:r>
            <a:r>
              <a:rPr lang="en-US" altLang="ja-JP" sz="2800" dirty="0" smtClean="0">
                <a:latin typeface="Calibri" pitchFamily="34" charset="0"/>
                <a:cs typeface="Times New Roman" pitchFamily="18" charset="0"/>
              </a:rPr>
              <a:t>10000</a:t>
            </a:r>
            <a:endParaRPr lang="en-US" altLang="ja-JP" sz="2800" dirty="0">
              <a:latin typeface="Calibri" pitchFamily="34" charset="0"/>
              <a:cs typeface="Times New Roman" pitchFamily="18" charset="0"/>
            </a:endParaRPr>
          </a:p>
          <a:p>
            <a:pPr marL="288000" lvl="1" indent="-216000">
              <a:spcBef>
                <a:spcPts val="200"/>
              </a:spcBef>
              <a:spcAft>
                <a:spcPts val="200"/>
              </a:spcAft>
            </a:pPr>
            <a:endParaRPr lang="en-US" altLang="ja-JP" sz="3600" baseline="-25000" dirty="0">
              <a:latin typeface="Times New Roman" pitchFamily="18" charset="0"/>
              <a:cs typeface="Times New Roman" pitchFamily="18" charset="0"/>
            </a:endParaRPr>
          </a:p>
          <a:p>
            <a:pPr marL="288000" lvl="1" indent="-216000">
              <a:spcBef>
                <a:spcPts val="200"/>
              </a:spcBef>
              <a:spcAft>
                <a:spcPts val="200"/>
              </a:spcAft>
            </a:pPr>
            <a:endParaRPr lang="en-US" altLang="ja-JP" sz="800" dirty="0"/>
          </a:p>
          <a:p>
            <a:pPr marL="465120" lvl="2" indent="0">
              <a:buNone/>
            </a:pPr>
            <a:r>
              <a:rPr lang="ja-JP" altLang="en-US" sz="2000" dirty="0"/>
              <a:t>　</a:t>
            </a:r>
            <a:r>
              <a:rPr lang="en-US" altLang="ja-JP" sz="2000" dirty="0"/>
              <a:t> </a:t>
            </a:r>
            <a:r>
              <a:rPr lang="ja-JP" altLang="en-US" sz="2000" dirty="0"/>
              <a:t>　</a:t>
            </a:r>
            <a:r>
              <a:rPr lang="ja-JP" altLang="en-US" sz="2000" dirty="0" smtClean="0"/>
              <a:t>      </a:t>
            </a:r>
            <a:r>
              <a:rPr lang="en-US" altLang="ja-JP" sz="2800" dirty="0" smtClean="0"/>
              <a:t>Resolution </a:t>
            </a:r>
            <a:r>
              <a:rPr lang="en-US" altLang="ja-JP" sz="2800" dirty="0"/>
              <a:t>of BSSRDF </a:t>
            </a:r>
            <a:r>
              <a:rPr lang="en-US" altLang="ja-JP" sz="28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28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800" b="1" dirty="0" err="1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sz="28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8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28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800" b="1" dirty="0" err="1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sz="2800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US" altLang="ja-JP" sz="2800" dirty="0">
              <a:latin typeface="Times New Roman" pitchFamily="18" charset="0"/>
              <a:cs typeface="Times New Roman" pitchFamily="18" charset="0"/>
            </a:endParaRPr>
          </a:p>
          <a:p>
            <a:pPr marL="465120" lvl="2" indent="0">
              <a:buNone/>
            </a:pP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ja-JP" sz="2800" dirty="0" smtClean="0">
                <a:latin typeface="Calibri" pitchFamily="34" charset="0"/>
                <a:cs typeface="Times New Roman" pitchFamily="18" charset="0"/>
              </a:rPr>
              <a:t>48 x 48 x </a:t>
            </a:r>
            <a:r>
              <a:rPr lang="en-US" altLang="ja-JP" sz="28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altLang="ja-JP" sz="2800" dirty="0" smtClean="0">
                <a:latin typeface="Calibri" pitchFamily="34" charset="0"/>
                <a:cs typeface="Times New Roman" pitchFamily="18" charset="0"/>
              </a:rPr>
              <a:t>00 x 10000 = </a:t>
            </a:r>
            <a:r>
              <a:rPr lang="en-US" altLang="ja-JP" sz="3600" b="1" dirty="0" smtClean="0">
                <a:latin typeface="Calibri" pitchFamily="34" charset="0"/>
                <a:cs typeface="Times New Roman" pitchFamily="18" charset="0"/>
              </a:rPr>
              <a:t>9.216 x 10</a:t>
            </a:r>
            <a:r>
              <a:rPr lang="en-US" altLang="ja-JP" sz="3600" b="1" baseline="30000" dirty="0" smtClean="0">
                <a:latin typeface="Calibri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72" name="右矢印 71"/>
          <p:cNvSpPr/>
          <p:nvPr/>
        </p:nvSpPr>
        <p:spPr>
          <a:xfrm>
            <a:off x="949570" y="3956832"/>
            <a:ext cx="644555" cy="520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角丸四角形 72"/>
          <p:cNvSpPr/>
          <p:nvPr/>
        </p:nvSpPr>
        <p:spPr>
          <a:xfrm>
            <a:off x="654431" y="5266262"/>
            <a:ext cx="7818118" cy="7504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Suitable for measuring full-dimensional BSSRDF</a:t>
            </a:r>
            <a:endParaRPr kumimoji="1" lang="ja-JP" altLang="en-US" sz="2800" dirty="0"/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74" y="1283906"/>
            <a:ext cx="2210440" cy="19876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4" name="テキスト ボックス 73"/>
          <p:cNvSpPr txBox="1"/>
          <p:nvPr/>
        </p:nvSpPr>
        <p:spPr>
          <a:xfrm>
            <a:off x="6390227" y="3247879"/>
            <a:ext cx="240963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dirty="0" smtClean="0"/>
              <a:t>Arrangement of virtual</a:t>
            </a:r>
          </a:p>
          <a:p>
            <a:pPr>
              <a:lnSpc>
                <a:spcPct val="90000"/>
              </a:lnSpc>
            </a:pPr>
            <a:r>
              <a:rPr kumimoji="1" lang="en-US" altLang="ja-JP" dirty="0"/>
              <a:t>p</a:t>
            </a:r>
            <a:r>
              <a:rPr kumimoji="1" lang="en-US" altLang="ja-JP" dirty="0" smtClean="0"/>
              <a:t>rojectors and cameras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48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/>
          <p:cNvSpPr/>
          <p:nvPr/>
        </p:nvSpPr>
        <p:spPr>
          <a:xfrm>
            <a:off x="6421120" y="-50800"/>
            <a:ext cx="2875280" cy="149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en-US" altLang="ja-JP" dirty="0" smtClean="0"/>
              <a:t>Target materials and</a:t>
            </a:r>
            <a:br>
              <a:rPr kumimoji="1" lang="en-US" altLang="ja-JP" dirty="0" smtClean="0"/>
            </a:br>
            <a:r>
              <a:rPr lang="en-US" altLang="ja-JP" dirty="0"/>
              <a:t>examples of </a:t>
            </a:r>
            <a:r>
              <a:rPr lang="en-US" altLang="ja-JP" dirty="0" smtClean="0"/>
              <a:t>captured images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4416" y="6122804"/>
            <a:ext cx="452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Captured images with fixed illumination</a:t>
            </a:r>
            <a:endParaRPr kumimoji="1" lang="ja-JP" altLang="en-US" sz="2000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424C-E647-482B-BB41-B007DAB31C67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72" y="1817012"/>
            <a:ext cx="1301923" cy="15120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50" y="1817012"/>
            <a:ext cx="1229123" cy="1512000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grpSp>
        <p:nvGrpSpPr>
          <p:cNvPr id="42" name="グループ化 41"/>
          <p:cNvGrpSpPr/>
          <p:nvPr/>
        </p:nvGrpSpPr>
        <p:grpSpPr>
          <a:xfrm>
            <a:off x="6808078" y="51675"/>
            <a:ext cx="2179955" cy="1342762"/>
            <a:chOff x="6564238" y="102475"/>
            <a:chExt cx="2179955" cy="1342762"/>
          </a:xfrm>
        </p:grpSpPr>
        <p:grpSp>
          <p:nvGrpSpPr>
            <p:cNvPr id="21" name="グループ化 20"/>
            <p:cNvGrpSpPr>
              <a:grpSpLocks noChangeAspect="1"/>
            </p:cNvGrpSpPr>
            <p:nvPr/>
          </p:nvGrpSpPr>
          <p:grpSpPr>
            <a:xfrm>
              <a:off x="6564238" y="102475"/>
              <a:ext cx="2179955" cy="1342762"/>
              <a:chOff x="759565" y="4198040"/>
              <a:chExt cx="3238546" cy="1994809"/>
            </a:xfrm>
          </p:grpSpPr>
          <p:sp>
            <p:nvSpPr>
              <p:cNvPr id="22" name="平行四辺形 21"/>
              <p:cNvSpPr/>
              <p:nvPr/>
            </p:nvSpPr>
            <p:spPr>
              <a:xfrm>
                <a:off x="1667342" y="5716512"/>
                <a:ext cx="1311216" cy="476337"/>
              </a:xfrm>
              <a:prstGeom prst="parallelogram">
                <a:avLst>
                  <a:gd name="adj" fmla="val 49114"/>
                </a:avLst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kumimoji="1" lang="en-US" altLang="ja-JP" sz="16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図 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5139" l="9028" r="88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568086">
                <a:off x="1531071" y="4198040"/>
                <a:ext cx="535942" cy="535941"/>
              </a:xfrm>
              <a:prstGeom prst="rect">
                <a:avLst/>
              </a:prstGeom>
            </p:spPr>
          </p:pic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2000" l="4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562" y="4682725"/>
                <a:ext cx="614264" cy="614263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2000" l="4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41076">
                <a:off x="2299011" y="4309818"/>
                <a:ext cx="614264" cy="614263"/>
              </a:xfrm>
              <a:prstGeom prst="rect">
                <a:avLst/>
              </a:prstGeom>
            </p:spPr>
          </p:pic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2000" l="4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062749">
                <a:off x="1090722" y="4648558"/>
                <a:ext cx="614264" cy="614264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2000" l="4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0131">
                <a:off x="3383847" y="5402805"/>
                <a:ext cx="614264" cy="614263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2000" l="4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009442">
                <a:off x="759565" y="5401759"/>
                <a:ext cx="614264" cy="614264"/>
              </a:xfrm>
              <a:prstGeom prst="rect">
                <a:avLst/>
              </a:prstGeom>
            </p:spPr>
          </p:pic>
        </p:grpSp>
        <p:cxnSp>
          <p:nvCxnSpPr>
            <p:cNvPr id="9" name="直線矢印コネクタ 8"/>
            <p:cNvCxnSpPr>
              <a:stCxn id="23" idx="0"/>
            </p:cNvCxnSpPr>
            <p:nvPr/>
          </p:nvCxnSpPr>
          <p:spPr>
            <a:xfrm>
              <a:off x="7327203" y="451772"/>
              <a:ext cx="289393" cy="833144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V="1">
              <a:off x="7684770" y="1192277"/>
              <a:ext cx="539420" cy="926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7684770" y="854828"/>
              <a:ext cx="373134" cy="3910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V="1">
              <a:off x="7640854" y="693420"/>
              <a:ext cx="85826" cy="5524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flipH="1" flipV="1">
              <a:off x="7175290" y="868344"/>
              <a:ext cx="360598" cy="3775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H="1" flipV="1">
              <a:off x="7078980" y="1192277"/>
              <a:ext cx="417144" cy="926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0" y="1817012"/>
            <a:ext cx="1305317" cy="151200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873" y="3375789"/>
            <a:ext cx="2772000" cy="277200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6765" y="3375789"/>
            <a:ext cx="2772000" cy="2772000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1497" y="3375789"/>
            <a:ext cx="2772343" cy="2772343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185609" y="1293792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Epoxy re</a:t>
            </a:r>
            <a:r>
              <a:rPr kumimoji="1" lang="en-US" altLang="ja-JP" sz="2800" dirty="0"/>
              <a:t>s</a:t>
            </a:r>
            <a:r>
              <a:rPr kumimoji="1" lang="en-US" altLang="ja-JP" sz="2800" dirty="0" smtClean="0"/>
              <a:t>in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131976" y="1293792"/>
            <a:ext cx="2252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Rubber eraser</a:t>
            </a:r>
            <a:endParaRPr kumimoji="1" lang="ja-JP" altLang="en-US" sz="24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067179" y="129379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Marble</a:t>
            </a:r>
            <a:endParaRPr kumimoji="1" lang="ja-JP" altLang="en-US" sz="2400" dirty="0"/>
          </a:p>
        </p:txBody>
      </p:sp>
      <p:sp>
        <p:nvSpPr>
          <p:cNvPr id="46" name="角丸四角形吹き出し 45"/>
          <p:cNvSpPr/>
          <p:nvPr/>
        </p:nvSpPr>
        <p:spPr>
          <a:xfrm>
            <a:off x="1636253" y="1953056"/>
            <a:ext cx="1397620" cy="1316734"/>
          </a:xfrm>
          <a:prstGeom prst="wedgeRoundRectCallout">
            <a:avLst>
              <a:gd name="adj1" fmla="val -62012"/>
              <a:gd name="adj2" fmla="val 178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90000"/>
              </a:lnSpc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Homogeneous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and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u="sng" dirty="0" smtClean="0">
                <a:solidFill>
                  <a:schemeClr val="tx1"/>
                </a:solidFill>
              </a:rPr>
              <a:t>optically thin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>
                <a:solidFill>
                  <a:schemeClr val="tx1"/>
                </a:solidFill>
              </a:rPr>
              <a:t>media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47" name="角丸四角形吹き出し 46"/>
          <p:cNvSpPr/>
          <p:nvPr/>
        </p:nvSpPr>
        <p:spPr>
          <a:xfrm>
            <a:off x="4537366" y="1953056"/>
            <a:ext cx="1397620" cy="1316734"/>
          </a:xfrm>
          <a:prstGeom prst="wedgeRoundRectCallout">
            <a:avLst>
              <a:gd name="adj1" fmla="val -62012"/>
              <a:gd name="adj2" fmla="val 178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90000"/>
              </a:lnSpc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Homogeneous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and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u="sng" dirty="0">
                <a:solidFill>
                  <a:schemeClr val="tx1"/>
                </a:solidFill>
              </a:rPr>
              <a:t>o</a:t>
            </a:r>
            <a:r>
              <a:rPr kumimoji="1" lang="en-US" altLang="ja-JP" sz="1600" u="sng" dirty="0" smtClean="0">
                <a:solidFill>
                  <a:schemeClr val="tx1"/>
                </a:solidFill>
              </a:rPr>
              <a:t>ptically dense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media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48" name="角丸四角形吹き出し 47"/>
          <p:cNvSpPr/>
          <p:nvPr/>
        </p:nvSpPr>
        <p:spPr>
          <a:xfrm>
            <a:off x="7427646" y="1953056"/>
            <a:ext cx="1540802" cy="1316734"/>
          </a:xfrm>
          <a:prstGeom prst="wedgeRoundRectCallout">
            <a:avLst>
              <a:gd name="adj1" fmla="val -62012"/>
              <a:gd name="adj2" fmla="val 178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90000"/>
              </a:lnSpc>
            </a:pPr>
            <a:r>
              <a:rPr kumimoji="1" lang="en-US" altLang="ja-JP" sz="1600" u="sng" dirty="0" smtClean="0">
                <a:solidFill>
                  <a:schemeClr val="tx1"/>
                </a:solidFill>
              </a:rPr>
              <a:t>Inhomogeneous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and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>
                <a:solidFill>
                  <a:schemeClr val="tx1"/>
                </a:solidFill>
              </a:rPr>
              <a:t>o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ptically thin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 smtClean="0">
                <a:solidFill>
                  <a:schemeClr val="tx1"/>
                </a:solidFill>
              </a:rPr>
              <a:t>media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Analysis of sampled BSSRDF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Problem remark</a:t>
            </a:r>
          </a:p>
          <a:p>
            <a:pPr lvl="1">
              <a:spcBef>
                <a:spcPts val="0"/>
              </a:spcBef>
            </a:pPr>
            <a:r>
              <a:rPr kumimoji="1" lang="en-US" altLang="ja-JP" dirty="0" smtClean="0"/>
              <a:t>How to analyze high dimensional data??</a:t>
            </a:r>
          </a:p>
          <a:p>
            <a:pPr lvl="1">
              <a:spcBef>
                <a:spcPts val="0"/>
              </a:spcBef>
            </a:pPr>
            <a:endParaRPr lang="en-US" altLang="ja-JP" sz="100" dirty="0" smtClean="0"/>
          </a:p>
          <a:p>
            <a:r>
              <a:rPr lang="en-US" altLang="ja-JP" dirty="0" smtClean="0"/>
              <a:t>Our proposal</a:t>
            </a:r>
          </a:p>
          <a:p>
            <a:pPr lvl="1">
              <a:spcBef>
                <a:spcPts val="0"/>
              </a:spcBef>
            </a:pPr>
            <a:r>
              <a:rPr lang="en-US" altLang="ja-JP" dirty="0"/>
              <a:t>Analyze 4D </a:t>
            </a:r>
            <a:r>
              <a:rPr lang="en-US" altLang="ja-JP" dirty="0" smtClean="0"/>
              <a:t>slice of BSSRDF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b="1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ja-JP" baseline="-25000" dirty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ja-JP" b="1" dirty="0" err="1">
                <a:latin typeface="Symbol" panose="05050102010706020507" pitchFamily="18" charset="2"/>
              </a:rPr>
              <a:t>w</a:t>
            </a:r>
            <a:r>
              <a:rPr lang="en-US" altLang="ja-JP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altLang="ja-JP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altLang="ja-JP" dirty="0" smtClean="0">
                <a:latin typeface="+mj-lt"/>
                <a:cs typeface="Times" panose="02020603050405020304" pitchFamily="18" charset="0"/>
              </a:rPr>
              <a:t> by visualization</a:t>
            </a:r>
            <a:endParaRPr kumimoji="1" lang="en-US" altLang="ja-JP" dirty="0" smtClean="0">
              <a:latin typeface="+mj-lt"/>
            </a:endParaRPr>
          </a:p>
          <a:p>
            <a:pPr lvl="1"/>
            <a:endParaRPr lang="en-US" altLang="ja-JP" dirty="0" smtClean="0"/>
          </a:p>
          <a:p>
            <a:pPr lvl="1"/>
            <a:endParaRPr kumimoji="1" lang="en-US" altLang="ja-JP" sz="4800" dirty="0" smtClean="0"/>
          </a:p>
          <a:p>
            <a:pPr lvl="1"/>
            <a:r>
              <a:rPr lang="en-US" altLang="ja-JP" dirty="0"/>
              <a:t>Decompose </a:t>
            </a:r>
            <a:r>
              <a:rPr lang="en-US" altLang="ja-JP" dirty="0" smtClean="0"/>
              <a:t>BSSRDF based on angular dependency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2B9-2464-4591-A49B-A21708A616A5}" type="datetime1">
              <a:rPr lang="en-US" altLang="ja-JP" smtClean="0"/>
              <a:t>8/2/2013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MIRU2013 OS1-2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439334" y="3191933"/>
            <a:ext cx="2463799" cy="1286933"/>
            <a:chOff x="4986867" y="4127308"/>
            <a:chExt cx="3378200" cy="1868448"/>
          </a:xfrm>
        </p:grpSpPr>
        <p:cxnSp>
          <p:nvCxnSpPr>
            <p:cNvPr id="16" name="直線矢印コネクタ 15"/>
            <p:cNvCxnSpPr/>
            <p:nvPr/>
          </p:nvCxnSpPr>
          <p:spPr>
            <a:xfrm flipV="1">
              <a:off x="5545099" y="4127308"/>
              <a:ext cx="0" cy="18631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4986867" y="4890154"/>
              <a:ext cx="3378200" cy="82802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5354053" y="4717468"/>
              <a:ext cx="639391" cy="122057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>
              <a:off x="4986867" y="5480586"/>
              <a:ext cx="2992565" cy="51517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 flipV="1">
              <a:off x="5301323" y="4587866"/>
              <a:ext cx="1918177" cy="113031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 flipV="1">
              <a:off x="5162963" y="4476285"/>
              <a:ext cx="469349" cy="136984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フリーフォーム 21"/>
            <p:cNvSpPr/>
            <p:nvPr/>
          </p:nvSpPr>
          <p:spPr>
            <a:xfrm>
              <a:off x="5547121" y="4607540"/>
              <a:ext cx="2432311" cy="966727"/>
            </a:xfrm>
            <a:custGeom>
              <a:avLst/>
              <a:gdLst>
                <a:gd name="connsiteX0" fmla="*/ 0 w 1596390"/>
                <a:gd name="connsiteY0" fmla="*/ 872490 h 872490"/>
                <a:gd name="connsiteX1" fmla="*/ 323850 w 1596390"/>
                <a:gd name="connsiteY1" fmla="*/ 175260 h 872490"/>
                <a:gd name="connsiteX2" fmla="*/ 1596390 w 1596390"/>
                <a:gd name="connsiteY2" fmla="*/ 0 h 872490"/>
                <a:gd name="connsiteX3" fmla="*/ 1188720 w 1596390"/>
                <a:gd name="connsiteY3" fmla="*/ 849630 h 872490"/>
                <a:gd name="connsiteX4" fmla="*/ 0 w 1596390"/>
                <a:gd name="connsiteY4" fmla="*/ 872490 h 872490"/>
                <a:gd name="connsiteX0" fmla="*/ 0 w 1596390"/>
                <a:gd name="connsiteY0" fmla="*/ 872490 h 872490"/>
                <a:gd name="connsiteX1" fmla="*/ 323850 w 1596390"/>
                <a:gd name="connsiteY1" fmla="*/ 175260 h 872490"/>
                <a:gd name="connsiteX2" fmla="*/ 1596390 w 1596390"/>
                <a:gd name="connsiteY2" fmla="*/ 0 h 872490"/>
                <a:gd name="connsiteX3" fmla="*/ 1245870 w 1596390"/>
                <a:gd name="connsiteY3" fmla="*/ 731520 h 872490"/>
                <a:gd name="connsiteX4" fmla="*/ 0 w 1596390"/>
                <a:gd name="connsiteY4" fmla="*/ 872490 h 872490"/>
                <a:gd name="connsiteX0" fmla="*/ 0 w 1596390"/>
                <a:gd name="connsiteY0" fmla="*/ 872490 h 872490"/>
                <a:gd name="connsiteX1" fmla="*/ 323850 w 1596390"/>
                <a:gd name="connsiteY1" fmla="*/ 175260 h 872490"/>
                <a:gd name="connsiteX2" fmla="*/ 1596390 w 1596390"/>
                <a:gd name="connsiteY2" fmla="*/ 0 h 872490"/>
                <a:gd name="connsiteX3" fmla="*/ 1238250 w 1596390"/>
                <a:gd name="connsiteY3" fmla="*/ 765810 h 872490"/>
                <a:gd name="connsiteX4" fmla="*/ 0 w 1596390"/>
                <a:gd name="connsiteY4" fmla="*/ 872490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390" h="872490">
                  <a:moveTo>
                    <a:pt x="0" y="872490"/>
                  </a:moveTo>
                  <a:lnTo>
                    <a:pt x="323850" y="175260"/>
                  </a:lnTo>
                  <a:lnTo>
                    <a:pt x="1596390" y="0"/>
                  </a:lnTo>
                  <a:lnTo>
                    <a:pt x="1238250" y="765810"/>
                  </a:lnTo>
                  <a:lnTo>
                    <a:pt x="0" y="8724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1400" dirty="0" smtClean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 rot="21328978">
              <a:off x="5928735" y="4638794"/>
              <a:ext cx="1543913" cy="852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4</a:t>
              </a:r>
              <a:r>
                <a:rPr kumimoji="1" lang="en-US" altLang="ja-JP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slice</a:t>
              </a:r>
            </a:p>
            <a:p>
              <a:pPr algn="ctr"/>
              <a:r>
                <a:rPr kumimoji="1" lang="en-US" altLang="ja-JP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BSSRDF</a:t>
              </a:r>
              <a:endParaRPr kumimoji="1"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62" y="3299595"/>
            <a:ext cx="998005" cy="1183948"/>
          </a:xfrm>
          <a:prstGeom prst="rect">
            <a:avLst/>
          </a:prstGeom>
          <a:scene3d>
            <a:camera prst="orthographicFront">
              <a:rot lat="21594000" lon="0" rev="0"/>
            </a:camera>
            <a:lightRig rig="threePt" dir="t"/>
          </a:scene3d>
          <a:sp3d>
            <a:bevelB w="0" h="0"/>
          </a:sp3d>
        </p:spPr>
      </p:pic>
      <p:grpSp>
        <p:nvGrpSpPr>
          <p:cNvPr id="25" name="グループ化 24"/>
          <p:cNvGrpSpPr/>
          <p:nvPr/>
        </p:nvGrpSpPr>
        <p:grpSpPr>
          <a:xfrm>
            <a:off x="5699261" y="3324235"/>
            <a:ext cx="2061030" cy="1085796"/>
            <a:chOff x="1992049" y="4973626"/>
            <a:chExt cx="2061030" cy="1272234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0" t="42178" r="35965" b="38082"/>
            <a:stretch/>
          </p:blipFill>
          <p:spPr>
            <a:xfrm>
              <a:off x="1992049" y="4973626"/>
              <a:ext cx="2061030" cy="1272234"/>
            </a:xfrm>
            <a:prstGeom prst="rect">
              <a:avLst/>
            </a:prstGeom>
          </p:spPr>
        </p:pic>
        <p:cxnSp>
          <p:nvCxnSpPr>
            <p:cNvPr id="27" name="直線矢印コネクタ 26"/>
            <p:cNvCxnSpPr/>
            <p:nvPr/>
          </p:nvCxnSpPr>
          <p:spPr>
            <a:xfrm>
              <a:off x="2931160" y="5631180"/>
              <a:ext cx="91404" cy="101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グループ化 104"/>
          <p:cNvGrpSpPr/>
          <p:nvPr/>
        </p:nvGrpSpPr>
        <p:grpSpPr>
          <a:xfrm>
            <a:off x="1543453" y="4985360"/>
            <a:ext cx="6142056" cy="1498472"/>
            <a:chOff x="643016" y="3027339"/>
            <a:chExt cx="7988560" cy="2331501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3005276" y="3483963"/>
              <a:ext cx="34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=</a:t>
              </a:r>
              <a:endParaRPr kumimoji="1" lang="ja-JP" altLang="en-US" sz="24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786959" y="3483114"/>
              <a:ext cx="34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+</a:t>
              </a:r>
              <a:endParaRPr kumimoji="1" lang="ja-JP" altLang="en-US" sz="2400" dirty="0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44107" y="3833150"/>
              <a:ext cx="2365907" cy="905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grpSp>
          <p:nvGrpSpPr>
            <p:cNvPr id="34" name="グループ化 33"/>
            <p:cNvGrpSpPr>
              <a:grpSpLocks noChangeAspect="1"/>
            </p:cNvGrpSpPr>
            <p:nvPr/>
          </p:nvGrpSpPr>
          <p:grpSpPr>
            <a:xfrm flipV="1">
              <a:off x="1927423" y="3131563"/>
              <a:ext cx="861359" cy="1392371"/>
              <a:chOff x="787827" y="2655119"/>
              <a:chExt cx="1332000" cy="2160035"/>
            </a:xfrm>
          </p:grpSpPr>
          <p:sp>
            <p:nvSpPr>
              <p:cNvPr id="35" name="パイ 34"/>
              <p:cNvSpPr/>
              <p:nvPr/>
            </p:nvSpPr>
            <p:spPr>
              <a:xfrm>
                <a:off x="787827" y="3068960"/>
                <a:ext cx="1332000" cy="1332000"/>
              </a:xfrm>
              <a:prstGeom prst="pie">
                <a:avLst>
                  <a:gd name="adj1" fmla="val 0"/>
                  <a:gd name="adj2" fmla="val 10803013"/>
                </a:avLst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パイ 35"/>
              <p:cNvSpPr/>
              <p:nvPr/>
            </p:nvSpPr>
            <p:spPr>
              <a:xfrm rot="20470722">
                <a:off x="1104148" y="3081816"/>
                <a:ext cx="683111" cy="1306287"/>
              </a:xfrm>
              <a:prstGeom prst="pie">
                <a:avLst>
                  <a:gd name="adj1" fmla="val 1124900"/>
                  <a:gd name="adj2" fmla="val 11901943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パイ 36"/>
              <p:cNvSpPr/>
              <p:nvPr/>
            </p:nvSpPr>
            <p:spPr>
              <a:xfrm rot="20470722">
                <a:off x="1295966" y="2655119"/>
                <a:ext cx="274269" cy="2160035"/>
              </a:xfrm>
              <a:prstGeom prst="pie">
                <a:avLst>
                  <a:gd name="adj1" fmla="val 1183349"/>
                  <a:gd name="adj2" fmla="val 11901955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8" name="直線コネクタ 37"/>
            <p:cNvCxnSpPr/>
            <p:nvPr/>
          </p:nvCxnSpPr>
          <p:spPr>
            <a:xfrm>
              <a:off x="643016" y="3832103"/>
              <a:ext cx="23603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>
              <a:off x="853662" y="3027339"/>
              <a:ext cx="806818" cy="80476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>
              <a:off x="1661142" y="3825704"/>
              <a:ext cx="329536" cy="846726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V="1">
              <a:off x="1979075" y="3841545"/>
              <a:ext cx="347085" cy="821652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フリーフォーム 41"/>
            <p:cNvSpPr/>
            <p:nvPr/>
          </p:nvSpPr>
          <p:spPr>
            <a:xfrm>
              <a:off x="1659155" y="3820686"/>
              <a:ext cx="100919" cy="262390"/>
            </a:xfrm>
            <a:custGeom>
              <a:avLst/>
              <a:gdLst>
                <a:gd name="connsiteX0" fmla="*/ 0 w 101600"/>
                <a:gd name="connsiteY0" fmla="*/ 0 h 264160"/>
                <a:gd name="connsiteX1" fmla="*/ 101600 w 101600"/>
                <a:gd name="connsiteY1" fmla="*/ 264160 h 264160"/>
                <a:gd name="connsiteX2" fmla="*/ 101600 w 101600"/>
                <a:gd name="connsiteY2" fmla="*/ 264160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64160">
                  <a:moveTo>
                    <a:pt x="0" y="0"/>
                  </a:moveTo>
                  <a:lnTo>
                    <a:pt x="101600" y="264160"/>
                  </a:lnTo>
                  <a:lnTo>
                    <a:pt x="101600" y="26416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1755029" y="4067938"/>
              <a:ext cx="575239" cy="327988"/>
            </a:xfrm>
            <a:custGeom>
              <a:avLst/>
              <a:gdLst>
                <a:gd name="connsiteX0" fmla="*/ 0 w 579120"/>
                <a:gd name="connsiteY0" fmla="*/ 0 h 330200"/>
                <a:gd name="connsiteX1" fmla="*/ 579120 w 579120"/>
                <a:gd name="connsiteY1" fmla="*/ 330200 h 330200"/>
                <a:gd name="connsiteX2" fmla="*/ 579120 w 579120"/>
                <a:gd name="connsiteY2" fmla="*/ 3302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9120" h="330200">
                  <a:moveTo>
                    <a:pt x="0" y="0"/>
                  </a:moveTo>
                  <a:lnTo>
                    <a:pt x="579120" y="330200"/>
                  </a:lnTo>
                  <a:lnTo>
                    <a:pt x="579120" y="33020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44" name="フリーフォーム 43"/>
            <p:cNvSpPr/>
            <p:nvPr/>
          </p:nvSpPr>
          <p:spPr>
            <a:xfrm>
              <a:off x="2320177" y="3830776"/>
              <a:ext cx="5046" cy="560101"/>
            </a:xfrm>
            <a:custGeom>
              <a:avLst/>
              <a:gdLst>
                <a:gd name="connsiteX0" fmla="*/ 0 w 5080"/>
                <a:gd name="connsiteY0" fmla="*/ 563880 h 563880"/>
                <a:gd name="connsiteX1" fmla="*/ 5080 w 5080"/>
                <a:gd name="connsiteY1" fmla="*/ 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0" h="563880">
                  <a:moveTo>
                    <a:pt x="0" y="563880"/>
                  </a:moveTo>
                  <a:cubicBezTo>
                    <a:pt x="1693" y="375920"/>
                    <a:pt x="3387" y="187960"/>
                    <a:pt x="5080" y="0"/>
                  </a:cubicBez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45" name="フリーフォーム 44"/>
            <p:cNvSpPr/>
            <p:nvPr/>
          </p:nvSpPr>
          <p:spPr>
            <a:xfrm>
              <a:off x="1664202" y="3825730"/>
              <a:ext cx="40369" cy="111010"/>
            </a:xfrm>
            <a:custGeom>
              <a:avLst/>
              <a:gdLst>
                <a:gd name="connsiteX0" fmla="*/ 0 w 40640"/>
                <a:gd name="connsiteY0" fmla="*/ 0 h 111760"/>
                <a:gd name="connsiteX1" fmla="*/ 40640 w 40640"/>
                <a:gd name="connsiteY1" fmla="*/ 111760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40" h="111760">
                  <a:moveTo>
                    <a:pt x="0" y="0"/>
                  </a:moveTo>
                  <a:lnTo>
                    <a:pt x="40640" y="11176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1553191" y="3918575"/>
              <a:ext cx="131195" cy="682326"/>
            </a:xfrm>
            <a:custGeom>
              <a:avLst/>
              <a:gdLst>
                <a:gd name="connsiteX0" fmla="*/ 152400 w 152400"/>
                <a:gd name="connsiteY0" fmla="*/ 0 h 396240"/>
                <a:gd name="connsiteX1" fmla="*/ 0 w 152400"/>
                <a:gd name="connsiteY1" fmla="*/ 396240 h 396240"/>
                <a:gd name="connsiteX2" fmla="*/ 0 w 152400"/>
                <a:gd name="connsiteY2" fmla="*/ 396240 h 396240"/>
                <a:gd name="connsiteX3" fmla="*/ 0 w 152400"/>
                <a:gd name="connsiteY3" fmla="*/ 396240 h 39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96240">
                  <a:moveTo>
                    <a:pt x="152400" y="0"/>
                  </a:moveTo>
                  <a:lnTo>
                    <a:pt x="0" y="396240"/>
                  </a:lnTo>
                  <a:lnTo>
                    <a:pt x="0" y="396240"/>
                  </a:lnTo>
                  <a:lnTo>
                    <a:pt x="0" y="39624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1558238" y="4306107"/>
              <a:ext cx="403676" cy="296703"/>
            </a:xfrm>
            <a:custGeom>
              <a:avLst/>
              <a:gdLst>
                <a:gd name="connsiteX0" fmla="*/ 0 w 406400"/>
                <a:gd name="connsiteY0" fmla="*/ 340360 h 340360"/>
                <a:gd name="connsiteX1" fmla="*/ 406400 w 406400"/>
                <a:gd name="connsiteY1" fmla="*/ 0 h 340360"/>
                <a:gd name="connsiteX2" fmla="*/ 406400 w 406400"/>
                <a:gd name="connsiteY2" fmla="*/ 5080 h 34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340360">
                  <a:moveTo>
                    <a:pt x="0" y="340360"/>
                  </a:moveTo>
                  <a:lnTo>
                    <a:pt x="406400" y="0"/>
                  </a:lnTo>
                  <a:lnTo>
                    <a:pt x="406400" y="508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48" name="フリーフォーム 47"/>
            <p:cNvSpPr/>
            <p:nvPr/>
          </p:nvSpPr>
          <p:spPr>
            <a:xfrm>
              <a:off x="1961914" y="3840868"/>
              <a:ext cx="353217" cy="459122"/>
            </a:xfrm>
            <a:custGeom>
              <a:avLst/>
              <a:gdLst>
                <a:gd name="connsiteX0" fmla="*/ 0 w 345440"/>
                <a:gd name="connsiteY0" fmla="*/ 416560 h 416560"/>
                <a:gd name="connsiteX1" fmla="*/ 0 w 345440"/>
                <a:gd name="connsiteY1" fmla="*/ 416560 h 416560"/>
                <a:gd name="connsiteX2" fmla="*/ 345440 w 345440"/>
                <a:gd name="connsiteY2" fmla="*/ 0 h 4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440" h="416560">
                  <a:moveTo>
                    <a:pt x="0" y="416560"/>
                  </a:moveTo>
                  <a:lnTo>
                    <a:pt x="0" y="416560"/>
                  </a:lnTo>
                  <a:lnTo>
                    <a:pt x="34544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cxnSp>
          <p:nvCxnSpPr>
            <p:cNvPr id="49" name="直線矢印コネクタ 48"/>
            <p:cNvCxnSpPr/>
            <p:nvPr/>
          </p:nvCxnSpPr>
          <p:spPr>
            <a:xfrm flipV="1">
              <a:off x="2326160" y="3180950"/>
              <a:ext cx="222522" cy="66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グループ化 49"/>
            <p:cNvGrpSpPr/>
            <p:nvPr/>
          </p:nvGrpSpPr>
          <p:grpSpPr>
            <a:xfrm>
              <a:off x="1095438" y="3827751"/>
              <a:ext cx="1524646" cy="568175"/>
              <a:chOff x="7281676" y="3730752"/>
              <a:chExt cx="1394780" cy="572008"/>
            </a:xfrm>
          </p:grpSpPr>
          <p:sp>
            <p:nvSpPr>
              <p:cNvPr id="51" name="フリーフォーム 50"/>
              <p:cNvSpPr/>
              <p:nvPr/>
            </p:nvSpPr>
            <p:spPr>
              <a:xfrm>
                <a:off x="7641340" y="3730752"/>
                <a:ext cx="109728" cy="572008"/>
              </a:xfrm>
              <a:custGeom>
                <a:avLst/>
                <a:gdLst>
                  <a:gd name="connsiteX0" fmla="*/ 109728 w 109728"/>
                  <a:gd name="connsiteY0" fmla="*/ 0 h 481584"/>
                  <a:gd name="connsiteX1" fmla="*/ 0 w 109728"/>
                  <a:gd name="connsiteY1" fmla="*/ 481584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728" h="481584">
                    <a:moveTo>
                      <a:pt x="109728" y="0"/>
                    </a:moveTo>
                    <a:lnTo>
                      <a:pt x="0" y="481584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2" name="フリーフォーム 51"/>
              <p:cNvSpPr/>
              <p:nvPr/>
            </p:nvSpPr>
            <p:spPr>
              <a:xfrm>
                <a:off x="7647620" y="3873428"/>
                <a:ext cx="329184" cy="403424"/>
              </a:xfrm>
              <a:custGeom>
                <a:avLst/>
                <a:gdLst>
                  <a:gd name="connsiteX0" fmla="*/ 0 w 329184"/>
                  <a:gd name="connsiteY0" fmla="*/ 249936 h 249936"/>
                  <a:gd name="connsiteX1" fmla="*/ 329184 w 329184"/>
                  <a:gd name="connsiteY1" fmla="*/ 0 h 24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9184" h="249936">
                    <a:moveTo>
                      <a:pt x="0" y="249936"/>
                    </a:moveTo>
                    <a:lnTo>
                      <a:pt x="329184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3" name="フリーフォーム 52"/>
              <p:cNvSpPr/>
              <p:nvPr/>
            </p:nvSpPr>
            <p:spPr>
              <a:xfrm>
                <a:off x="7970524" y="3886574"/>
                <a:ext cx="705932" cy="202451"/>
              </a:xfrm>
              <a:custGeom>
                <a:avLst/>
                <a:gdLst>
                  <a:gd name="connsiteX0" fmla="*/ 0 w 304800"/>
                  <a:gd name="connsiteY0" fmla="*/ 0 h 48768"/>
                  <a:gd name="connsiteX1" fmla="*/ 304800 w 304800"/>
                  <a:gd name="connsiteY1" fmla="*/ 48768 h 4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48768">
                    <a:moveTo>
                      <a:pt x="0" y="0"/>
                    </a:moveTo>
                    <a:lnTo>
                      <a:pt x="304800" y="48768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4" name="フリーフォーム 53"/>
              <p:cNvSpPr/>
              <p:nvPr/>
            </p:nvSpPr>
            <p:spPr>
              <a:xfrm>
                <a:off x="8315860" y="3730865"/>
                <a:ext cx="360596" cy="358159"/>
              </a:xfrm>
              <a:custGeom>
                <a:avLst/>
                <a:gdLst>
                  <a:gd name="connsiteX0" fmla="*/ 176784 w 176784"/>
                  <a:gd name="connsiteY0" fmla="*/ 262128 h 262128"/>
                  <a:gd name="connsiteX1" fmla="*/ 0 w 176784"/>
                  <a:gd name="connsiteY1" fmla="*/ 0 h 26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784" h="262128">
                    <a:moveTo>
                      <a:pt x="176784" y="262128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5" name="フリーフォーム 54"/>
              <p:cNvSpPr/>
              <p:nvPr/>
            </p:nvSpPr>
            <p:spPr>
              <a:xfrm>
                <a:off x="7281676" y="3736848"/>
                <a:ext cx="475488" cy="170688"/>
              </a:xfrm>
              <a:custGeom>
                <a:avLst/>
                <a:gdLst>
                  <a:gd name="connsiteX0" fmla="*/ 475488 w 475488"/>
                  <a:gd name="connsiteY0" fmla="*/ 0 h 170688"/>
                  <a:gd name="connsiteX1" fmla="*/ 0 w 475488"/>
                  <a:gd name="connsiteY1" fmla="*/ 170688 h 17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488" h="170688">
                    <a:moveTo>
                      <a:pt x="475488" y="0"/>
                    </a:moveTo>
                    <a:lnTo>
                      <a:pt x="0" y="170688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6" name="フリーフォーム 55"/>
              <p:cNvSpPr/>
              <p:nvPr/>
            </p:nvSpPr>
            <p:spPr>
              <a:xfrm>
                <a:off x="7287772" y="3913631"/>
                <a:ext cx="1100652" cy="241277"/>
              </a:xfrm>
              <a:custGeom>
                <a:avLst/>
                <a:gdLst>
                  <a:gd name="connsiteX0" fmla="*/ 0 w 865632"/>
                  <a:gd name="connsiteY0" fmla="*/ 0 h 182880"/>
                  <a:gd name="connsiteX1" fmla="*/ 865632 w 865632"/>
                  <a:gd name="connsiteY1" fmla="*/ 182880 h 182880"/>
                  <a:gd name="connsiteX2" fmla="*/ 865632 w 865632"/>
                  <a:gd name="connsiteY2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5632" h="182880">
                    <a:moveTo>
                      <a:pt x="0" y="0"/>
                    </a:moveTo>
                    <a:lnTo>
                      <a:pt x="865632" y="182880"/>
                    </a:lnTo>
                    <a:lnTo>
                      <a:pt x="865632" y="18288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7" name="フリーフォーム 56"/>
              <p:cNvSpPr/>
              <p:nvPr/>
            </p:nvSpPr>
            <p:spPr>
              <a:xfrm flipH="1">
                <a:off x="8327626" y="3730752"/>
                <a:ext cx="45719" cy="434904"/>
              </a:xfrm>
              <a:custGeom>
                <a:avLst/>
                <a:gdLst>
                  <a:gd name="connsiteX0" fmla="*/ 0 w 12192"/>
                  <a:gd name="connsiteY0" fmla="*/ 377952 h 377952"/>
                  <a:gd name="connsiteX1" fmla="*/ 0 w 12192"/>
                  <a:gd name="connsiteY1" fmla="*/ 377952 h 377952"/>
                  <a:gd name="connsiteX2" fmla="*/ 12192 w 12192"/>
                  <a:gd name="connsiteY2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" h="377952">
                    <a:moveTo>
                      <a:pt x="0" y="377952"/>
                    </a:moveTo>
                    <a:lnTo>
                      <a:pt x="0" y="377952"/>
                    </a:lnTo>
                    <a:lnTo>
                      <a:pt x="12192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8" name="フリーフォーム 57"/>
              <p:cNvSpPr/>
              <p:nvPr/>
            </p:nvSpPr>
            <p:spPr>
              <a:xfrm>
                <a:off x="7757160" y="3749040"/>
                <a:ext cx="817880" cy="121920"/>
              </a:xfrm>
              <a:custGeom>
                <a:avLst/>
                <a:gdLst>
                  <a:gd name="connsiteX0" fmla="*/ 0 w 817880"/>
                  <a:gd name="connsiteY0" fmla="*/ 0 h 121920"/>
                  <a:gd name="connsiteX1" fmla="*/ 817880 w 817880"/>
                  <a:gd name="connsiteY1" fmla="*/ 12192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7880" h="121920">
                    <a:moveTo>
                      <a:pt x="0" y="0"/>
                    </a:moveTo>
                    <a:lnTo>
                      <a:pt x="817880" y="12192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59" name="フリーフォーム 58"/>
              <p:cNvSpPr/>
              <p:nvPr/>
            </p:nvSpPr>
            <p:spPr>
              <a:xfrm>
                <a:off x="8112760" y="3860800"/>
                <a:ext cx="457200" cy="345440"/>
              </a:xfrm>
              <a:custGeom>
                <a:avLst/>
                <a:gdLst>
                  <a:gd name="connsiteX0" fmla="*/ 457200 w 457200"/>
                  <a:gd name="connsiteY0" fmla="*/ 0 h 345440"/>
                  <a:gd name="connsiteX1" fmla="*/ 0 w 457200"/>
                  <a:gd name="connsiteY1" fmla="*/ 345440 h 34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7200" h="345440">
                    <a:moveTo>
                      <a:pt x="457200" y="0"/>
                    </a:moveTo>
                    <a:lnTo>
                      <a:pt x="0" y="34544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60" name="フリーフォーム 59"/>
              <p:cNvSpPr/>
              <p:nvPr/>
            </p:nvSpPr>
            <p:spPr>
              <a:xfrm>
                <a:off x="8128000" y="3733800"/>
                <a:ext cx="203200" cy="467360"/>
              </a:xfrm>
              <a:custGeom>
                <a:avLst/>
                <a:gdLst>
                  <a:gd name="connsiteX0" fmla="*/ 0 w 203200"/>
                  <a:gd name="connsiteY0" fmla="*/ 467360 h 467360"/>
                  <a:gd name="connsiteX1" fmla="*/ 203200 w 203200"/>
                  <a:gd name="connsiteY1" fmla="*/ 0 h 4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200" h="467360">
                    <a:moveTo>
                      <a:pt x="0" y="467360"/>
                    </a:moveTo>
                    <a:lnTo>
                      <a:pt x="203200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</p:grpSp>
        <p:sp>
          <p:nvSpPr>
            <p:cNvPr id="61" name="フリーフォーム 60"/>
            <p:cNvSpPr/>
            <p:nvPr/>
          </p:nvSpPr>
          <p:spPr>
            <a:xfrm>
              <a:off x="2325040" y="3396824"/>
              <a:ext cx="0" cy="433954"/>
            </a:xfrm>
            <a:custGeom>
              <a:avLst/>
              <a:gdLst>
                <a:gd name="connsiteX0" fmla="*/ 0 w 0"/>
                <a:gd name="connsiteY0" fmla="*/ 436880 h 436880"/>
                <a:gd name="connsiteX1" fmla="*/ 0 w 0"/>
                <a:gd name="connsiteY1" fmla="*/ 0 h 43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6880">
                  <a:moveTo>
                    <a:pt x="0" y="43688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62" name="フリーフォーム 61"/>
            <p:cNvSpPr/>
            <p:nvPr/>
          </p:nvSpPr>
          <p:spPr>
            <a:xfrm>
              <a:off x="2335133" y="3538112"/>
              <a:ext cx="287620" cy="287620"/>
            </a:xfrm>
            <a:custGeom>
              <a:avLst/>
              <a:gdLst>
                <a:gd name="connsiteX0" fmla="*/ 0 w 289560"/>
                <a:gd name="connsiteY0" fmla="*/ 289560 h 289560"/>
                <a:gd name="connsiteX1" fmla="*/ 289560 w 289560"/>
                <a:gd name="connsiteY1" fmla="*/ 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560" h="289560">
                  <a:moveTo>
                    <a:pt x="0" y="289560"/>
                  </a:moveTo>
                  <a:lnTo>
                    <a:pt x="28956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63" name="フリーフォーム 62"/>
            <p:cNvSpPr/>
            <p:nvPr/>
          </p:nvSpPr>
          <p:spPr>
            <a:xfrm>
              <a:off x="2022283" y="3522971"/>
              <a:ext cx="302759" cy="302759"/>
            </a:xfrm>
            <a:custGeom>
              <a:avLst/>
              <a:gdLst>
                <a:gd name="connsiteX0" fmla="*/ 304800 w 304800"/>
                <a:gd name="connsiteY0" fmla="*/ 304800 h 304800"/>
                <a:gd name="connsiteX1" fmla="*/ 0 w 304800"/>
                <a:gd name="connsiteY1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304800">
                  <a:moveTo>
                    <a:pt x="304800" y="3048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2233877" y="3553894"/>
              <a:ext cx="81257" cy="292026"/>
            </a:xfrm>
            <a:custGeom>
              <a:avLst/>
              <a:gdLst>
                <a:gd name="connsiteX0" fmla="*/ 35560 w 35560"/>
                <a:gd name="connsiteY0" fmla="*/ 340360 h 340360"/>
                <a:gd name="connsiteX1" fmla="*/ 0 w 35560"/>
                <a:gd name="connsiteY1" fmla="*/ 0 h 34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560" h="340360">
                  <a:moveTo>
                    <a:pt x="35560" y="3403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65" name="フリーフォーム 64"/>
            <p:cNvSpPr/>
            <p:nvPr/>
          </p:nvSpPr>
          <p:spPr>
            <a:xfrm>
              <a:off x="2334310" y="3681926"/>
              <a:ext cx="237161" cy="159622"/>
            </a:xfrm>
            <a:custGeom>
              <a:avLst/>
              <a:gdLst>
                <a:gd name="connsiteX0" fmla="*/ 0 w 238760"/>
                <a:gd name="connsiteY0" fmla="*/ 198120 h 198120"/>
                <a:gd name="connsiteX1" fmla="*/ 0 w 238760"/>
                <a:gd name="connsiteY1" fmla="*/ 198120 h 198120"/>
                <a:gd name="connsiteX2" fmla="*/ 40640 w 238760"/>
                <a:gd name="connsiteY2" fmla="*/ 162560 h 198120"/>
                <a:gd name="connsiteX3" fmla="*/ 238760 w 238760"/>
                <a:gd name="connsiteY3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760" h="198120">
                  <a:moveTo>
                    <a:pt x="0" y="198120"/>
                  </a:moveTo>
                  <a:lnTo>
                    <a:pt x="0" y="198120"/>
                  </a:lnTo>
                  <a:lnTo>
                    <a:pt x="40640" y="162560"/>
                  </a:lnTo>
                  <a:lnTo>
                    <a:pt x="23876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0035" y="3833150"/>
              <a:ext cx="2365907" cy="905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grpSp>
          <p:nvGrpSpPr>
            <p:cNvPr id="67" name="グループ化 66"/>
            <p:cNvGrpSpPr>
              <a:grpSpLocks noChangeAspect="1"/>
            </p:cNvGrpSpPr>
            <p:nvPr/>
          </p:nvGrpSpPr>
          <p:grpSpPr>
            <a:xfrm flipV="1">
              <a:off x="4690826" y="3144074"/>
              <a:ext cx="441745" cy="1379470"/>
              <a:chOff x="3998737" y="2655119"/>
              <a:chExt cx="683111" cy="2160035"/>
            </a:xfrm>
          </p:grpSpPr>
          <p:sp>
            <p:nvSpPr>
              <p:cNvPr id="68" name="パイ 67"/>
              <p:cNvSpPr/>
              <p:nvPr/>
            </p:nvSpPr>
            <p:spPr>
              <a:xfrm rot="20470722">
                <a:off x="3998737" y="3081816"/>
                <a:ext cx="683111" cy="1306287"/>
              </a:xfrm>
              <a:prstGeom prst="pie">
                <a:avLst>
                  <a:gd name="adj1" fmla="val 1124900"/>
                  <a:gd name="adj2" fmla="val 11901943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パイ 68"/>
              <p:cNvSpPr/>
              <p:nvPr/>
            </p:nvSpPr>
            <p:spPr>
              <a:xfrm rot="20470722">
                <a:off x="4190555" y="2655119"/>
                <a:ext cx="274269" cy="2160035"/>
              </a:xfrm>
              <a:prstGeom prst="pie">
                <a:avLst>
                  <a:gd name="adj1" fmla="val 1183349"/>
                  <a:gd name="adj2" fmla="val 11901955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3535801" y="3027339"/>
              <a:ext cx="720484" cy="80476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3450099" y="3832102"/>
              <a:ext cx="23603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/>
            <p:cNvCxnSpPr/>
            <p:nvPr/>
          </p:nvCxnSpPr>
          <p:spPr>
            <a:xfrm>
              <a:off x="4238531" y="3825704"/>
              <a:ext cx="329537" cy="846726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72"/>
            <p:cNvCxnSpPr/>
            <p:nvPr/>
          </p:nvCxnSpPr>
          <p:spPr>
            <a:xfrm flipV="1">
              <a:off x="4556465" y="3841546"/>
              <a:ext cx="347086" cy="821651"/>
            </a:xfrm>
            <a:prstGeom prst="straightConnector1">
              <a:avLst/>
            </a:pr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>
              <a:endCxn id="69" idx="1"/>
            </p:cNvCxnSpPr>
            <p:nvPr/>
          </p:nvCxnSpPr>
          <p:spPr>
            <a:xfrm flipV="1">
              <a:off x="4903550" y="3180949"/>
              <a:ext cx="222522" cy="6605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フリーフォーム 74"/>
            <p:cNvSpPr/>
            <p:nvPr/>
          </p:nvSpPr>
          <p:spPr>
            <a:xfrm>
              <a:off x="4236547" y="3820686"/>
              <a:ext cx="100919" cy="262389"/>
            </a:xfrm>
            <a:custGeom>
              <a:avLst/>
              <a:gdLst>
                <a:gd name="connsiteX0" fmla="*/ 0 w 101600"/>
                <a:gd name="connsiteY0" fmla="*/ 0 h 264160"/>
                <a:gd name="connsiteX1" fmla="*/ 101600 w 101600"/>
                <a:gd name="connsiteY1" fmla="*/ 264160 h 264160"/>
                <a:gd name="connsiteX2" fmla="*/ 101600 w 101600"/>
                <a:gd name="connsiteY2" fmla="*/ 264160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64160">
                  <a:moveTo>
                    <a:pt x="0" y="0"/>
                  </a:moveTo>
                  <a:lnTo>
                    <a:pt x="101600" y="264160"/>
                  </a:lnTo>
                  <a:lnTo>
                    <a:pt x="101600" y="26416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76" name="フリーフォーム 75"/>
            <p:cNvSpPr/>
            <p:nvPr/>
          </p:nvSpPr>
          <p:spPr>
            <a:xfrm>
              <a:off x="4332418" y="4067940"/>
              <a:ext cx="575239" cy="327988"/>
            </a:xfrm>
            <a:custGeom>
              <a:avLst/>
              <a:gdLst>
                <a:gd name="connsiteX0" fmla="*/ 0 w 579120"/>
                <a:gd name="connsiteY0" fmla="*/ 0 h 330200"/>
                <a:gd name="connsiteX1" fmla="*/ 579120 w 579120"/>
                <a:gd name="connsiteY1" fmla="*/ 330200 h 330200"/>
                <a:gd name="connsiteX2" fmla="*/ 579120 w 579120"/>
                <a:gd name="connsiteY2" fmla="*/ 3302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9120" h="330200">
                  <a:moveTo>
                    <a:pt x="0" y="0"/>
                  </a:moveTo>
                  <a:lnTo>
                    <a:pt x="579120" y="330200"/>
                  </a:lnTo>
                  <a:lnTo>
                    <a:pt x="579120" y="33020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77" name="フリーフォーム 76"/>
            <p:cNvSpPr/>
            <p:nvPr/>
          </p:nvSpPr>
          <p:spPr>
            <a:xfrm>
              <a:off x="4897564" y="3830775"/>
              <a:ext cx="5047" cy="560100"/>
            </a:xfrm>
            <a:custGeom>
              <a:avLst/>
              <a:gdLst>
                <a:gd name="connsiteX0" fmla="*/ 0 w 5080"/>
                <a:gd name="connsiteY0" fmla="*/ 563880 h 563880"/>
                <a:gd name="connsiteX1" fmla="*/ 5080 w 5080"/>
                <a:gd name="connsiteY1" fmla="*/ 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0" h="563880">
                  <a:moveTo>
                    <a:pt x="0" y="563880"/>
                  </a:moveTo>
                  <a:cubicBezTo>
                    <a:pt x="1693" y="375920"/>
                    <a:pt x="3387" y="187960"/>
                    <a:pt x="5080" y="0"/>
                  </a:cubicBez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78" name="フリーフォーム 77"/>
            <p:cNvSpPr/>
            <p:nvPr/>
          </p:nvSpPr>
          <p:spPr>
            <a:xfrm>
              <a:off x="4811266" y="3553895"/>
              <a:ext cx="81257" cy="292026"/>
            </a:xfrm>
            <a:custGeom>
              <a:avLst/>
              <a:gdLst>
                <a:gd name="connsiteX0" fmla="*/ 35560 w 35560"/>
                <a:gd name="connsiteY0" fmla="*/ 340360 h 340360"/>
                <a:gd name="connsiteX1" fmla="*/ 0 w 35560"/>
                <a:gd name="connsiteY1" fmla="*/ 0 h 34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560" h="340360">
                  <a:moveTo>
                    <a:pt x="35560" y="34036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79" name="フリーフォーム 78"/>
            <p:cNvSpPr/>
            <p:nvPr/>
          </p:nvSpPr>
          <p:spPr>
            <a:xfrm>
              <a:off x="4241590" y="3825730"/>
              <a:ext cx="40369" cy="111011"/>
            </a:xfrm>
            <a:custGeom>
              <a:avLst/>
              <a:gdLst>
                <a:gd name="connsiteX0" fmla="*/ 0 w 40640"/>
                <a:gd name="connsiteY0" fmla="*/ 0 h 111760"/>
                <a:gd name="connsiteX1" fmla="*/ 40640 w 40640"/>
                <a:gd name="connsiteY1" fmla="*/ 111760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40" h="111760">
                  <a:moveTo>
                    <a:pt x="0" y="0"/>
                  </a:moveTo>
                  <a:lnTo>
                    <a:pt x="40640" y="11176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80" name="フリーフォーム 79"/>
            <p:cNvSpPr/>
            <p:nvPr/>
          </p:nvSpPr>
          <p:spPr>
            <a:xfrm>
              <a:off x="4130585" y="3918576"/>
              <a:ext cx="131194" cy="682325"/>
            </a:xfrm>
            <a:custGeom>
              <a:avLst/>
              <a:gdLst>
                <a:gd name="connsiteX0" fmla="*/ 152400 w 152400"/>
                <a:gd name="connsiteY0" fmla="*/ 0 h 396240"/>
                <a:gd name="connsiteX1" fmla="*/ 0 w 152400"/>
                <a:gd name="connsiteY1" fmla="*/ 396240 h 396240"/>
                <a:gd name="connsiteX2" fmla="*/ 0 w 152400"/>
                <a:gd name="connsiteY2" fmla="*/ 396240 h 396240"/>
                <a:gd name="connsiteX3" fmla="*/ 0 w 152400"/>
                <a:gd name="connsiteY3" fmla="*/ 396240 h 39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96240">
                  <a:moveTo>
                    <a:pt x="152400" y="0"/>
                  </a:moveTo>
                  <a:lnTo>
                    <a:pt x="0" y="396240"/>
                  </a:lnTo>
                  <a:lnTo>
                    <a:pt x="0" y="396240"/>
                  </a:lnTo>
                  <a:lnTo>
                    <a:pt x="0" y="39624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81" name="フリーフォーム 80"/>
            <p:cNvSpPr/>
            <p:nvPr/>
          </p:nvSpPr>
          <p:spPr>
            <a:xfrm>
              <a:off x="4135626" y="4306110"/>
              <a:ext cx="403676" cy="296702"/>
            </a:xfrm>
            <a:custGeom>
              <a:avLst/>
              <a:gdLst>
                <a:gd name="connsiteX0" fmla="*/ 0 w 406400"/>
                <a:gd name="connsiteY0" fmla="*/ 340360 h 340360"/>
                <a:gd name="connsiteX1" fmla="*/ 406400 w 406400"/>
                <a:gd name="connsiteY1" fmla="*/ 0 h 340360"/>
                <a:gd name="connsiteX2" fmla="*/ 406400 w 406400"/>
                <a:gd name="connsiteY2" fmla="*/ 5080 h 34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340360">
                  <a:moveTo>
                    <a:pt x="0" y="340360"/>
                  </a:moveTo>
                  <a:lnTo>
                    <a:pt x="406400" y="0"/>
                  </a:lnTo>
                  <a:lnTo>
                    <a:pt x="406400" y="508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82" name="フリーフォーム 81"/>
            <p:cNvSpPr/>
            <p:nvPr/>
          </p:nvSpPr>
          <p:spPr>
            <a:xfrm>
              <a:off x="4539302" y="3840868"/>
              <a:ext cx="353218" cy="459121"/>
            </a:xfrm>
            <a:custGeom>
              <a:avLst/>
              <a:gdLst>
                <a:gd name="connsiteX0" fmla="*/ 0 w 345440"/>
                <a:gd name="connsiteY0" fmla="*/ 416560 h 416560"/>
                <a:gd name="connsiteX1" fmla="*/ 0 w 345440"/>
                <a:gd name="connsiteY1" fmla="*/ 416560 h 416560"/>
                <a:gd name="connsiteX2" fmla="*/ 345440 w 345440"/>
                <a:gd name="connsiteY2" fmla="*/ 0 h 4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440" h="416560">
                  <a:moveTo>
                    <a:pt x="0" y="416560"/>
                  </a:moveTo>
                  <a:lnTo>
                    <a:pt x="0" y="416560"/>
                  </a:lnTo>
                  <a:lnTo>
                    <a:pt x="345440" y="0"/>
                  </a:lnTo>
                </a:path>
              </a:pathLst>
            </a:custGeom>
            <a:ln w="9525">
              <a:solidFill>
                <a:schemeClr val="accent1"/>
              </a:solidFill>
              <a:prstDash val="sysDot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700"/>
            </a:p>
          </p:txBody>
        </p:sp>
        <p:sp>
          <p:nvSpPr>
            <p:cNvPr id="83" name="フリーフォーム 82"/>
            <p:cNvSpPr/>
            <p:nvPr/>
          </p:nvSpPr>
          <p:spPr>
            <a:xfrm>
              <a:off x="4911701" y="3681925"/>
              <a:ext cx="237162" cy="159622"/>
            </a:xfrm>
            <a:custGeom>
              <a:avLst/>
              <a:gdLst>
                <a:gd name="connsiteX0" fmla="*/ 0 w 238760"/>
                <a:gd name="connsiteY0" fmla="*/ 198120 h 198120"/>
                <a:gd name="connsiteX1" fmla="*/ 0 w 238760"/>
                <a:gd name="connsiteY1" fmla="*/ 198120 h 198120"/>
                <a:gd name="connsiteX2" fmla="*/ 40640 w 238760"/>
                <a:gd name="connsiteY2" fmla="*/ 162560 h 198120"/>
                <a:gd name="connsiteX3" fmla="*/ 238760 w 238760"/>
                <a:gd name="connsiteY3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760" h="198120">
                  <a:moveTo>
                    <a:pt x="0" y="198120"/>
                  </a:moveTo>
                  <a:lnTo>
                    <a:pt x="0" y="198120"/>
                  </a:lnTo>
                  <a:lnTo>
                    <a:pt x="40640" y="162560"/>
                  </a:lnTo>
                  <a:lnTo>
                    <a:pt x="23876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6177659" y="3833150"/>
              <a:ext cx="2359403" cy="905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grpSp>
          <p:nvGrpSpPr>
            <p:cNvPr id="85" name="グループ化 84"/>
            <p:cNvGrpSpPr>
              <a:grpSpLocks noChangeAspect="1"/>
            </p:cNvGrpSpPr>
            <p:nvPr/>
          </p:nvGrpSpPr>
          <p:grpSpPr>
            <a:xfrm flipV="1">
              <a:off x="7382092" y="3391011"/>
              <a:ext cx="861360" cy="861360"/>
              <a:chOff x="7128432" y="3068960"/>
              <a:chExt cx="1332000" cy="1332000"/>
            </a:xfrm>
          </p:grpSpPr>
          <p:sp>
            <p:nvSpPr>
              <p:cNvPr id="86" name="パイ 85"/>
              <p:cNvSpPr/>
              <p:nvPr/>
            </p:nvSpPr>
            <p:spPr>
              <a:xfrm>
                <a:off x="7128432" y="3068960"/>
                <a:ext cx="1332000" cy="1332000"/>
              </a:xfrm>
              <a:prstGeom prst="pie">
                <a:avLst>
                  <a:gd name="adj1" fmla="val 0"/>
                  <a:gd name="adj2" fmla="val 10803013"/>
                </a:avLst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パイ 86"/>
              <p:cNvSpPr/>
              <p:nvPr/>
            </p:nvSpPr>
            <p:spPr>
              <a:xfrm>
                <a:off x="7362356" y="3321080"/>
                <a:ext cx="828000" cy="828000"/>
              </a:xfrm>
              <a:prstGeom prst="pie">
                <a:avLst>
                  <a:gd name="adj1" fmla="val 21565018"/>
                  <a:gd name="adj2" fmla="val 10807141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パイ 87"/>
              <p:cNvSpPr/>
              <p:nvPr/>
            </p:nvSpPr>
            <p:spPr>
              <a:xfrm>
                <a:off x="7578356" y="3537136"/>
                <a:ext cx="396000" cy="396000"/>
              </a:xfrm>
              <a:prstGeom prst="pie">
                <a:avLst>
                  <a:gd name="adj1" fmla="val 34270"/>
                  <a:gd name="adj2" fmla="val 10757274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9" name="直線矢印コネクタ 88"/>
            <p:cNvCxnSpPr/>
            <p:nvPr/>
          </p:nvCxnSpPr>
          <p:spPr>
            <a:xfrm>
              <a:off x="6431280" y="3027339"/>
              <a:ext cx="727764" cy="80476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>
              <a:off x="6176720" y="3832102"/>
              <a:ext cx="23603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フリーフォーム 90"/>
            <p:cNvSpPr/>
            <p:nvPr/>
          </p:nvSpPr>
          <p:spPr>
            <a:xfrm>
              <a:off x="7821366" y="3396823"/>
              <a:ext cx="0" cy="433953"/>
            </a:xfrm>
            <a:custGeom>
              <a:avLst/>
              <a:gdLst>
                <a:gd name="connsiteX0" fmla="*/ 0 w 0"/>
                <a:gd name="connsiteY0" fmla="*/ 436880 h 436880"/>
                <a:gd name="connsiteX1" fmla="*/ 0 w 0"/>
                <a:gd name="connsiteY1" fmla="*/ 0 h 43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6880">
                  <a:moveTo>
                    <a:pt x="0" y="43688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92" name="フリーフォーム 91"/>
            <p:cNvSpPr/>
            <p:nvPr/>
          </p:nvSpPr>
          <p:spPr>
            <a:xfrm>
              <a:off x="7831458" y="3538110"/>
              <a:ext cx="287620" cy="287620"/>
            </a:xfrm>
            <a:custGeom>
              <a:avLst/>
              <a:gdLst>
                <a:gd name="connsiteX0" fmla="*/ 0 w 289560"/>
                <a:gd name="connsiteY0" fmla="*/ 289560 h 289560"/>
                <a:gd name="connsiteX1" fmla="*/ 289560 w 289560"/>
                <a:gd name="connsiteY1" fmla="*/ 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560" h="289560">
                  <a:moveTo>
                    <a:pt x="0" y="289560"/>
                  </a:moveTo>
                  <a:lnTo>
                    <a:pt x="28956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sp>
          <p:nvSpPr>
            <p:cNvPr id="93" name="フリーフォーム 92"/>
            <p:cNvSpPr/>
            <p:nvPr/>
          </p:nvSpPr>
          <p:spPr>
            <a:xfrm>
              <a:off x="7518608" y="3522972"/>
              <a:ext cx="302759" cy="302757"/>
            </a:xfrm>
            <a:custGeom>
              <a:avLst/>
              <a:gdLst>
                <a:gd name="connsiteX0" fmla="*/ 304800 w 304800"/>
                <a:gd name="connsiteY0" fmla="*/ 304800 h 304800"/>
                <a:gd name="connsiteX1" fmla="*/ 0 w 304800"/>
                <a:gd name="connsiteY1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304800">
                  <a:moveTo>
                    <a:pt x="304800" y="304800"/>
                  </a:moveTo>
                  <a:lnTo>
                    <a:pt x="0" y="0"/>
                  </a:lnTo>
                </a:path>
              </a:pathLst>
            </a:cu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600"/>
            </a:p>
          </p:txBody>
        </p:sp>
        <p:grpSp>
          <p:nvGrpSpPr>
            <p:cNvPr id="94" name="グループ化 93"/>
            <p:cNvGrpSpPr/>
            <p:nvPr/>
          </p:nvGrpSpPr>
          <p:grpSpPr>
            <a:xfrm>
              <a:off x="6663016" y="3827750"/>
              <a:ext cx="1524647" cy="568176"/>
              <a:chOff x="7281676" y="3730752"/>
              <a:chExt cx="1394780" cy="572008"/>
            </a:xfrm>
          </p:grpSpPr>
          <p:sp>
            <p:nvSpPr>
              <p:cNvPr id="95" name="フリーフォーム 94"/>
              <p:cNvSpPr/>
              <p:nvPr/>
            </p:nvSpPr>
            <p:spPr>
              <a:xfrm>
                <a:off x="7641340" y="3730752"/>
                <a:ext cx="109728" cy="572008"/>
              </a:xfrm>
              <a:custGeom>
                <a:avLst/>
                <a:gdLst>
                  <a:gd name="connsiteX0" fmla="*/ 109728 w 109728"/>
                  <a:gd name="connsiteY0" fmla="*/ 0 h 481584"/>
                  <a:gd name="connsiteX1" fmla="*/ 0 w 109728"/>
                  <a:gd name="connsiteY1" fmla="*/ 481584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728" h="481584">
                    <a:moveTo>
                      <a:pt x="109728" y="0"/>
                    </a:moveTo>
                    <a:lnTo>
                      <a:pt x="0" y="481584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96" name="フリーフォーム 95"/>
              <p:cNvSpPr/>
              <p:nvPr/>
            </p:nvSpPr>
            <p:spPr>
              <a:xfrm>
                <a:off x="7647620" y="3873428"/>
                <a:ext cx="329184" cy="403424"/>
              </a:xfrm>
              <a:custGeom>
                <a:avLst/>
                <a:gdLst>
                  <a:gd name="connsiteX0" fmla="*/ 0 w 329184"/>
                  <a:gd name="connsiteY0" fmla="*/ 249936 h 249936"/>
                  <a:gd name="connsiteX1" fmla="*/ 329184 w 329184"/>
                  <a:gd name="connsiteY1" fmla="*/ 0 h 24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9184" h="249936">
                    <a:moveTo>
                      <a:pt x="0" y="249936"/>
                    </a:moveTo>
                    <a:lnTo>
                      <a:pt x="329184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97" name="フリーフォーム 96"/>
              <p:cNvSpPr/>
              <p:nvPr/>
            </p:nvSpPr>
            <p:spPr>
              <a:xfrm>
                <a:off x="7970524" y="3886574"/>
                <a:ext cx="705932" cy="202451"/>
              </a:xfrm>
              <a:custGeom>
                <a:avLst/>
                <a:gdLst>
                  <a:gd name="connsiteX0" fmla="*/ 0 w 304800"/>
                  <a:gd name="connsiteY0" fmla="*/ 0 h 48768"/>
                  <a:gd name="connsiteX1" fmla="*/ 304800 w 304800"/>
                  <a:gd name="connsiteY1" fmla="*/ 48768 h 4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48768">
                    <a:moveTo>
                      <a:pt x="0" y="0"/>
                    </a:moveTo>
                    <a:lnTo>
                      <a:pt x="304800" y="48768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98" name="フリーフォーム 97"/>
              <p:cNvSpPr/>
              <p:nvPr/>
            </p:nvSpPr>
            <p:spPr>
              <a:xfrm>
                <a:off x="8315860" y="3730865"/>
                <a:ext cx="360596" cy="358159"/>
              </a:xfrm>
              <a:custGeom>
                <a:avLst/>
                <a:gdLst>
                  <a:gd name="connsiteX0" fmla="*/ 176784 w 176784"/>
                  <a:gd name="connsiteY0" fmla="*/ 262128 h 262128"/>
                  <a:gd name="connsiteX1" fmla="*/ 0 w 176784"/>
                  <a:gd name="connsiteY1" fmla="*/ 0 h 26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784" h="262128">
                    <a:moveTo>
                      <a:pt x="176784" y="262128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99" name="フリーフォーム 98"/>
              <p:cNvSpPr/>
              <p:nvPr/>
            </p:nvSpPr>
            <p:spPr>
              <a:xfrm>
                <a:off x="7281676" y="3736848"/>
                <a:ext cx="475488" cy="170688"/>
              </a:xfrm>
              <a:custGeom>
                <a:avLst/>
                <a:gdLst>
                  <a:gd name="connsiteX0" fmla="*/ 475488 w 475488"/>
                  <a:gd name="connsiteY0" fmla="*/ 0 h 170688"/>
                  <a:gd name="connsiteX1" fmla="*/ 0 w 475488"/>
                  <a:gd name="connsiteY1" fmla="*/ 170688 h 17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488" h="170688">
                    <a:moveTo>
                      <a:pt x="475488" y="0"/>
                    </a:moveTo>
                    <a:lnTo>
                      <a:pt x="0" y="170688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100" name="フリーフォーム 99"/>
              <p:cNvSpPr/>
              <p:nvPr/>
            </p:nvSpPr>
            <p:spPr>
              <a:xfrm>
                <a:off x="7287772" y="3913631"/>
                <a:ext cx="1100652" cy="241277"/>
              </a:xfrm>
              <a:custGeom>
                <a:avLst/>
                <a:gdLst>
                  <a:gd name="connsiteX0" fmla="*/ 0 w 865632"/>
                  <a:gd name="connsiteY0" fmla="*/ 0 h 182880"/>
                  <a:gd name="connsiteX1" fmla="*/ 865632 w 865632"/>
                  <a:gd name="connsiteY1" fmla="*/ 182880 h 182880"/>
                  <a:gd name="connsiteX2" fmla="*/ 865632 w 865632"/>
                  <a:gd name="connsiteY2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5632" h="182880">
                    <a:moveTo>
                      <a:pt x="0" y="0"/>
                    </a:moveTo>
                    <a:lnTo>
                      <a:pt x="865632" y="182880"/>
                    </a:lnTo>
                    <a:lnTo>
                      <a:pt x="865632" y="18288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101" name="フリーフォーム 100"/>
              <p:cNvSpPr/>
              <p:nvPr/>
            </p:nvSpPr>
            <p:spPr>
              <a:xfrm flipH="1">
                <a:off x="8327626" y="3730752"/>
                <a:ext cx="45719" cy="434904"/>
              </a:xfrm>
              <a:custGeom>
                <a:avLst/>
                <a:gdLst>
                  <a:gd name="connsiteX0" fmla="*/ 0 w 12192"/>
                  <a:gd name="connsiteY0" fmla="*/ 377952 h 377952"/>
                  <a:gd name="connsiteX1" fmla="*/ 0 w 12192"/>
                  <a:gd name="connsiteY1" fmla="*/ 377952 h 377952"/>
                  <a:gd name="connsiteX2" fmla="*/ 12192 w 12192"/>
                  <a:gd name="connsiteY2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" h="377952">
                    <a:moveTo>
                      <a:pt x="0" y="377952"/>
                    </a:moveTo>
                    <a:lnTo>
                      <a:pt x="0" y="377952"/>
                    </a:lnTo>
                    <a:lnTo>
                      <a:pt x="12192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102" name="フリーフォーム 101"/>
              <p:cNvSpPr/>
              <p:nvPr/>
            </p:nvSpPr>
            <p:spPr>
              <a:xfrm>
                <a:off x="7757160" y="3749040"/>
                <a:ext cx="817880" cy="121920"/>
              </a:xfrm>
              <a:custGeom>
                <a:avLst/>
                <a:gdLst>
                  <a:gd name="connsiteX0" fmla="*/ 0 w 817880"/>
                  <a:gd name="connsiteY0" fmla="*/ 0 h 121920"/>
                  <a:gd name="connsiteX1" fmla="*/ 817880 w 817880"/>
                  <a:gd name="connsiteY1" fmla="*/ 12192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7880" h="121920">
                    <a:moveTo>
                      <a:pt x="0" y="0"/>
                    </a:moveTo>
                    <a:lnTo>
                      <a:pt x="817880" y="12192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103" name="フリーフォーム 102"/>
              <p:cNvSpPr/>
              <p:nvPr/>
            </p:nvSpPr>
            <p:spPr>
              <a:xfrm>
                <a:off x="8112760" y="3860800"/>
                <a:ext cx="457200" cy="345440"/>
              </a:xfrm>
              <a:custGeom>
                <a:avLst/>
                <a:gdLst>
                  <a:gd name="connsiteX0" fmla="*/ 457200 w 457200"/>
                  <a:gd name="connsiteY0" fmla="*/ 0 h 345440"/>
                  <a:gd name="connsiteX1" fmla="*/ 0 w 457200"/>
                  <a:gd name="connsiteY1" fmla="*/ 345440 h 34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7200" h="345440">
                    <a:moveTo>
                      <a:pt x="457200" y="0"/>
                    </a:moveTo>
                    <a:lnTo>
                      <a:pt x="0" y="34544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  <p:sp>
            <p:nvSpPr>
              <p:cNvPr id="104" name="フリーフォーム 103"/>
              <p:cNvSpPr/>
              <p:nvPr/>
            </p:nvSpPr>
            <p:spPr>
              <a:xfrm>
                <a:off x="8128000" y="3733800"/>
                <a:ext cx="203200" cy="467360"/>
              </a:xfrm>
              <a:custGeom>
                <a:avLst/>
                <a:gdLst>
                  <a:gd name="connsiteX0" fmla="*/ 0 w 203200"/>
                  <a:gd name="connsiteY0" fmla="*/ 467360 h 467360"/>
                  <a:gd name="connsiteX1" fmla="*/ 203200 w 203200"/>
                  <a:gd name="connsiteY1" fmla="*/ 0 h 4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200" h="467360">
                    <a:moveTo>
                      <a:pt x="0" y="467360"/>
                    </a:moveTo>
                    <a:lnTo>
                      <a:pt x="203200" y="0"/>
                    </a:lnTo>
                  </a:path>
                </a:pathLst>
              </a:custGeom>
              <a:ln w="9525">
                <a:solidFill>
                  <a:schemeClr val="accent1"/>
                </a:solidFill>
                <a:prstDash val="sysDot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5152" tIns="52577" rIns="105152" bIns="5257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700"/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>
              <a:off x="832038" y="4605479"/>
              <a:ext cx="2093676" cy="44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600" dirty="0"/>
                <a:t>General </a:t>
              </a:r>
              <a:r>
                <a:rPr lang="en-US" altLang="ja-JP" sz="1600" dirty="0" smtClean="0"/>
                <a:t>BSSRDF</a:t>
              </a:r>
              <a:endParaRPr lang="ja-JP" altLang="en-US" sz="16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441242" y="4605480"/>
              <a:ext cx="2427262" cy="753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ja-JP" sz="1600" dirty="0" smtClean="0"/>
                <a:t>Angular dependent 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ja-JP" sz="1600" dirty="0" smtClean="0"/>
                <a:t>component</a:t>
              </a:r>
              <a:endParaRPr lang="ja-JP" altLang="en-US" sz="16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054199" y="4605480"/>
              <a:ext cx="2577377" cy="753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ja-JP" sz="1600" dirty="0" smtClean="0"/>
                <a:t>Angular independent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ja-JP" sz="1600" dirty="0" smtClean="0"/>
                <a:t>component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26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37.7|4.5|3.8|9.8|2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|13.3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27.6|13.1|6.1"/>
</p:tagLst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ユーザー定義 2">
      <a:majorFont>
        <a:latin typeface="Corbel"/>
        <a:ea typeface="HGPｺﾞｼｯｸE"/>
        <a:cs typeface=""/>
      </a:majorFont>
      <a:minorFont>
        <a:latin typeface="Corbel"/>
        <a:ea typeface="HGPｺﾞｼｯｸM"/>
        <a:cs typeface="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10436</TotalTime>
  <Words>768</Words>
  <Application>Microsoft Office PowerPoint</Application>
  <PresentationFormat>画面に合わせる (4:3)</PresentationFormat>
  <Paragraphs>304</Paragraphs>
  <Slides>17</Slides>
  <Notes>17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9" baseType="lpstr">
      <vt:lpstr>HGPｺﾞｼｯｸE</vt:lpstr>
      <vt:lpstr>HGPｺﾞｼｯｸM</vt:lpstr>
      <vt:lpstr>ＭＳ Ｐゴシック</vt:lpstr>
      <vt:lpstr>Arial</vt:lpstr>
      <vt:lpstr>Calibri</vt:lpstr>
      <vt:lpstr>Corbel</vt:lpstr>
      <vt:lpstr>Symbol</vt:lpstr>
      <vt:lpstr>Times</vt:lpstr>
      <vt:lpstr>Times New Roman</vt:lpstr>
      <vt:lpstr>Wingdings</vt:lpstr>
      <vt:lpstr>レトロスペクト</vt:lpstr>
      <vt:lpstr>数式</vt:lpstr>
      <vt:lpstr>Full-dimensional Sampling and Analysis of BSSRDF</vt:lpstr>
      <vt:lpstr>Surface reflectance vs. subsurface scattering</vt:lpstr>
      <vt:lpstr>Research on subsurface scattering</vt:lpstr>
      <vt:lpstr>Research on subsurface scattering</vt:lpstr>
      <vt:lpstr>Objective</vt:lpstr>
      <vt:lpstr>Our solution</vt:lpstr>
      <vt:lpstr>Specs</vt:lpstr>
      <vt:lpstr>Target materials and examples of captured images</vt:lpstr>
      <vt:lpstr>Analysis of sampled BSSRDF</vt:lpstr>
      <vt:lpstr>Visualization of BSSRDF</vt:lpstr>
      <vt:lpstr>Comparison of 4D slices</vt:lpstr>
      <vt:lpstr>BSSRDF analysis based on angular dependency</vt:lpstr>
      <vt:lpstr>Decomposition algorithm</vt:lpstr>
      <vt:lpstr>Decomposition result</vt:lpstr>
      <vt:lpstr>Optical characteristics vs. Sampled BSSRDF</vt:lpstr>
      <vt:lpstr>Summary</vt:lpstr>
      <vt:lpstr>OS1-2  Full-dimensional Sampling and Analysis of BSSRDF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Fellowship presentation</dc:title>
  <dc:creator>Inoshita</dc:creator>
  <cp:lastModifiedBy>Inoshita</cp:lastModifiedBy>
  <cp:revision>2829</cp:revision>
  <dcterms:created xsi:type="dcterms:W3CDTF">2013-06-21T07:42:19Z</dcterms:created>
  <dcterms:modified xsi:type="dcterms:W3CDTF">2013-08-02T02:21:48Z</dcterms:modified>
</cp:coreProperties>
</file>