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711" r:id="rId2"/>
  </p:sldMasterIdLst>
  <p:notesMasterIdLst>
    <p:notesMasterId r:id="rId27"/>
  </p:notesMasterIdLst>
  <p:sldIdLst>
    <p:sldId id="256" r:id="rId3"/>
    <p:sldId id="405" r:id="rId4"/>
    <p:sldId id="402" r:id="rId5"/>
    <p:sldId id="448" r:id="rId6"/>
    <p:sldId id="407" r:id="rId7"/>
    <p:sldId id="404" r:id="rId8"/>
    <p:sldId id="408" r:id="rId9"/>
    <p:sldId id="415" r:id="rId10"/>
    <p:sldId id="409" r:id="rId11"/>
    <p:sldId id="442" r:id="rId12"/>
    <p:sldId id="410" r:id="rId13"/>
    <p:sldId id="413" r:id="rId14"/>
    <p:sldId id="439" r:id="rId15"/>
    <p:sldId id="440" r:id="rId16"/>
    <p:sldId id="420" r:id="rId17"/>
    <p:sldId id="421" r:id="rId18"/>
    <p:sldId id="425" r:id="rId19"/>
    <p:sldId id="426" r:id="rId20"/>
    <p:sldId id="427" r:id="rId21"/>
    <p:sldId id="422" r:id="rId22"/>
    <p:sldId id="423" r:id="rId23"/>
    <p:sldId id="449" r:id="rId24"/>
    <p:sldId id="419" r:id="rId25"/>
    <p:sldId id="428" r:id="rId26"/>
  </p:sldIdLst>
  <p:sldSz cx="9144000" cy="6858000" type="screen4x3"/>
  <p:notesSz cx="6792913" cy="992505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FEF9F4"/>
    <a:srgbClr val="FFFFCC"/>
    <a:srgbClr val="43B4B4"/>
    <a:srgbClr val="000080"/>
    <a:srgbClr val="0000FF"/>
    <a:srgbClr val="FF66FF"/>
    <a:srgbClr val="9966FF"/>
    <a:srgbClr val="FFCC99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324" autoAdjust="0"/>
  </p:normalViewPr>
  <p:slideViewPr>
    <p:cSldViewPr>
      <p:cViewPr>
        <p:scale>
          <a:sx n="100" d="100"/>
          <a:sy n="100" d="100"/>
        </p:scale>
        <p:origin x="-20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SHITA\Documents\My%20Dropbox\paper\miru2011\camera\img\evaluate-te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is\home\inoshita\meeting\M1\11_03_30\evaluat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is\home\inoshita\meeting\M1\11_03_30\evalua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OSHITA\Documents\My%20Dropbox\paper\miru2011\camera\img\evaluate-te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SHITA\Documents\My%20Dropbox\paper\miru2011\camera\img\evaluate-te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SHITA\Documents\My%20Dropbox\paper\miru2011\camera\img\evaluate-te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is\home\inoshita\meeting\M1\11_03_30\evalua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KA\Documents\My%20Dropbox\paper\miru2011\camera\img\evaluate-te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SHITA\Documents\My%20Dropbox\paper\miru2011\camera\img\evaluate-te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SHITA\Documents\My%20Dropbox\miru2011\paper\img\evaluate-te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OSHITA\Documents\My%20Dropbox\miru2011\paper\img\evaluate-te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31070;&#30446;\My%20Documents\My%20Dropbox\paper\miru2011\camera\img\evaluate-te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13644759726795375"/>
          <c:y val="6.270815106445031E-2"/>
          <c:w val="0.76174193526186496"/>
          <c:h val="0.72354986876640415"/>
        </c:manualLayout>
      </c:layout>
      <c:scatterChart>
        <c:scatterStyle val="lineMarker"/>
        <c:ser>
          <c:idx val="0"/>
          <c:order val="0"/>
          <c:tx>
            <c:v>i=1</c:v>
          </c:tx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5.000000000000007E-3</c:v>
                </c:pt>
                <c:pt idx="2">
                  <c:v>1.0000000000000016E-2</c:v>
                </c:pt>
                <c:pt idx="3">
                  <c:v>1.4999999999999998E-2</c:v>
                </c:pt>
                <c:pt idx="4">
                  <c:v>2.0000000000000032E-2</c:v>
                </c:pt>
                <c:pt idx="5">
                  <c:v>2.5000000000000033E-2</c:v>
                </c:pt>
                <c:pt idx="6">
                  <c:v>3.0000000000000054E-2</c:v>
                </c:pt>
                <c:pt idx="7">
                  <c:v>3.5000000000000059E-2</c:v>
                </c:pt>
                <c:pt idx="8">
                  <c:v>4.0000000000000063E-2</c:v>
                </c:pt>
                <c:pt idx="9">
                  <c:v>4.5000000000000033E-2</c:v>
                </c:pt>
                <c:pt idx="10">
                  <c:v>5.0000000000000065E-2</c:v>
                </c:pt>
                <c:pt idx="11">
                  <c:v>5.500000000000007E-2</c:v>
                </c:pt>
                <c:pt idx="12">
                  <c:v>6.0000000000000095E-2</c:v>
                </c:pt>
                <c:pt idx="13">
                  <c:v>6.5000000000000099E-2</c:v>
                </c:pt>
                <c:pt idx="14">
                  <c:v>7.0000000000000034E-2</c:v>
                </c:pt>
                <c:pt idx="15">
                  <c:v>7.5000000000000108E-2</c:v>
                </c:pt>
                <c:pt idx="16">
                  <c:v>8.0000000000000127E-2</c:v>
                </c:pt>
                <c:pt idx="17">
                  <c:v>8.5000000000000048E-2</c:v>
                </c:pt>
                <c:pt idx="18">
                  <c:v>9.0000000000000066E-2</c:v>
                </c:pt>
                <c:pt idx="19">
                  <c:v>9.500000000000014E-2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0.1100000000000001</c:v>
                </c:pt>
                <c:pt idx="23">
                  <c:v>0.11500000000000012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0.16000000000000023</c:v>
                </c:pt>
                <c:pt idx="33">
                  <c:v>0.16500000000000026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0.18000000000000022</c:v>
                </c:pt>
                <c:pt idx="37">
                  <c:v>0.18500000000000022</c:v>
                </c:pt>
                <c:pt idx="38">
                  <c:v>0.19000000000000022</c:v>
                </c:pt>
                <c:pt idx="39">
                  <c:v>0.19500000000000026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0.21500000000000022</c:v>
                </c:pt>
                <c:pt idx="44">
                  <c:v>0.22000000000000022</c:v>
                </c:pt>
                <c:pt idx="45">
                  <c:v>0.22500000000000026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0.24500000000000022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0.31000000000000044</c:v>
                </c:pt>
                <c:pt idx="63">
                  <c:v>0.31500000000000045</c:v>
                </c:pt>
                <c:pt idx="64">
                  <c:v>0.32000000000000051</c:v>
                </c:pt>
                <c:pt idx="65">
                  <c:v>0.32500000000000051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0.34000000000000052</c:v>
                </c:pt>
                <c:pt idx="69">
                  <c:v>0.34500000000000064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0.37500000000000044</c:v>
                </c:pt>
                <c:pt idx="76">
                  <c:v>0.3800000000000005</c:v>
                </c:pt>
                <c:pt idx="77">
                  <c:v>0.38500000000000051</c:v>
                </c:pt>
                <c:pt idx="78">
                  <c:v>0.39000000000000051</c:v>
                </c:pt>
                <c:pt idx="79">
                  <c:v>0.39500000000000057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0.43500000000000044</c:v>
                </c:pt>
                <c:pt idx="88">
                  <c:v>0.44000000000000039</c:v>
                </c:pt>
                <c:pt idx="89">
                  <c:v>0.44500000000000045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0.58000000000000063</c:v>
                </c:pt>
                <c:pt idx="117">
                  <c:v>0.58500000000000063</c:v>
                </c:pt>
                <c:pt idx="118">
                  <c:v>0.59000000000000064</c:v>
                </c:pt>
                <c:pt idx="119">
                  <c:v>0.59500000000000064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0.61500000000000088</c:v>
                </c:pt>
                <c:pt idx="124">
                  <c:v>0.62000000000000088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0.65000000000000113</c:v>
                </c:pt>
                <c:pt idx="131">
                  <c:v>0.65500000000000114</c:v>
                </c:pt>
                <c:pt idx="132">
                  <c:v>0.66000000000000114</c:v>
                </c:pt>
                <c:pt idx="133">
                  <c:v>0.66500000000000115</c:v>
                </c:pt>
                <c:pt idx="134">
                  <c:v>0.67000000000000115</c:v>
                </c:pt>
                <c:pt idx="135">
                  <c:v>0.67500000000000115</c:v>
                </c:pt>
                <c:pt idx="136">
                  <c:v>0.68000000000000116</c:v>
                </c:pt>
                <c:pt idx="137">
                  <c:v>0.68500000000000116</c:v>
                </c:pt>
                <c:pt idx="138">
                  <c:v>0.69000000000000128</c:v>
                </c:pt>
                <c:pt idx="139">
                  <c:v>0.69500000000000128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0.74000000000000088</c:v>
                </c:pt>
                <c:pt idx="149">
                  <c:v>0.74500000000000088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0.77000000000000013</c:v>
                </c:pt>
                <c:pt idx="155">
                  <c:v>0.77500000000000013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0.86500000000000088</c:v>
                </c:pt>
                <c:pt idx="174">
                  <c:v>0.87000000000000088</c:v>
                </c:pt>
                <c:pt idx="175">
                  <c:v>0.875000000000001</c:v>
                </c:pt>
                <c:pt idx="176">
                  <c:v>0.88000000000000089</c:v>
                </c:pt>
                <c:pt idx="177">
                  <c:v>0.8850000000000009</c:v>
                </c:pt>
                <c:pt idx="178">
                  <c:v>0.8900000000000009</c:v>
                </c:pt>
                <c:pt idx="179">
                  <c:v>0.89500000000000091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0.97000000000000008</c:v>
                </c:pt>
                <c:pt idx="195">
                  <c:v>0.97500000000000009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1.0249999999999981</c:v>
                </c:pt>
                <c:pt idx="206">
                  <c:v>1.03</c:v>
                </c:pt>
                <c:pt idx="207">
                  <c:v>1.0349999999999981</c:v>
                </c:pt>
                <c:pt idx="208">
                  <c:v>1.04</c:v>
                </c:pt>
                <c:pt idx="209">
                  <c:v>1.0449999999999982</c:v>
                </c:pt>
                <c:pt idx="210">
                  <c:v>1.05</c:v>
                </c:pt>
                <c:pt idx="211">
                  <c:v>1.0549999999999982</c:v>
                </c:pt>
                <c:pt idx="212">
                  <c:v>1.06</c:v>
                </c:pt>
                <c:pt idx="213">
                  <c:v>1.0649999999999982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1.1599999999999981</c:v>
                </c:pt>
                <c:pt idx="233">
                  <c:v>1.165</c:v>
                </c:pt>
                <c:pt idx="234">
                  <c:v>1.1700000000000017</c:v>
                </c:pt>
                <c:pt idx="235">
                  <c:v>1.175</c:v>
                </c:pt>
                <c:pt idx="236">
                  <c:v>1.1800000000000017</c:v>
                </c:pt>
                <c:pt idx="237">
                  <c:v>1.1850000000000001</c:v>
                </c:pt>
                <c:pt idx="238">
                  <c:v>1.1900000000000017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1.2049999999999979</c:v>
                </c:pt>
                <c:pt idx="242">
                  <c:v>1.21</c:v>
                </c:pt>
                <c:pt idx="243">
                  <c:v>1.2149999999999979</c:v>
                </c:pt>
                <c:pt idx="244">
                  <c:v>1.22</c:v>
                </c:pt>
                <c:pt idx="245">
                  <c:v>1.2249999999999981</c:v>
                </c:pt>
                <c:pt idx="246">
                  <c:v>1.23</c:v>
                </c:pt>
                <c:pt idx="247">
                  <c:v>1.2349999999999981</c:v>
                </c:pt>
                <c:pt idx="248">
                  <c:v>1.24</c:v>
                </c:pt>
                <c:pt idx="249">
                  <c:v>1.2449999999999983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1.2849999999999981</c:v>
                </c:pt>
                <c:pt idx="258">
                  <c:v>1.29</c:v>
                </c:pt>
                <c:pt idx="259">
                  <c:v>1.2949999999999982</c:v>
                </c:pt>
                <c:pt idx="260">
                  <c:v>1.3</c:v>
                </c:pt>
                <c:pt idx="261">
                  <c:v>1.3049999999999982</c:v>
                </c:pt>
                <c:pt idx="262">
                  <c:v>1.31</c:v>
                </c:pt>
                <c:pt idx="263">
                  <c:v>1.3149999999999982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1.4049999999999976</c:v>
                </c:pt>
                <c:pt idx="282">
                  <c:v>1.41</c:v>
                </c:pt>
                <c:pt idx="283">
                  <c:v>1.4149999999999976</c:v>
                </c:pt>
                <c:pt idx="284">
                  <c:v>1.42</c:v>
                </c:pt>
                <c:pt idx="285">
                  <c:v>1.4249999999999976</c:v>
                </c:pt>
                <c:pt idx="286">
                  <c:v>1.43</c:v>
                </c:pt>
                <c:pt idx="287">
                  <c:v>1.4349999999999976</c:v>
                </c:pt>
                <c:pt idx="288">
                  <c:v>1.44</c:v>
                </c:pt>
                <c:pt idx="289">
                  <c:v>1.4449999999999978</c:v>
                </c:pt>
                <c:pt idx="290">
                  <c:v>1.45</c:v>
                </c:pt>
                <c:pt idx="291">
                  <c:v>1.4549999999999979</c:v>
                </c:pt>
                <c:pt idx="292">
                  <c:v>1.46</c:v>
                </c:pt>
                <c:pt idx="293">
                  <c:v>1.4649999999999979</c:v>
                </c:pt>
                <c:pt idx="294">
                  <c:v>1.47</c:v>
                </c:pt>
                <c:pt idx="295">
                  <c:v>1.4749999999999981</c:v>
                </c:pt>
                <c:pt idx="296">
                  <c:v>1.48</c:v>
                </c:pt>
                <c:pt idx="297">
                  <c:v>1.4849999999999981</c:v>
                </c:pt>
                <c:pt idx="298">
                  <c:v>1.49</c:v>
                </c:pt>
                <c:pt idx="299">
                  <c:v>1.4949999999999983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1.5449999999999982</c:v>
                </c:pt>
                <c:pt idx="310">
                  <c:v>1.55</c:v>
                </c:pt>
                <c:pt idx="311">
                  <c:v>1.5549999999999982</c:v>
                </c:pt>
                <c:pt idx="312">
                  <c:v>1.56</c:v>
                </c:pt>
                <c:pt idx="313">
                  <c:v>1.5649999999999982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1.6700000000000017</c:v>
                </c:pt>
                <c:pt idx="335">
                  <c:v>1.675</c:v>
                </c:pt>
                <c:pt idx="336">
                  <c:v>1.6800000000000017</c:v>
                </c:pt>
                <c:pt idx="337">
                  <c:v>1.6850000000000001</c:v>
                </c:pt>
                <c:pt idx="338">
                  <c:v>1.6900000000000017</c:v>
                </c:pt>
                <c:pt idx="339">
                  <c:v>1.6950000000000001</c:v>
                </c:pt>
                <c:pt idx="340">
                  <c:v>1.7000000000000015</c:v>
                </c:pt>
                <c:pt idx="341">
                  <c:v>1.7049999999999998</c:v>
                </c:pt>
                <c:pt idx="342">
                  <c:v>1.7100000000000015</c:v>
                </c:pt>
                <c:pt idx="343">
                  <c:v>1.7149999999999999</c:v>
                </c:pt>
                <c:pt idx="344">
                  <c:v>1.7200000000000015</c:v>
                </c:pt>
                <c:pt idx="345">
                  <c:v>1.7249999999999999</c:v>
                </c:pt>
                <c:pt idx="346">
                  <c:v>1.7300000000000015</c:v>
                </c:pt>
                <c:pt idx="347">
                  <c:v>1.7349999999999999</c:v>
                </c:pt>
                <c:pt idx="348">
                  <c:v>1.7400000000000015</c:v>
                </c:pt>
                <c:pt idx="349">
                  <c:v>1.7449999999999999</c:v>
                </c:pt>
                <c:pt idx="350">
                  <c:v>1.7500000000000016</c:v>
                </c:pt>
                <c:pt idx="351">
                  <c:v>1.7549999999999999</c:v>
                </c:pt>
                <c:pt idx="352">
                  <c:v>1.7600000000000016</c:v>
                </c:pt>
                <c:pt idx="353">
                  <c:v>1.7649999999999999</c:v>
                </c:pt>
                <c:pt idx="354">
                  <c:v>1.7700000000000018</c:v>
                </c:pt>
                <c:pt idx="355">
                  <c:v>1.7749999999999999</c:v>
                </c:pt>
                <c:pt idx="356">
                  <c:v>1.7800000000000018</c:v>
                </c:pt>
                <c:pt idx="357">
                  <c:v>1.7849999999999999</c:v>
                </c:pt>
                <c:pt idx="358">
                  <c:v>1.7900000000000018</c:v>
                </c:pt>
                <c:pt idx="359">
                  <c:v>1.7949999999999997</c:v>
                </c:pt>
                <c:pt idx="360">
                  <c:v>1.8</c:v>
                </c:pt>
                <c:pt idx="361">
                  <c:v>1.8049999999999982</c:v>
                </c:pt>
                <c:pt idx="362">
                  <c:v>1.81</c:v>
                </c:pt>
                <c:pt idx="363">
                  <c:v>1.8149999999999982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</c:v>
                </c:pt>
                <c:pt idx="381">
                  <c:v>1.9049999999999978</c:v>
                </c:pt>
                <c:pt idx="382">
                  <c:v>1.91</c:v>
                </c:pt>
                <c:pt idx="383">
                  <c:v>1.9149999999999978</c:v>
                </c:pt>
                <c:pt idx="384">
                  <c:v>1.9200000000000002</c:v>
                </c:pt>
                <c:pt idx="385">
                  <c:v>1.924999999999998</c:v>
                </c:pt>
                <c:pt idx="386">
                  <c:v>1.9300000000000002</c:v>
                </c:pt>
                <c:pt idx="387">
                  <c:v>1.9349999999999981</c:v>
                </c:pt>
                <c:pt idx="388">
                  <c:v>1.9400000000000002</c:v>
                </c:pt>
                <c:pt idx="389">
                  <c:v>1.9449999999999983</c:v>
                </c:pt>
                <c:pt idx="390">
                  <c:v>1.9500000000000002</c:v>
                </c:pt>
                <c:pt idx="391">
                  <c:v>1.9549999999999983</c:v>
                </c:pt>
                <c:pt idx="392">
                  <c:v>1.9600000000000002</c:v>
                </c:pt>
                <c:pt idx="393">
                  <c:v>1.9649999999999983</c:v>
                </c:pt>
                <c:pt idx="394">
                  <c:v>1.9700000000000002</c:v>
                </c:pt>
                <c:pt idx="395">
                  <c:v>1.9749999999999985</c:v>
                </c:pt>
                <c:pt idx="396">
                  <c:v>1.9800000000000002</c:v>
                </c:pt>
                <c:pt idx="397">
                  <c:v>1.9849999999999985</c:v>
                </c:pt>
                <c:pt idx="398">
                  <c:v>1.9900000000000002</c:v>
                </c:pt>
                <c:pt idx="399">
                  <c:v>1.9949999999999986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new!$K$2:$K$594</c:f>
              <c:numCache>
                <c:formatCode>General</c:formatCode>
                <c:ptCount val="593"/>
                <c:pt idx="0">
                  <c:v>9958</c:v>
                </c:pt>
                <c:pt idx="1">
                  <c:v>9876</c:v>
                </c:pt>
                <c:pt idx="2">
                  <c:v>9798</c:v>
                </c:pt>
                <c:pt idx="3">
                  <c:v>9689</c:v>
                </c:pt>
                <c:pt idx="4">
                  <c:v>9595</c:v>
                </c:pt>
                <c:pt idx="5">
                  <c:v>9492</c:v>
                </c:pt>
                <c:pt idx="6">
                  <c:v>9370</c:v>
                </c:pt>
                <c:pt idx="7">
                  <c:v>9272</c:v>
                </c:pt>
                <c:pt idx="8">
                  <c:v>9183</c:v>
                </c:pt>
                <c:pt idx="9">
                  <c:v>9088</c:v>
                </c:pt>
                <c:pt idx="10">
                  <c:v>8969</c:v>
                </c:pt>
                <c:pt idx="11">
                  <c:v>8873</c:v>
                </c:pt>
                <c:pt idx="12">
                  <c:v>8795</c:v>
                </c:pt>
                <c:pt idx="13">
                  <c:v>8757</c:v>
                </c:pt>
                <c:pt idx="14">
                  <c:v>8711</c:v>
                </c:pt>
                <c:pt idx="15">
                  <c:v>8653</c:v>
                </c:pt>
                <c:pt idx="16">
                  <c:v>8571</c:v>
                </c:pt>
                <c:pt idx="17">
                  <c:v>8488</c:v>
                </c:pt>
                <c:pt idx="18">
                  <c:v>8378</c:v>
                </c:pt>
                <c:pt idx="19">
                  <c:v>8277</c:v>
                </c:pt>
                <c:pt idx="20">
                  <c:v>8193</c:v>
                </c:pt>
                <c:pt idx="21">
                  <c:v>8122</c:v>
                </c:pt>
                <c:pt idx="22">
                  <c:v>8082</c:v>
                </c:pt>
                <c:pt idx="23">
                  <c:v>8063</c:v>
                </c:pt>
                <c:pt idx="24">
                  <c:v>7997</c:v>
                </c:pt>
                <c:pt idx="25">
                  <c:v>7962</c:v>
                </c:pt>
                <c:pt idx="26">
                  <c:v>7909</c:v>
                </c:pt>
                <c:pt idx="27">
                  <c:v>7881</c:v>
                </c:pt>
                <c:pt idx="28">
                  <c:v>7872</c:v>
                </c:pt>
                <c:pt idx="29">
                  <c:v>7873</c:v>
                </c:pt>
                <c:pt idx="30">
                  <c:v>7847</c:v>
                </c:pt>
                <c:pt idx="31">
                  <c:v>7829</c:v>
                </c:pt>
                <c:pt idx="32">
                  <c:v>7794</c:v>
                </c:pt>
                <c:pt idx="33">
                  <c:v>7714</c:v>
                </c:pt>
                <c:pt idx="34">
                  <c:v>7617</c:v>
                </c:pt>
                <c:pt idx="35">
                  <c:v>7566</c:v>
                </c:pt>
                <c:pt idx="36">
                  <c:v>7501</c:v>
                </c:pt>
                <c:pt idx="37">
                  <c:v>7433</c:v>
                </c:pt>
                <c:pt idx="38">
                  <c:v>7361</c:v>
                </c:pt>
                <c:pt idx="39">
                  <c:v>7267</c:v>
                </c:pt>
                <c:pt idx="40">
                  <c:v>7165</c:v>
                </c:pt>
                <c:pt idx="41">
                  <c:v>7066</c:v>
                </c:pt>
                <c:pt idx="42">
                  <c:v>6953</c:v>
                </c:pt>
                <c:pt idx="43">
                  <c:v>6866</c:v>
                </c:pt>
                <c:pt idx="44">
                  <c:v>6801</c:v>
                </c:pt>
                <c:pt idx="45">
                  <c:v>6746</c:v>
                </c:pt>
                <c:pt idx="46">
                  <c:v>6668</c:v>
                </c:pt>
                <c:pt idx="47">
                  <c:v>6588</c:v>
                </c:pt>
                <c:pt idx="48">
                  <c:v>6548</c:v>
                </c:pt>
                <c:pt idx="49">
                  <c:v>6527</c:v>
                </c:pt>
                <c:pt idx="50">
                  <c:v>6507</c:v>
                </c:pt>
                <c:pt idx="51">
                  <c:v>6490</c:v>
                </c:pt>
                <c:pt idx="52">
                  <c:v>6467</c:v>
                </c:pt>
                <c:pt idx="53">
                  <c:v>6434</c:v>
                </c:pt>
                <c:pt idx="54">
                  <c:v>6416</c:v>
                </c:pt>
                <c:pt idx="55">
                  <c:v>6383</c:v>
                </c:pt>
                <c:pt idx="56">
                  <c:v>6335</c:v>
                </c:pt>
                <c:pt idx="57">
                  <c:v>6289</c:v>
                </c:pt>
                <c:pt idx="58">
                  <c:v>6248</c:v>
                </c:pt>
                <c:pt idx="59">
                  <c:v>6205</c:v>
                </c:pt>
                <c:pt idx="60">
                  <c:v>6130</c:v>
                </c:pt>
                <c:pt idx="61">
                  <c:v>6066</c:v>
                </c:pt>
                <c:pt idx="62">
                  <c:v>6019</c:v>
                </c:pt>
                <c:pt idx="63">
                  <c:v>5986</c:v>
                </c:pt>
                <c:pt idx="64">
                  <c:v>5947</c:v>
                </c:pt>
                <c:pt idx="65">
                  <c:v>5875</c:v>
                </c:pt>
                <c:pt idx="66">
                  <c:v>5825</c:v>
                </c:pt>
                <c:pt idx="67">
                  <c:v>5767</c:v>
                </c:pt>
                <c:pt idx="68">
                  <c:v>5713</c:v>
                </c:pt>
                <c:pt idx="69">
                  <c:v>5657</c:v>
                </c:pt>
                <c:pt idx="70">
                  <c:v>5583</c:v>
                </c:pt>
                <c:pt idx="71">
                  <c:v>5508</c:v>
                </c:pt>
                <c:pt idx="72">
                  <c:v>5437</c:v>
                </c:pt>
                <c:pt idx="73">
                  <c:v>5368</c:v>
                </c:pt>
                <c:pt idx="74">
                  <c:v>5312</c:v>
                </c:pt>
                <c:pt idx="75">
                  <c:v>5285</c:v>
                </c:pt>
                <c:pt idx="76">
                  <c:v>5257</c:v>
                </c:pt>
                <c:pt idx="77">
                  <c:v>5203</c:v>
                </c:pt>
                <c:pt idx="78">
                  <c:v>5150</c:v>
                </c:pt>
                <c:pt idx="79">
                  <c:v>5108</c:v>
                </c:pt>
                <c:pt idx="80">
                  <c:v>5078</c:v>
                </c:pt>
                <c:pt idx="81">
                  <c:v>5048</c:v>
                </c:pt>
                <c:pt idx="82">
                  <c:v>5029</c:v>
                </c:pt>
                <c:pt idx="83">
                  <c:v>5020</c:v>
                </c:pt>
                <c:pt idx="84">
                  <c:v>4998</c:v>
                </c:pt>
                <c:pt idx="85">
                  <c:v>4952</c:v>
                </c:pt>
                <c:pt idx="86">
                  <c:v>4885</c:v>
                </c:pt>
                <c:pt idx="87">
                  <c:v>4824</c:v>
                </c:pt>
                <c:pt idx="88">
                  <c:v>4790</c:v>
                </c:pt>
                <c:pt idx="89">
                  <c:v>4773</c:v>
                </c:pt>
                <c:pt idx="90">
                  <c:v>4739</c:v>
                </c:pt>
                <c:pt idx="91">
                  <c:v>4679</c:v>
                </c:pt>
                <c:pt idx="92">
                  <c:v>4632</c:v>
                </c:pt>
                <c:pt idx="93">
                  <c:v>4597</c:v>
                </c:pt>
                <c:pt idx="94">
                  <c:v>4547</c:v>
                </c:pt>
                <c:pt idx="95">
                  <c:v>4502</c:v>
                </c:pt>
                <c:pt idx="96">
                  <c:v>4472</c:v>
                </c:pt>
                <c:pt idx="97">
                  <c:v>4435</c:v>
                </c:pt>
                <c:pt idx="98">
                  <c:v>4382</c:v>
                </c:pt>
                <c:pt idx="99">
                  <c:v>4320</c:v>
                </c:pt>
                <c:pt idx="100">
                  <c:v>4267</c:v>
                </c:pt>
                <c:pt idx="101">
                  <c:v>4234</c:v>
                </c:pt>
                <c:pt idx="102">
                  <c:v>4216</c:v>
                </c:pt>
                <c:pt idx="103">
                  <c:v>4174</c:v>
                </c:pt>
                <c:pt idx="104">
                  <c:v>4122</c:v>
                </c:pt>
                <c:pt idx="105">
                  <c:v>4088</c:v>
                </c:pt>
                <c:pt idx="106">
                  <c:v>4051</c:v>
                </c:pt>
                <c:pt idx="107">
                  <c:v>4016</c:v>
                </c:pt>
                <c:pt idx="108">
                  <c:v>3984</c:v>
                </c:pt>
                <c:pt idx="109">
                  <c:v>3971</c:v>
                </c:pt>
                <c:pt idx="110">
                  <c:v>3953</c:v>
                </c:pt>
                <c:pt idx="111">
                  <c:v>3913</c:v>
                </c:pt>
                <c:pt idx="112">
                  <c:v>3861</c:v>
                </c:pt>
                <c:pt idx="113">
                  <c:v>3819</c:v>
                </c:pt>
                <c:pt idx="114">
                  <c:v>3801</c:v>
                </c:pt>
                <c:pt idx="115">
                  <c:v>3791</c:v>
                </c:pt>
                <c:pt idx="116">
                  <c:v>3774</c:v>
                </c:pt>
                <c:pt idx="117">
                  <c:v>3747</c:v>
                </c:pt>
                <c:pt idx="118">
                  <c:v>3707</c:v>
                </c:pt>
                <c:pt idx="119">
                  <c:v>3674</c:v>
                </c:pt>
                <c:pt idx="120">
                  <c:v>3646</c:v>
                </c:pt>
                <c:pt idx="121">
                  <c:v>3621</c:v>
                </c:pt>
                <c:pt idx="122">
                  <c:v>3607</c:v>
                </c:pt>
                <c:pt idx="123">
                  <c:v>3583</c:v>
                </c:pt>
                <c:pt idx="124">
                  <c:v>3552</c:v>
                </c:pt>
                <c:pt idx="125">
                  <c:v>3509</c:v>
                </c:pt>
                <c:pt idx="126">
                  <c:v>3470</c:v>
                </c:pt>
                <c:pt idx="127">
                  <c:v>3429</c:v>
                </c:pt>
                <c:pt idx="128">
                  <c:v>3394</c:v>
                </c:pt>
                <c:pt idx="129">
                  <c:v>3371</c:v>
                </c:pt>
                <c:pt idx="130">
                  <c:v>3348</c:v>
                </c:pt>
                <c:pt idx="131">
                  <c:v>3311</c:v>
                </c:pt>
                <c:pt idx="132">
                  <c:v>3277</c:v>
                </c:pt>
                <c:pt idx="133">
                  <c:v>3247</c:v>
                </c:pt>
                <c:pt idx="134">
                  <c:v>3227</c:v>
                </c:pt>
                <c:pt idx="135">
                  <c:v>3198</c:v>
                </c:pt>
                <c:pt idx="136">
                  <c:v>3170</c:v>
                </c:pt>
                <c:pt idx="137">
                  <c:v>3132</c:v>
                </c:pt>
                <c:pt idx="138">
                  <c:v>3099</c:v>
                </c:pt>
                <c:pt idx="139">
                  <c:v>3065</c:v>
                </c:pt>
                <c:pt idx="140">
                  <c:v>3028</c:v>
                </c:pt>
                <c:pt idx="141">
                  <c:v>2998</c:v>
                </c:pt>
                <c:pt idx="142">
                  <c:v>2973</c:v>
                </c:pt>
                <c:pt idx="143">
                  <c:v>2946</c:v>
                </c:pt>
                <c:pt idx="144">
                  <c:v>2915</c:v>
                </c:pt>
                <c:pt idx="145">
                  <c:v>2886</c:v>
                </c:pt>
                <c:pt idx="146">
                  <c:v>2854</c:v>
                </c:pt>
                <c:pt idx="147">
                  <c:v>2831</c:v>
                </c:pt>
                <c:pt idx="148">
                  <c:v>2816</c:v>
                </c:pt>
                <c:pt idx="149">
                  <c:v>2794</c:v>
                </c:pt>
                <c:pt idx="150">
                  <c:v>2776</c:v>
                </c:pt>
                <c:pt idx="151">
                  <c:v>2764</c:v>
                </c:pt>
                <c:pt idx="152">
                  <c:v>2749</c:v>
                </c:pt>
                <c:pt idx="153">
                  <c:v>2727</c:v>
                </c:pt>
                <c:pt idx="154">
                  <c:v>2705</c:v>
                </c:pt>
                <c:pt idx="155">
                  <c:v>2672</c:v>
                </c:pt>
                <c:pt idx="156">
                  <c:v>2640</c:v>
                </c:pt>
                <c:pt idx="157">
                  <c:v>2616</c:v>
                </c:pt>
                <c:pt idx="158">
                  <c:v>2590</c:v>
                </c:pt>
                <c:pt idx="159">
                  <c:v>2563</c:v>
                </c:pt>
                <c:pt idx="160">
                  <c:v>2542</c:v>
                </c:pt>
                <c:pt idx="161">
                  <c:v>2518</c:v>
                </c:pt>
                <c:pt idx="162">
                  <c:v>2486</c:v>
                </c:pt>
                <c:pt idx="163">
                  <c:v>2452</c:v>
                </c:pt>
                <c:pt idx="164">
                  <c:v>2421</c:v>
                </c:pt>
                <c:pt idx="165">
                  <c:v>2402</c:v>
                </c:pt>
                <c:pt idx="166">
                  <c:v>2391</c:v>
                </c:pt>
                <c:pt idx="167">
                  <c:v>2376</c:v>
                </c:pt>
                <c:pt idx="168">
                  <c:v>2361</c:v>
                </c:pt>
                <c:pt idx="169">
                  <c:v>2337</c:v>
                </c:pt>
                <c:pt idx="170">
                  <c:v>2310</c:v>
                </c:pt>
                <c:pt idx="171">
                  <c:v>2288</c:v>
                </c:pt>
                <c:pt idx="172">
                  <c:v>2266</c:v>
                </c:pt>
                <c:pt idx="173">
                  <c:v>2253</c:v>
                </c:pt>
                <c:pt idx="174">
                  <c:v>2235</c:v>
                </c:pt>
                <c:pt idx="175">
                  <c:v>2210</c:v>
                </c:pt>
                <c:pt idx="176">
                  <c:v>2177</c:v>
                </c:pt>
                <c:pt idx="177">
                  <c:v>2148</c:v>
                </c:pt>
                <c:pt idx="178">
                  <c:v>2124</c:v>
                </c:pt>
                <c:pt idx="179">
                  <c:v>2100</c:v>
                </c:pt>
                <c:pt idx="180">
                  <c:v>2081</c:v>
                </c:pt>
                <c:pt idx="181">
                  <c:v>2061</c:v>
                </c:pt>
                <c:pt idx="182">
                  <c:v>2031</c:v>
                </c:pt>
                <c:pt idx="183">
                  <c:v>2008</c:v>
                </c:pt>
                <c:pt idx="184">
                  <c:v>1986</c:v>
                </c:pt>
                <c:pt idx="185">
                  <c:v>1970</c:v>
                </c:pt>
                <c:pt idx="186">
                  <c:v>1960</c:v>
                </c:pt>
                <c:pt idx="187">
                  <c:v>1953</c:v>
                </c:pt>
                <c:pt idx="188">
                  <c:v>1945</c:v>
                </c:pt>
                <c:pt idx="189">
                  <c:v>1942</c:v>
                </c:pt>
                <c:pt idx="190">
                  <c:v>1949</c:v>
                </c:pt>
                <c:pt idx="191">
                  <c:v>1956</c:v>
                </c:pt>
                <c:pt idx="192">
                  <c:v>1956</c:v>
                </c:pt>
                <c:pt idx="193">
                  <c:v>1954</c:v>
                </c:pt>
                <c:pt idx="194">
                  <c:v>1944</c:v>
                </c:pt>
                <c:pt idx="195">
                  <c:v>1927</c:v>
                </c:pt>
                <c:pt idx="196">
                  <c:v>1906</c:v>
                </c:pt>
                <c:pt idx="197">
                  <c:v>1885</c:v>
                </c:pt>
                <c:pt idx="198">
                  <c:v>1861</c:v>
                </c:pt>
                <c:pt idx="199">
                  <c:v>1833</c:v>
                </c:pt>
                <c:pt idx="200">
                  <c:v>1801</c:v>
                </c:pt>
                <c:pt idx="201">
                  <c:v>1762</c:v>
                </c:pt>
                <c:pt idx="202">
                  <c:v>1723</c:v>
                </c:pt>
                <c:pt idx="203">
                  <c:v>1694</c:v>
                </c:pt>
                <c:pt idx="204">
                  <c:v>1672</c:v>
                </c:pt>
                <c:pt idx="205">
                  <c:v>1651</c:v>
                </c:pt>
                <c:pt idx="206">
                  <c:v>1633</c:v>
                </c:pt>
                <c:pt idx="207">
                  <c:v>1617</c:v>
                </c:pt>
                <c:pt idx="208">
                  <c:v>1606</c:v>
                </c:pt>
                <c:pt idx="209">
                  <c:v>1596</c:v>
                </c:pt>
                <c:pt idx="210">
                  <c:v>1585</c:v>
                </c:pt>
                <c:pt idx="211">
                  <c:v>1572</c:v>
                </c:pt>
                <c:pt idx="212">
                  <c:v>1553</c:v>
                </c:pt>
                <c:pt idx="213">
                  <c:v>1536</c:v>
                </c:pt>
                <c:pt idx="214">
                  <c:v>1514</c:v>
                </c:pt>
                <c:pt idx="215">
                  <c:v>1491</c:v>
                </c:pt>
                <c:pt idx="216">
                  <c:v>1477</c:v>
                </c:pt>
                <c:pt idx="217">
                  <c:v>1475</c:v>
                </c:pt>
                <c:pt idx="218">
                  <c:v>1485</c:v>
                </c:pt>
                <c:pt idx="219">
                  <c:v>1499</c:v>
                </c:pt>
                <c:pt idx="220">
                  <c:v>1509</c:v>
                </c:pt>
                <c:pt idx="221">
                  <c:v>1519</c:v>
                </c:pt>
                <c:pt idx="222">
                  <c:v>1529</c:v>
                </c:pt>
                <c:pt idx="223">
                  <c:v>1540</c:v>
                </c:pt>
                <c:pt idx="224">
                  <c:v>1553</c:v>
                </c:pt>
                <c:pt idx="225">
                  <c:v>1567</c:v>
                </c:pt>
                <c:pt idx="226">
                  <c:v>1580</c:v>
                </c:pt>
                <c:pt idx="227">
                  <c:v>1583</c:v>
                </c:pt>
                <c:pt idx="228">
                  <c:v>1580</c:v>
                </c:pt>
                <c:pt idx="229">
                  <c:v>1566</c:v>
                </c:pt>
                <c:pt idx="230">
                  <c:v>1551</c:v>
                </c:pt>
                <c:pt idx="231">
                  <c:v>1538</c:v>
                </c:pt>
                <c:pt idx="232">
                  <c:v>1527</c:v>
                </c:pt>
                <c:pt idx="233">
                  <c:v>1518</c:v>
                </c:pt>
                <c:pt idx="234">
                  <c:v>1512</c:v>
                </c:pt>
                <c:pt idx="235">
                  <c:v>1504</c:v>
                </c:pt>
                <c:pt idx="236">
                  <c:v>1495</c:v>
                </c:pt>
                <c:pt idx="237">
                  <c:v>1489</c:v>
                </c:pt>
                <c:pt idx="238">
                  <c:v>1491</c:v>
                </c:pt>
                <c:pt idx="239">
                  <c:v>1486</c:v>
                </c:pt>
                <c:pt idx="240">
                  <c:v>1480</c:v>
                </c:pt>
                <c:pt idx="241">
                  <c:v>1471</c:v>
                </c:pt>
                <c:pt idx="242">
                  <c:v>1463</c:v>
                </c:pt>
                <c:pt idx="243">
                  <c:v>1454</c:v>
                </c:pt>
                <c:pt idx="244">
                  <c:v>1443</c:v>
                </c:pt>
                <c:pt idx="245">
                  <c:v>1432</c:v>
                </c:pt>
                <c:pt idx="246">
                  <c:v>1418</c:v>
                </c:pt>
                <c:pt idx="247">
                  <c:v>1409</c:v>
                </c:pt>
                <c:pt idx="248">
                  <c:v>1396</c:v>
                </c:pt>
                <c:pt idx="249">
                  <c:v>1379</c:v>
                </c:pt>
                <c:pt idx="250">
                  <c:v>1363</c:v>
                </c:pt>
                <c:pt idx="251">
                  <c:v>1351</c:v>
                </c:pt>
                <c:pt idx="252">
                  <c:v>1339</c:v>
                </c:pt>
                <c:pt idx="253">
                  <c:v>1329</c:v>
                </c:pt>
                <c:pt idx="254">
                  <c:v>1320</c:v>
                </c:pt>
                <c:pt idx="255">
                  <c:v>1318</c:v>
                </c:pt>
                <c:pt idx="256">
                  <c:v>1311</c:v>
                </c:pt>
                <c:pt idx="257">
                  <c:v>1306</c:v>
                </c:pt>
                <c:pt idx="258">
                  <c:v>1295</c:v>
                </c:pt>
                <c:pt idx="259">
                  <c:v>1287</c:v>
                </c:pt>
                <c:pt idx="260">
                  <c:v>1281</c:v>
                </c:pt>
                <c:pt idx="261">
                  <c:v>1278</c:v>
                </c:pt>
                <c:pt idx="262">
                  <c:v>1275</c:v>
                </c:pt>
                <c:pt idx="263">
                  <c:v>1270</c:v>
                </c:pt>
                <c:pt idx="264">
                  <c:v>1266</c:v>
                </c:pt>
                <c:pt idx="265">
                  <c:v>1258</c:v>
                </c:pt>
                <c:pt idx="266">
                  <c:v>1247</c:v>
                </c:pt>
                <c:pt idx="267">
                  <c:v>1238</c:v>
                </c:pt>
                <c:pt idx="268">
                  <c:v>1232</c:v>
                </c:pt>
                <c:pt idx="269">
                  <c:v>1227</c:v>
                </c:pt>
                <c:pt idx="270">
                  <c:v>1222</c:v>
                </c:pt>
                <c:pt idx="271">
                  <c:v>1217</c:v>
                </c:pt>
                <c:pt idx="272">
                  <c:v>1207</c:v>
                </c:pt>
                <c:pt idx="273">
                  <c:v>1200</c:v>
                </c:pt>
                <c:pt idx="274">
                  <c:v>1196</c:v>
                </c:pt>
                <c:pt idx="275">
                  <c:v>1188</c:v>
                </c:pt>
                <c:pt idx="276">
                  <c:v>1182</c:v>
                </c:pt>
                <c:pt idx="277">
                  <c:v>1173</c:v>
                </c:pt>
                <c:pt idx="278">
                  <c:v>1165</c:v>
                </c:pt>
                <c:pt idx="279">
                  <c:v>1157</c:v>
                </c:pt>
                <c:pt idx="280">
                  <c:v>1151</c:v>
                </c:pt>
                <c:pt idx="281">
                  <c:v>1143</c:v>
                </c:pt>
                <c:pt idx="282">
                  <c:v>1138</c:v>
                </c:pt>
                <c:pt idx="283">
                  <c:v>1135</c:v>
                </c:pt>
                <c:pt idx="284">
                  <c:v>1126</c:v>
                </c:pt>
                <c:pt idx="285">
                  <c:v>1116</c:v>
                </c:pt>
                <c:pt idx="286">
                  <c:v>1110</c:v>
                </c:pt>
                <c:pt idx="287">
                  <c:v>1107</c:v>
                </c:pt>
                <c:pt idx="288">
                  <c:v>1103</c:v>
                </c:pt>
                <c:pt idx="289">
                  <c:v>1100</c:v>
                </c:pt>
                <c:pt idx="290">
                  <c:v>1097</c:v>
                </c:pt>
                <c:pt idx="291">
                  <c:v>1095</c:v>
                </c:pt>
                <c:pt idx="292">
                  <c:v>1092</c:v>
                </c:pt>
                <c:pt idx="293">
                  <c:v>1088</c:v>
                </c:pt>
                <c:pt idx="294">
                  <c:v>1085</c:v>
                </c:pt>
                <c:pt idx="295">
                  <c:v>1080</c:v>
                </c:pt>
                <c:pt idx="296">
                  <c:v>1075</c:v>
                </c:pt>
                <c:pt idx="297">
                  <c:v>1068</c:v>
                </c:pt>
                <c:pt idx="298">
                  <c:v>1060</c:v>
                </c:pt>
                <c:pt idx="299">
                  <c:v>1054</c:v>
                </c:pt>
                <c:pt idx="300">
                  <c:v>1048</c:v>
                </c:pt>
                <c:pt idx="301">
                  <c:v>1044</c:v>
                </c:pt>
                <c:pt idx="302">
                  <c:v>1038</c:v>
                </c:pt>
                <c:pt idx="303">
                  <c:v>1031</c:v>
                </c:pt>
                <c:pt idx="304">
                  <c:v>1021</c:v>
                </c:pt>
                <c:pt idx="305">
                  <c:v>1013</c:v>
                </c:pt>
                <c:pt idx="306">
                  <c:v>1009</c:v>
                </c:pt>
                <c:pt idx="307">
                  <c:v>1007</c:v>
                </c:pt>
                <c:pt idx="308">
                  <c:v>1005</c:v>
                </c:pt>
                <c:pt idx="309">
                  <c:v>1002</c:v>
                </c:pt>
                <c:pt idx="310">
                  <c:v>998</c:v>
                </c:pt>
                <c:pt idx="311">
                  <c:v>994</c:v>
                </c:pt>
                <c:pt idx="312">
                  <c:v>986</c:v>
                </c:pt>
                <c:pt idx="313">
                  <c:v>975</c:v>
                </c:pt>
                <c:pt idx="314">
                  <c:v>967</c:v>
                </c:pt>
                <c:pt idx="315">
                  <c:v>961</c:v>
                </c:pt>
                <c:pt idx="316">
                  <c:v>956</c:v>
                </c:pt>
                <c:pt idx="317">
                  <c:v>946</c:v>
                </c:pt>
                <c:pt idx="318">
                  <c:v>937</c:v>
                </c:pt>
                <c:pt idx="319">
                  <c:v>930</c:v>
                </c:pt>
                <c:pt idx="320">
                  <c:v>923</c:v>
                </c:pt>
                <c:pt idx="321">
                  <c:v>918</c:v>
                </c:pt>
                <c:pt idx="322">
                  <c:v>911</c:v>
                </c:pt>
                <c:pt idx="323">
                  <c:v>902</c:v>
                </c:pt>
                <c:pt idx="324">
                  <c:v>895</c:v>
                </c:pt>
                <c:pt idx="325">
                  <c:v>889</c:v>
                </c:pt>
                <c:pt idx="326">
                  <c:v>884</c:v>
                </c:pt>
                <c:pt idx="327">
                  <c:v>880</c:v>
                </c:pt>
                <c:pt idx="328">
                  <c:v>879</c:v>
                </c:pt>
                <c:pt idx="329">
                  <c:v>876</c:v>
                </c:pt>
                <c:pt idx="330">
                  <c:v>872</c:v>
                </c:pt>
                <c:pt idx="331">
                  <c:v>868</c:v>
                </c:pt>
                <c:pt idx="332">
                  <c:v>862</c:v>
                </c:pt>
                <c:pt idx="333">
                  <c:v>859</c:v>
                </c:pt>
                <c:pt idx="334">
                  <c:v>858</c:v>
                </c:pt>
                <c:pt idx="335">
                  <c:v>852</c:v>
                </c:pt>
                <c:pt idx="336">
                  <c:v>848</c:v>
                </c:pt>
                <c:pt idx="337">
                  <c:v>840</c:v>
                </c:pt>
                <c:pt idx="338">
                  <c:v>831</c:v>
                </c:pt>
                <c:pt idx="339">
                  <c:v>825</c:v>
                </c:pt>
                <c:pt idx="340">
                  <c:v>818</c:v>
                </c:pt>
                <c:pt idx="341">
                  <c:v>809</c:v>
                </c:pt>
                <c:pt idx="342">
                  <c:v>802</c:v>
                </c:pt>
                <c:pt idx="343">
                  <c:v>795</c:v>
                </c:pt>
                <c:pt idx="344">
                  <c:v>789</c:v>
                </c:pt>
                <c:pt idx="345">
                  <c:v>785</c:v>
                </c:pt>
                <c:pt idx="346">
                  <c:v>783</c:v>
                </c:pt>
                <c:pt idx="347">
                  <c:v>779</c:v>
                </c:pt>
                <c:pt idx="348">
                  <c:v>775</c:v>
                </c:pt>
                <c:pt idx="349">
                  <c:v>767</c:v>
                </c:pt>
                <c:pt idx="350">
                  <c:v>758</c:v>
                </c:pt>
                <c:pt idx="351">
                  <c:v>750</c:v>
                </c:pt>
                <c:pt idx="352">
                  <c:v>744</c:v>
                </c:pt>
                <c:pt idx="353">
                  <c:v>737</c:v>
                </c:pt>
                <c:pt idx="354">
                  <c:v>733</c:v>
                </c:pt>
                <c:pt idx="355">
                  <c:v>727</c:v>
                </c:pt>
                <c:pt idx="356">
                  <c:v>722</c:v>
                </c:pt>
                <c:pt idx="357">
                  <c:v>717</c:v>
                </c:pt>
                <c:pt idx="358">
                  <c:v>714</c:v>
                </c:pt>
                <c:pt idx="359">
                  <c:v>711</c:v>
                </c:pt>
                <c:pt idx="360">
                  <c:v>710</c:v>
                </c:pt>
                <c:pt idx="361">
                  <c:v>710</c:v>
                </c:pt>
                <c:pt idx="362">
                  <c:v>706</c:v>
                </c:pt>
                <c:pt idx="363">
                  <c:v>703</c:v>
                </c:pt>
                <c:pt idx="364">
                  <c:v>700</c:v>
                </c:pt>
                <c:pt idx="365">
                  <c:v>696</c:v>
                </c:pt>
                <c:pt idx="366">
                  <c:v>696</c:v>
                </c:pt>
                <c:pt idx="367">
                  <c:v>690</c:v>
                </c:pt>
                <c:pt idx="368">
                  <c:v>684</c:v>
                </c:pt>
                <c:pt idx="369">
                  <c:v>676</c:v>
                </c:pt>
                <c:pt idx="370">
                  <c:v>669</c:v>
                </c:pt>
                <c:pt idx="371">
                  <c:v>662</c:v>
                </c:pt>
                <c:pt idx="372">
                  <c:v>656</c:v>
                </c:pt>
                <c:pt idx="373">
                  <c:v>655</c:v>
                </c:pt>
                <c:pt idx="374">
                  <c:v>654</c:v>
                </c:pt>
                <c:pt idx="375">
                  <c:v>653</c:v>
                </c:pt>
                <c:pt idx="376">
                  <c:v>650</c:v>
                </c:pt>
                <c:pt idx="377">
                  <c:v>645</c:v>
                </c:pt>
                <c:pt idx="378">
                  <c:v>643</c:v>
                </c:pt>
                <c:pt idx="379">
                  <c:v>643</c:v>
                </c:pt>
                <c:pt idx="380">
                  <c:v>643</c:v>
                </c:pt>
                <c:pt idx="381">
                  <c:v>643</c:v>
                </c:pt>
                <c:pt idx="382">
                  <c:v>641</c:v>
                </c:pt>
                <c:pt idx="383">
                  <c:v>639</c:v>
                </c:pt>
                <c:pt idx="384">
                  <c:v>634</c:v>
                </c:pt>
                <c:pt idx="385">
                  <c:v>628</c:v>
                </c:pt>
                <c:pt idx="386">
                  <c:v>622</c:v>
                </c:pt>
                <c:pt idx="387">
                  <c:v>616</c:v>
                </c:pt>
                <c:pt idx="388">
                  <c:v>612</c:v>
                </c:pt>
                <c:pt idx="389">
                  <c:v>607</c:v>
                </c:pt>
                <c:pt idx="390">
                  <c:v>600</c:v>
                </c:pt>
                <c:pt idx="391">
                  <c:v>593</c:v>
                </c:pt>
                <c:pt idx="392">
                  <c:v>587</c:v>
                </c:pt>
                <c:pt idx="393">
                  <c:v>580</c:v>
                </c:pt>
                <c:pt idx="394">
                  <c:v>574</c:v>
                </c:pt>
                <c:pt idx="395">
                  <c:v>566</c:v>
                </c:pt>
                <c:pt idx="396">
                  <c:v>562</c:v>
                </c:pt>
                <c:pt idx="397">
                  <c:v>558</c:v>
                </c:pt>
                <c:pt idx="398">
                  <c:v>555</c:v>
                </c:pt>
                <c:pt idx="399">
                  <c:v>550</c:v>
                </c:pt>
                <c:pt idx="400">
                  <c:v>546</c:v>
                </c:pt>
                <c:pt idx="401">
                  <c:v>543</c:v>
                </c:pt>
                <c:pt idx="402">
                  <c:v>542</c:v>
                </c:pt>
                <c:pt idx="403">
                  <c:v>540</c:v>
                </c:pt>
                <c:pt idx="404">
                  <c:v>538</c:v>
                </c:pt>
                <c:pt idx="405">
                  <c:v>536</c:v>
                </c:pt>
                <c:pt idx="406">
                  <c:v>534</c:v>
                </c:pt>
                <c:pt idx="407">
                  <c:v>533</c:v>
                </c:pt>
                <c:pt idx="408">
                  <c:v>529</c:v>
                </c:pt>
                <c:pt idx="409">
                  <c:v>524</c:v>
                </c:pt>
                <c:pt idx="410">
                  <c:v>522</c:v>
                </c:pt>
                <c:pt idx="411">
                  <c:v>517</c:v>
                </c:pt>
                <c:pt idx="412">
                  <c:v>513</c:v>
                </c:pt>
                <c:pt idx="413">
                  <c:v>509</c:v>
                </c:pt>
                <c:pt idx="414">
                  <c:v>504</c:v>
                </c:pt>
                <c:pt idx="415">
                  <c:v>500</c:v>
                </c:pt>
                <c:pt idx="416">
                  <c:v>496</c:v>
                </c:pt>
                <c:pt idx="417">
                  <c:v>492</c:v>
                </c:pt>
                <c:pt idx="418">
                  <c:v>490</c:v>
                </c:pt>
                <c:pt idx="419">
                  <c:v>488</c:v>
                </c:pt>
                <c:pt idx="420">
                  <c:v>485</c:v>
                </c:pt>
                <c:pt idx="421">
                  <c:v>481</c:v>
                </c:pt>
                <c:pt idx="422">
                  <c:v>481</c:v>
                </c:pt>
                <c:pt idx="423">
                  <c:v>480</c:v>
                </c:pt>
                <c:pt idx="424">
                  <c:v>477</c:v>
                </c:pt>
                <c:pt idx="425">
                  <c:v>477</c:v>
                </c:pt>
                <c:pt idx="426">
                  <c:v>476</c:v>
                </c:pt>
                <c:pt idx="427">
                  <c:v>475</c:v>
                </c:pt>
                <c:pt idx="428">
                  <c:v>471</c:v>
                </c:pt>
                <c:pt idx="429">
                  <c:v>468</c:v>
                </c:pt>
                <c:pt idx="430">
                  <c:v>464</c:v>
                </c:pt>
                <c:pt idx="431">
                  <c:v>463</c:v>
                </c:pt>
                <c:pt idx="432">
                  <c:v>461</c:v>
                </c:pt>
                <c:pt idx="433">
                  <c:v>456</c:v>
                </c:pt>
                <c:pt idx="434">
                  <c:v>452</c:v>
                </c:pt>
                <c:pt idx="435">
                  <c:v>451</c:v>
                </c:pt>
                <c:pt idx="436">
                  <c:v>448</c:v>
                </c:pt>
                <c:pt idx="437">
                  <c:v>451</c:v>
                </c:pt>
                <c:pt idx="438">
                  <c:v>452</c:v>
                </c:pt>
                <c:pt idx="439">
                  <c:v>453</c:v>
                </c:pt>
                <c:pt idx="440">
                  <c:v>450</c:v>
                </c:pt>
                <c:pt idx="441">
                  <c:v>448</c:v>
                </c:pt>
                <c:pt idx="442">
                  <c:v>445</c:v>
                </c:pt>
                <c:pt idx="443">
                  <c:v>440</c:v>
                </c:pt>
                <c:pt idx="444">
                  <c:v>437</c:v>
                </c:pt>
                <c:pt idx="445">
                  <c:v>436</c:v>
                </c:pt>
                <c:pt idx="446">
                  <c:v>433</c:v>
                </c:pt>
                <c:pt idx="447">
                  <c:v>429</c:v>
                </c:pt>
                <c:pt idx="448">
                  <c:v>420</c:v>
                </c:pt>
                <c:pt idx="449">
                  <c:v>414</c:v>
                </c:pt>
                <c:pt idx="450">
                  <c:v>410</c:v>
                </c:pt>
                <c:pt idx="451">
                  <c:v>408</c:v>
                </c:pt>
                <c:pt idx="452">
                  <c:v>405</c:v>
                </c:pt>
                <c:pt idx="453">
                  <c:v>401</c:v>
                </c:pt>
                <c:pt idx="454">
                  <c:v>400</c:v>
                </c:pt>
                <c:pt idx="455">
                  <c:v>398</c:v>
                </c:pt>
                <c:pt idx="456">
                  <c:v>393</c:v>
                </c:pt>
                <c:pt idx="457">
                  <c:v>389</c:v>
                </c:pt>
                <c:pt idx="458">
                  <c:v>386</c:v>
                </c:pt>
                <c:pt idx="459">
                  <c:v>386</c:v>
                </c:pt>
                <c:pt idx="460">
                  <c:v>381</c:v>
                </c:pt>
                <c:pt idx="461">
                  <c:v>376</c:v>
                </c:pt>
                <c:pt idx="462">
                  <c:v>374</c:v>
                </c:pt>
                <c:pt idx="463">
                  <c:v>372</c:v>
                </c:pt>
                <c:pt idx="464">
                  <c:v>371</c:v>
                </c:pt>
                <c:pt idx="465">
                  <c:v>368</c:v>
                </c:pt>
                <c:pt idx="466">
                  <c:v>366</c:v>
                </c:pt>
                <c:pt idx="467">
                  <c:v>364</c:v>
                </c:pt>
                <c:pt idx="468">
                  <c:v>363</c:v>
                </c:pt>
                <c:pt idx="469">
                  <c:v>362</c:v>
                </c:pt>
                <c:pt idx="470">
                  <c:v>359</c:v>
                </c:pt>
                <c:pt idx="471">
                  <c:v>359</c:v>
                </c:pt>
                <c:pt idx="472">
                  <c:v>359</c:v>
                </c:pt>
                <c:pt idx="473">
                  <c:v>356</c:v>
                </c:pt>
                <c:pt idx="474">
                  <c:v>354</c:v>
                </c:pt>
                <c:pt idx="475">
                  <c:v>353</c:v>
                </c:pt>
                <c:pt idx="476">
                  <c:v>353</c:v>
                </c:pt>
                <c:pt idx="477">
                  <c:v>352</c:v>
                </c:pt>
                <c:pt idx="478">
                  <c:v>352</c:v>
                </c:pt>
                <c:pt idx="479">
                  <c:v>349</c:v>
                </c:pt>
                <c:pt idx="480">
                  <c:v>346</c:v>
                </c:pt>
                <c:pt idx="481">
                  <c:v>342</c:v>
                </c:pt>
                <c:pt idx="482">
                  <c:v>339</c:v>
                </c:pt>
                <c:pt idx="483">
                  <c:v>336</c:v>
                </c:pt>
                <c:pt idx="484">
                  <c:v>333</c:v>
                </c:pt>
                <c:pt idx="485">
                  <c:v>332</c:v>
                </c:pt>
                <c:pt idx="486">
                  <c:v>330</c:v>
                </c:pt>
                <c:pt idx="487">
                  <c:v>328</c:v>
                </c:pt>
                <c:pt idx="488">
                  <c:v>324</c:v>
                </c:pt>
                <c:pt idx="489">
                  <c:v>322</c:v>
                </c:pt>
                <c:pt idx="490">
                  <c:v>321</c:v>
                </c:pt>
                <c:pt idx="491">
                  <c:v>319</c:v>
                </c:pt>
                <c:pt idx="492">
                  <c:v>317</c:v>
                </c:pt>
                <c:pt idx="493">
                  <c:v>318</c:v>
                </c:pt>
                <c:pt idx="494">
                  <c:v>317</c:v>
                </c:pt>
                <c:pt idx="495">
                  <c:v>315</c:v>
                </c:pt>
                <c:pt idx="496">
                  <c:v>313</c:v>
                </c:pt>
                <c:pt idx="497">
                  <c:v>310</c:v>
                </c:pt>
                <c:pt idx="498">
                  <c:v>308</c:v>
                </c:pt>
                <c:pt idx="499">
                  <c:v>308</c:v>
                </c:pt>
                <c:pt idx="500">
                  <c:v>305</c:v>
                </c:pt>
                <c:pt idx="501">
                  <c:v>306</c:v>
                </c:pt>
                <c:pt idx="502">
                  <c:v>310</c:v>
                </c:pt>
                <c:pt idx="503">
                  <c:v>314</c:v>
                </c:pt>
                <c:pt idx="504">
                  <c:v>314</c:v>
                </c:pt>
                <c:pt idx="505">
                  <c:v>314</c:v>
                </c:pt>
                <c:pt idx="506">
                  <c:v>312</c:v>
                </c:pt>
                <c:pt idx="507">
                  <c:v>311</c:v>
                </c:pt>
                <c:pt idx="508">
                  <c:v>311</c:v>
                </c:pt>
                <c:pt idx="509">
                  <c:v>310</c:v>
                </c:pt>
                <c:pt idx="510">
                  <c:v>309</c:v>
                </c:pt>
                <c:pt idx="511">
                  <c:v>308</c:v>
                </c:pt>
                <c:pt idx="512">
                  <c:v>305</c:v>
                </c:pt>
                <c:pt idx="513">
                  <c:v>298</c:v>
                </c:pt>
                <c:pt idx="514">
                  <c:v>293</c:v>
                </c:pt>
                <c:pt idx="515">
                  <c:v>288</c:v>
                </c:pt>
                <c:pt idx="516">
                  <c:v>286</c:v>
                </c:pt>
                <c:pt idx="517">
                  <c:v>285</c:v>
                </c:pt>
                <c:pt idx="518">
                  <c:v>284</c:v>
                </c:pt>
                <c:pt idx="519">
                  <c:v>281</c:v>
                </c:pt>
                <c:pt idx="520">
                  <c:v>279</c:v>
                </c:pt>
                <c:pt idx="521">
                  <c:v>277</c:v>
                </c:pt>
                <c:pt idx="522">
                  <c:v>276</c:v>
                </c:pt>
                <c:pt idx="523">
                  <c:v>274</c:v>
                </c:pt>
                <c:pt idx="524">
                  <c:v>274</c:v>
                </c:pt>
                <c:pt idx="525">
                  <c:v>272</c:v>
                </c:pt>
                <c:pt idx="526">
                  <c:v>271</c:v>
                </c:pt>
                <c:pt idx="527">
                  <c:v>269</c:v>
                </c:pt>
                <c:pt idx="528">
                  <c:v>269</c:v>
                </c:pt>
                <c:pt idx="529">
                  <c:v>268</c:v>
                </c:pt>
                <c:pt idx="530">
                  <c:v>268</c:v>
                </c:pt>
                <c:pt idx="531">
                  <c:v>267</c:v>
                </c:pt>
                <c:pt idx="532">
                  <c:v>267</c:v>
                </c:pt>
                <c:pt idx="533">
                  <c:v>265</c:v>
                </c:pt>
                <c:pt idx="534">
                  <c:v>264</c:v>
                </c:pt>
                <c:pt idx="535">
                  <c:v>263</c:v>
                </c:pt>
                <c:pt idx="536">
                  <c:v>264</c:v>
                </c:pt>
                <c:pt idx="537">
                  <c:v>264</c:v>
                </c:pt>
                <c:pt idx="538">
                  <c:v>264</c:v>
                </c:pt>
                <c:pt idx="539">
                  <c:v>262</c:v>
                </c:pt>
                <c:pt idx="540">
                  <c:v>260</c:v>
                </c:pt>
                <c:pt idx="541">
                  <c:v>259</c:v>
                </c:pt>
                <c:pt idx="542">
                  <c:v>257</c:v>
                </c:pt>
                <c:pt idx="543">
                  <c:v>256</c:v>
                </c:pt>
                <c:pt idx="544">
                  <c:v>256</c:v>
                </c:pt>
                <c:pt idx="545">
                  <c:v>257</c:v>
                </c:pt>
                <c:pt idx="546">
                  <c:v>254</c:v>
                </c:pt>
                <c:pt idx="547">
                  <c:v>251</c:v>
                </c:pt>
                <c:pt idx="548">
                  <c:v>249</c:v>
                </c:pt>
                <c:pt idx="549">
                  <c:v>247</c:v>
                </c:pt>
                <c:pt idx="550">
                  <c:v>246</c:v>
                </c:pt>
                <c:pt idx="551">
                  <c:v>245</c:v>
                </c:pt>
                <c:pt idx="552">
                  <c:v>245</c:v>
                </c:pt>
                <c:pt idx="553">
                  <c:v>245</c:v>
                </c:pt>
                <c:pt idx="554">
                  <c:v>245</c:v>
                </c:pt>
                <c:pt idx="555">
                  <c:v>243</c:v>
                </c:pt>
                <c:pt idx="556">
                  <c:v>241</c:v>
                </c:pt>
                <c:pt idx="557">
                  <c:v>242</c:v>
                </c:pt>
                <c:pt idx="558">
                  <c:v>242</c:v>
                </c:pt>
                <c:pt idx="559">
                  <c:v>242</c:v>
                </c:pt>
                <c:pt idx="560">
                  <c:v>242</c:v>
                </c:pt>
                <c:pt idx="561">
                  <c:v>240</c:v>
                </c:pt>
                <c:pt idx="562">
                  <c:v>239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235</c:v>
                </c:pt>
                <c:pt idx="567">
                  <c:v>234</c:v>
                </c:pt>
                <c:pt idx="568">
                  <c:v>234</c:v>
                </c:pt>
                <c:pt idx="569">
                  <c:v>232</c:v>
                </c:pt>
                <c:pt idx="570">
                  <c:v>232</c:v>
                </c:pt>
                <c:pt idx="571">
                  <c:v>231</c:v>
                </c:pt>
                <c:pt idx="572">
                  <c:v>232</c:v>
                </c:pt>
                <c:pt idx="573">
                  <c:v>231</c:v>
                </c:pt>
                <c:pt idx="574">
                  <c:v>231</c:v>
                </c:pt>
                <c:pt idx="575">
                  <c:v>230</c:v>
                </c:pt>
                <c:pt idx="576">
                  <c:v>230</c:v>
                </c:pt>
                <c:pt idx="577">
                  <c:v>230</c:v>
                </c:pt>
                <c:pt idx="578">
                  <c:v>229</c:v>
                </c:pt>
                <c:pt idx="579">
                  <c:v>228</c:v>
                </c:pt>
                <c:pt idx="580">
                  <c:v>230</c:v>
                </c:pt>
                <c:pt idx="581">
                  <c:v>228</c:v>
                </c:pt>
                <c:pt idx="582">
                  <c:v>229</c:v>
                </c:pt>
                <c:pt idx="583">
                  <c:v>230</c:v>
                </c:pt>
                <c:pt idx="584">
                  <c:v>230</c:v>
                </c:pt>
                <c:pt idx="585">
                  <c:v>230</c:v>
                </c:pt>
                <c:pt idx="586">
                  <c:v>230</c:v>
                </c:pt>
                <c:pt idx="587">
                  <c:v>228</c:v>
                </c:pt>
                <c:pt idx="588">
                  <c:v>227</c:v>
                </c:pt>
                <c:pt idx="589">
                  <c:v>226</c:v>
                </c:pt>
                <c:pt idx="590">
                  <c:v>225</c:v>
                </c:pt>
                <c:pt idx="591">
                  <c:v>224</c:v>
                </c:pt>
                <c:pt idx="592">
                  <c:v>224</c:v>
                </c:pt>
              </c:numCache>
            </c:numRef>
          </c:yVal>
        </c:ser>
        <c:ser>
          <c:idx val="1"/>
          <c:order val="1"/>
          <c:tx>
            <c:v>i=2</c:v>
          </c:tx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5.000000000000007E-3</c:v>
                </c:pt>
                <c:pt idx="2">
                  <c:v>1.0000000000000016E-2</c:v>
                </c:pt>
                <c:pt idx="3">
                  <c:v>1.4999999999999998E-2</c:v>
                </c:pt>
                <c:pt idx="4">
                  <c:v>2.0000000000000032E-2</c:v>
                </c:pt>
                <c:pt idx="5">
                  <c:v>2.5000000000000033E-2</c:v>
                </c:pt>
                <c:pt idx="6">
                  <c:v>3.0000000000000054E-2</c:v>
                </c:pt>
                <c:pt idx="7">
                  <c:v>3.5000000000000059E-2</c:v>
                </c:pt>
                <c:pt idx="8">
                  <c:v>4.0000000000000063E-2</c:v>
                </c:pt>
                <c:pt idx="9">
                  <c:v>4.5000000000000033E-2</c:v>
                </c:pt>
                <c:pt idx="10">
                  <c:v>5.0000000000000065E-2</c:v>
                </c:pt>
                <c:pt idx="11">
                  <c:v>5.500000000000007E-2</c:v>
                </c:pt>
                <c:pt idx="12">
                  <c:v>6.0000000000000095E-2</c:v>
                </c:pt>
                <c:pt idx="13">
                  <c:v>6.5000000000000099E-2</c:v>
                </c:pt>
                <c:pt idx="14">
                  <c:v>7.0000000000000034E-2</c:v>
                </c:pt>
                <c:pt idx="15">
                  <c:v>7.5000000000000108E-2</c:v>
                </c:pt>
                <c:pt idx="16">
                  <c:v>8.0000000000000127E-2</c:v>
                </c:pt>
                <c:pt idx="17">
                  <c:v>8.5000000000000048E-2</c:v>
                </c:pt>
                <c:pt idx="18">
                  <c:v>9.0000000000000066E-2</c:v>
                </c:pt>
                <c:pt idx="19">
                  <c:v>9.500000000000014E-2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0.1100000000000001</c:v>
                </c:pt>
                <c:pt idx="23">
                  <c:v>0.11500000000000012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0.16000000000000023</c:v>
                </c:pt>
                <c:pt idx="33">
                  <c:v>0.16500000000000026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0.18000000000000022</c:v>
                </c:pt>
                <c:pt idx="37">
                  <c:v>0.18500000000000022</c:v>
                </c:pt>
                <c:pt idx="38">
                  <c:v>0.19000000000000022</c:v>
                </c:pt>
                <c:pt idx="39">
                  <c:v>0.19500000000000026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0.21500000000000022</c:v>
                </c:pt>
                <c:pt idx="44">
                  <c:v>0.22000000000000022</c:v>
                </c:pt>
                <c:pt idx="45">
                  <c:v>0.22500000000000026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0.24500000000000022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0.31000000000000044</c:v>
                </c:pt>
                <c:pt idx="63">
                  <c:v>0.31500000000000045</c:v>
                </c:pt>
                <c:pt idx="64">
                  <c:v>0.32000000000000051</c:v>
                </c:pt>
                <c:pt idx="65">
                  <c:v>0.32500000000000051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0.34000000000000052</c:v>
                </c:pt>
                <c:pt idx="69">
                  <c:v>0.34500000000000064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0.37500000000000044</c:v>
                </c:pt>
                <c:pt idx="76">
                  <c:v>0.3800000000000005</c:v>
                </c:pt>
                <c:pt idx="77">
                  <c:v>0.38500000000000051</c:v>
                </c:pt>
                <c:pt idx="78">
                  <c:v>0.39000000000000051</c:v>
                </c:pt>
                <c:pt idx="79">
                  <c:v>0.39500000000000057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0.43500000000000044</c:v>
                </c:pt>
                <c:pt idx="88">
                  <c:v>0.44000000000000039</c:v>
                </c:pt>
                <c:pt idx="89">
                  <c:v>0.44500000000000045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0.58000000000000063</c:v>
                </c:pt>
                <c:pt idx="117">
                  <c:v>0.58500000000000063</c:v>
                </c:pt>
                <c:pt idx="118">
                  <c:v>0.59000000000000064</c:v>
                </c:pt>
                <c:pt idx="119">
                  <c:v>0.59500000000000064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0.61500000000000088</c:v>
                </c:pt>
                <c:pt idx="124">
                  <c:v>0.62000000000000088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0.65000000000000113</c:v>
                </c:pt>
                <c:pt idx="131">
                  <c:v>0.65500000000000114</c:v>
                </c:pt>
                <c:pt idx="132">
                  <c:v>0.66000000000000114</c:v>
                </c:pt>
                <c:pt idx="133">
                  <c:v>0.66500000000000115</c:v>
                </c:pt>
                <c:pt idx="134">
                  <c:v>0.67000000000000115</c:v>
                </c:pt>
                <c:pt idx="135">
                  <c:v>0.67500000000000115</c:v>
                </c:pt>
                <c:pt idx="136">
                  <c:v>0.68000000000000116</c:v>
                </c:pt>
                <c:pt idx="137">
                  <c:v>0.68500000000000116</c:v>
                </c:pt>
                <c:pt idx="138">
                  <c:v>0.69000000000000128</c:v>
                </c:pt>
                <c:pt idx="139">
                  <c:v>0.69500000000000128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0.74000000000000088</c:v>
                </c:pt>
                <c:pt idx="149">
                  <c:v>0.74500000000000088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0.77000000000000013</c:v>
                </c:pt>
                <c:pt idx="155">
                  <c:v>0.77500000000000013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0.86500000000000088</c:v>
                </c:pt>
                <c:pt idx="174">
                  <c:v>0.87000000000000088</c:v>
                </c:pt>
                <c:pt idx="175">
                  <c:v>0.875000000000001</c:v>
                </c:pt>
                <c:pt idx="176">
                  <c:v>0.88000000000000089</c:v>
                </c:pt>
                <c:pt idx="177">
                  <c:v>0.8850000000000009</c:v>
                </c:pt>
                <c:pt idx="178">
                  <c:v>0.8900000000000009</c:v>
                </c:pt>
                <c:pt idx="179">
                  <c:v>0.89500000000000091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0.97000000000000008</c:v>
                </c:pt>
                <c:pt idx="195">
                  <c:v>0.97500000000000009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1.0249999999999981</c:v>
                </c:pt>
                <c:pt idx="206">
                  <c:v>1.03</c:v>
                </c:pt>
                <c:pt idx="207">
                  <c:v>1.0349999999999981</c:v>
                </c:pt>
                <c:pt idx="208">
                  <c:v>1.04</c:v>
                </c:pt>
                <c:pt idx="209">
                  <c:v>1.0449999999999982</c:v>
                </c:pt>
                <c:pt idx="210">
                  <c:v>1.05</c:v>
                </c:pt>
                <c:pt idx="211">
                  <c:v>1.0549999999999982</c:v>
                </c:pt>
                <c:pt idx="212">
                  <c:v>1.06</c:v>
                </c:pt>
                <c:pt idx="213">
                  <c:v>1.0649999999999982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1.1599999999999981</c:v>
                </c:pt>
                <c:pt idx="233">
                  <c:v>1.165</c:v>
                </c:pt>
                <c:pt idx="234">
                  <c:v>1.1700000000000017</c:v>
                </c:pt>
                <c:pt idx="235">
                  <c:v>1.175</c:v>
                </c:pt>
                <c:pt idx="236">
                  <c:v>1.1800000000000017</c:v>
                </c:pt>
                <c:pt idx="237">
                  <c:v>1.1850000000000001</c:v>
                </c:pt>
                <c:pt idx="238">
                  <c:v>1.1900000000000017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1.2049999999999979</c:v>
                </c:pt>
                <c:pt idx="242">
                  <c:v>1.21</c:v>
                </c:pt>
                <c:pt idx="243">
                  <c:v>1.2149999999999979</c:v>
                </c:pt>
                <c:pt idx="244">
                  <c:v>1.22</c:v>
                </c:pt>
                <c:pt idx="245">
                  <c:v>1.2249999999999981</c:v>
                </c:pt>
                <c:pt idx="246">
                  <c:v>1.23</c:v>
                </c:pt>
                <c:pt idx="247">
                  <c:v>1.2349999999999981</c:v>
                </c:pt>
                <c:pt idx="248">
                  <c:v>1.24</c:v>
                </c:pt>
                <c:pt idx="249">
                  <c:v>1.2449999999999983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1.2849999999999981</c:v>
                </c:pt>
                <c:pt idx="258">
                  <c:v>1.29</c:v>
                </c:pt>
                <c:pt idx="259">
                  <c:v>1.2949999999999982</c:v>
                </c:pt>
                <c:pt idx="260">
                  <c:v>1.3</c:v>
                </c:pt>
                <c:pt idx="261">
                  <c:v>1.3049999999999982</c:v>
                </c:pt>
                <c:pt idx="262">
                  <c:v>1.31</c:v>
                </c:pt>
                <c:pt idx="263">
                  <c:v>1.3149999999999982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1.4049999999999976</c:v>
                </c:pt>
                <c:pt idx="282">
                  <c:v>1.41</c:v>
                </c:pt>
                <c:pt idx="283">
                  <c:v>1.4149999999999976</c:v>
                </c:pt>
                <c:pt idx="284">
                  <c:v>1.42</c:v>
                </c:pt>
                <c:pt idx="285">
                  <c:v>1.4249999999999976</c:v>
                </c:pt>
                <c:pt idx="286">
                  <c:v>1.43</c:v>
                </c:pt>
                <c:pt idx="287">
                  <c:v>1.4349999999999976</c:v>
                </c:pt>
                <c:pt idx="288">
                  <c:v>1.44</c:v>
                </c:pt>
                <c:pt idx="289">
                  <c:v>1.4449999999999978</c:v>
                </c:pt>
                <c:pt idx="290">
                  <c:v>1.45</c:v>
                </c:pt>
                <c:pt idx="291">
                  <c:v>1.4549999999999979</c:v>
                </c:pt>
                <c:pt idx="292">
                  <c:v>1.46</c:v>
                </c:pt>
                <c:pt idx="293">
                  <c:v>1.4649999999999979</c:v>
                </c:pt>
                <c:pt idx="294">
                  <c:v>1.47</c:v>
                </c:pt>
                <c:pt idx="295">
                  <c:v>1.4749999999999981</c:v>
                </c:pt>
                <c:pt idx="296">
                  <c:v>1.48</c:v>
                </c:pt>
                <c:pt idx="297">
                  <c:v>1.4849999999999981</c:v>
                </c:pt>
                <c:pt idx="298">
                  <c:v>1.49</c:v>
                </c:pt>
                <c:pt idx="299">
                  <c:v>1.4949999999999983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1.5449999999999982</c:v>
                </c:pt>
                <c:pt idx="310">
                  <c:v>1.55</c:v>
                </c:pt>
                <c:pt idx="311">
                  <c:v>1.5549999999999982</c:v>
                </c:pt>
                <c:pt idx="312">
                  <c:v>1.56</c:v>
                </c:pt>
                <c:pt idx="313">
                  <c:v>1.5649999999999982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1.6700000000000017</c:v>
                </c:pt>
                <c:pt idx="335">
                  <c:v>1.675</c:v>
                </c:pt>
                <c:pt idx="336">
                  <c:v>1.6800000000000017</c:v>
                </c:pt>
                <c:pt idx="337">
                  <c:v>1.6850000000000001</c:v>
                </c:pt>
                <c:pt idx="338">
                  <c:v>1.6900000000000017</c:v>
                </c:pt>
                <c:pt idx="339">
                  <c:v>1.6950000000000001</c:v>
                </c:pt>
                <c:pt idx="340">
                  <c:v>1.7000000000000015</c:v>
                </c:pt>
                <c:pt idx="341">
                  <c:v>1.7049999999999998</c:v>
                </c:pt>
                <c:pt idx="342">
                  <c:v>1.7100000000000015</c:v>
                </c:pt>
                <c:pt idx="343">
                  <c:v>1.7149999999999999</c:v>
                </c:pt>
                <c:pt idx="344">
                  <c:v>1.7200000000000015</c:v>
                </c:pt>
                <c:pt idx="345">
                  <c:v>1.7249999999999999</c:v>
                </c:pt>
                <c:pt idx="346">
                  <c:v>1.7300000000000015</c:v>
                </c:pt>
                <c:pt idx="347">
                  <c:v>1.7349999999999999</c:v>
                </c:pt>
                <c:pt idx="348">
                  <c:v>1.7400000000000015</c:v>
                </c:pt>
                <c:pt idx="349">
                  <c:v>1.7449999999999999</c:v>
                </c:pt>
                <c:pt idx="350">
                  <c:v>1.7500000000000016</c:v>
                </c:pt>
                <c:pt idx="351">
                  <c:v>1.7549999999999999</c:v>
                </c:pt>
                <c:pt idx="352">
                  <c:v>1.7600000000000016</c:v>
                </c:pt>
                <c:pt idx="353">
                  <c:v>1.7649999999999999</c:v>
                </c:pt>
                <c:pt idx="354">
                  <c:v>1.7700000000000018</c:v>
                </c:pt>
                <c:pt idx="355">
                  <c:v>1.7749999999999999</c:v>
                </c:pt>
                <c:pt idx="356">
                  <c:v>1.7800000000000018</c:v>
                </c:pt>
                <c:pt idx="357">
                  <c:v>1.7849999999999999</c:v>
                </c:pt>
                <c:pt idx="358">
                  <c:v>1.7900000000000018</c:v>
                </c:pt>
                <c:pt idx="359">
                  <c:v>1.7949999999999997</c:v>
                </c:pt>
                <c:pt idx="360">
                  <c:v>1.8</c:v>
                </c:pt>
                <c:pt idx="361">
                  <c:v>1.8049999999999982</c:v>
                </c:pt>
                <c:pt idx="362">
                  <c:v>1.81</c:v>
                </c:pt>
                <c:pt idx="363">
                  <c:v>1.8149999999999982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</c:v>
                </c:pt>
                <c:pt idx="381">
                  <c:v>1.9049999999999978</c:v>
                </c:pt>
                <c:pt idx="382">
                  <c:v>1.91</c:v>
                </c:pt>
                <c:pt idx="383">
                  <c:v>1.9149999999999978</c:v>
                </c:pt>
                <c:pt idx="384">
                  <c:v>1.9200000000000002</c:v>
                </c:pt>
                <c:pt idx="385">
                  <c:v>1.924999999999998</c:v>
                </c:pt>
                <c:pt idx="386">
                  <c:v>1.9300000000000002</c:v>
                </c:pt>
                <c:pt idx="387">
                  <c:v>1.9349999999999981</c:v>
                </c:pt>
                <c:pt idx="388">
                  <c:v>1.9400000000000002</c:v>
                </c:pt>
                <c:pt idx="389">
                  <c:v>1.9449999999999983</c:v>
                </c:pt>
                <c:pt idx="390">
                  <c:v>1.9500000000000002</c:v>
                </c:pt>
                <c:pt idx="391">
                  <c:v>1.9549999999999983</c:v>
                </c:pt>
                <c:pt idx="392">
                  <c:v>1.9600000000000002</c:v>
                </c:pt>
                <c:pt idx="393">
                  <c:v>1.9649999999999983</c:v>
                </c:pt>
                <c:pt idx="394">
                  <c:v>1.9700000000000002</c:v>
                </c:pt>
                <c:pt idx="395">
                  <c:v>1.9749999999999985</c:v>
                </c:pt>
                <c:pt idx="396">
                  <c:v>1.9800000000000002</c:v>
                </c:pt>
                <c:pt idx="397">
                  <c:v>1.9849999999999985</c:v>
                </c:pt>
                <c:pt idx="398">
                  <c:v>1.9900000000000002</c:v>
                </c:pt>
                <c:pt idx="399">
                  <c:v>1.9949999999999986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new!$L$2:$L$594</c:f>
              <c:numCache>
                <c:formatCode>General</c:formatCode>
                <c:ptCount val="593"/>
                <c:pt idx="0">
                  <c:v>6471</c:v>
                </c:pt>
                <c:pt idx="1">
                  <c:v>6436</c:v>
                </c:pt>
                <c:pt idx="2">
                  <c:v>6407</c:v>
                </c:pt>
                <c:pt idx="3">
                  <c:v>6363</c:v>
                </c:pt>
                <c:pt idx="4">
                  <c:v>6307</c:v>
                </c:pt>
                <c:pt idx="5">
                  <c:v>6257</c:v>
                </c:pt>
                <c:pt idx="6">
                  <c:v>6212</c:v>
                </c:pt>
                <c:pt idx="7">
                  <c:v>6165</c:v>
                </c:pt>
                <c:pt idx="8">
                  <c:v>6112</c:v>
                </c:pt>
                <c:pt idx="9">
                  <c:v>6051</c:v>
                </c:pt>
                <c:pt idx="10">
                  <c:v>5981</c:v>
                </c:pt>
                <c:pt idx="11">
                  <c:v>5903</c:v>
                </c:pt>
                <c:pt idx="12">
                  <c:v>5840</c:v>
                </c:pt>
                <c:pt idx="13">
                  <c:v>5778</c:v>
                </c:pt>
                <c:pt idx="14">
                  <c:v>5721</c:v>
                </c:pt>
                <c:pt idx="15">
                  <c:v>5679</c:v>
                </c:pt>
                <c:pt idx="16">
                  <c:v>5645</c:v>
                </c:pt>
                <c:pt idx="17">
                  <c:v>5616</c:v>
                </c:pt>
                <c:pt idx="18">
                  <c:v>5597</c:v>
                </c:pt>
                <c:pt idx="19">
                  <c:v>5582</c:v>
                </c:pt>
                <c:pt idx="20">
                  <c:v>5568</c:v>
                </c:pt>
                <c:pt idx="21">
                  <c:v>5571</c:v>
                </c:pt>
                <c:pt idx="22">
                  <c:v>5567</c:v>
                </c:pt>
                <c:pt idx="23">
                  <c:v>5560</c:v>
                </c:pt>
                <c:pt idx="24">
                  <c:v>5558</c:v>
                </c:pt>
                <c:pt idx="25">
                  <c:v>5553</c:v>
                </c:pt>
                <c:pt idx="26">
                  <c:v>5527</c:v>
                </c:pt>
                <c:pt idx="27">
                  <c:v>5497</c:v>
                </c:pt>
                <c:pt idx="28">
                  <c:v>5461</c:v>
                </c:pt>
                <c:pt idx="29">
                  <c:v>5419</c:v>
                </c:pt>
                <c:pt idx="30">
                  <c:v>5373</c:v>
                </c:pt>
                <c:pt idx="31">
                  <c:v>5326</c:v>
                </c:pt>
                <c:pt idx="32">
                  <c:v>5269</c:v>
                </c:pt>
                <c:pt idx="33">
                  <c:v>5232</c:v>
                </c:pt>
                <c:pt idx="34">
                  <c:v>5186</c:v>
                </c:pt>
                <c:pt idx="35">
                  <c:v>5139</c:v>
                </c:pt>
                <c:pt idx="36">
                  <c:v>5098</c:v>
                </c:pt>
                <c:pt idx="37">
                  <c:v>5065</c:v>
                </c:pt>
                <c:pt idx="38">
                  <c:v>5031</c:v>
                </c:pt>
                <c:pt idx="39">
                  <c:v>5000</c:v>
                </c:pt>
                <c:pt idx="40">
                  <c:v>4964</c:v>
                </c:pt>
                <c:pt idx="41">
                  <c:v>4930</c:v>
                </c:pt>
                <c:pt idx="42">
                  <c:v>4917</c:v>
                </c:pt>
                <c:pt idx="43">
                  <c:v>4917</c:v>
                </c:pt>
                <c:pt idx="44">
                  <c:v>4905</c:v>
                </c:pt>
                <c:pt idx="45">
                  <c:v>4885</c:v>
                </c:pt>
                <c:pt idx="46">
                  <c:v>4852</c:v>
                </c:pt>
                <c:pt idx="47">
                  <c:v>4818</c:v>
                </c:pt>
                <c:pt idx="48">
                  <c:v>4779</c:v>
                </c:pt>
                <c:pt idx="49">
                  <c:v>4730</c:v>
                </c:pt>
                <c:pt idx="50">
                  <c:v>4667</c:v>
                </c:pt>
                <c:pt idx="51">
                  <c:v>4600</c:v>
                </c:pt>
                <c:pt idx="52">
                  <c:v>4533</c:v>
                </c:pt>
                <c:pt idx="53">
                  <c:v>4454</c:v>
                </c:pt>
                <c:pt idx="54">
                  <c:v>4379</c:v>
                </c:pt>
                <c:pt idx="55">
                  <c:v>4316</c:v>
                </c:pt>
                <c:pt idx="56">
                  <c:v>4264</c:v>
                </c:pt>
                <c:pt idx="57">
                  <c:v>4216</c:v>
                </c:pt>
                <c:pt idx="58">
                  <c:v>4161</c:v>
                </c:pt>
                <c:pt idx="59">
                  <c:v>4116</c:v>
                </c:pt>
                <c:pt idx="60">
                  <c:v>4082</c:v>
                </c:pt>
                <c:pt idx="61">
                  <c:v>4065</c:v>
                </c:pt>
                <c:pt idx="62">
                  <c:v>4055</c:v>
                </c:pt>
                <c:pt idx="63">
                  <c:v>4044</c:v>
                </c:pt>
                <c:pt idx="64">
                  <c:v>4026</c:v>
                </c:pt>
                <c:pt idx="65">
                  <c:v>4005</c:v>
                </c:pt>
                <c:pt idx="66">
                  <c:v>3976</c:v>
                </c:pt>
                <c:pt idx="67">
                  <c:v>3946</c:v>
                </c:pt>
                <c:pt idx="68">
                  <c:v>3912</c:v>
                </c:pt>
                <c:pt idx="69">
                  <c:v>3873</c:v>
                </c:pt>
                <c:pt idx="70">
                  <c:v>3830</c:v>
                </c:pt>
                <c:pt idx="71">
                  <c:v>3781</c:v>
                </c:pt>
                <c:pt idx="72">
                  <c:v>3732</c:v>
                </c:pt>
                <c:pt idx="73">
                  <c:v>3692</c:v>
                </c:pt>
                <c:pt idx="74">
                  <c:v>3658</c:v>
                </c:pt>
                <c:pt idx="75">
                  <c:v>3625</c:v>
                </c:pt>
                <c:pt idx="76">
                  <c:v>3582</c:v>
                </c:pt>
                <c:pt idx="77">
                  <c:v>3538</c:v>
                </c:pt>
                <c:pt idx="78">
                  <c:v>3497</c:v>
                </c:pt>
                <c:pt idx="79">
                  <c:v>3455</c:v>
                </c:pt>
                <c:pt idx="80">
                  <c:v>3418</c:v>
                </c:pt>
                <c:pt idx="81">
                  <c:v>3388</c:v>
                </c:pt>
                <c:pt idx="82">
                  <c:v>3362</c:v>
                </c:pt>
                <c:pt idx="83">
                  <c:v>3337</c:v>
                </c:pt>
                <c:pt idx="84">
                  <c:v>3306</c:v>
                </c:pt>
                <c:pt idx="85">
                  <c:v>3283</c:v>
                </c:pt>
                <c:pt idx="86">
                  <c:v>3269</c:v>
                </c:pt>
                <c:pt idx="87">
                  <c:v>3260</c:v>
                </c:pt>
                <c:pt idx="88">
                  <c:v>3250</c:v>
                </c:pt>
                <c:pt idx="89">
                  <c:v>3232</c:v>
                </c:pt>
                <c:pt idx="90">
                  <c:v>3215</c:v>
                </c:pt>
                <c:pt idx="91">
                  <c:v>3197</c:v>
                </c:pt>
                <c:pt idx="92">
                  <c:v>3174</c:v>
                </c:pt>
                <c:pt idx="93">
                  <c:v>3146</c:v>
                </c:pt>
                <c:pt idx="94">
                  <c:v>3121</c:v>
                </c:pt>
                <c:pt idx="95">
                  <c:v>3097</c:v>
                </c:pt>
                <c:pt idx="96">
                  <c:v>3058</c:v>
                </c:pt>
                <c:pt idx="97">
                  <c:v>3009</c:v>
                </c:pt>
                <c:pt idx="98">
                  <c:v>2966</c:v>
                </c:pt>
                <c:pt idx="99">
                  <c:v>2925</c:v>
                </c:pt>
                <c:pt idx="100">
                  <c:v>2892</c:v>
                </c:pt>
                <c:pt idx="101">
                  <c:v>2863</c:v>
                </c:pt>
                <c:pt idx="102">
                  <c:v>2839</c:v>
                </c:pt>
                <c:pt idx="103">
                  <c:v>2821</c:v>
                </c:pt>
                <c:pt idx="104">
                  <c:v>2806</c:v>
                </c:pt>
                <c:pt idx="105">
                  <c:v>2786</c:v>
                </c:pt>
                <c:pt idx="106">
                  <c:v>2764</c:v>
                </c:pt>
                <c:pt idx="107">
                  <c:v>2740</c:v>
                </c:pt>
                <c:pt idx="108">
                  <c:v>2712</c:v>
                </c:pt>
                <c:pt idx="109">
                  <c:v>2680</c:v>
                </c:pt>
                <c:pt idx="110">
                  <c:v>2650</c:v>
                </c:pt>
                <c:pt idx="111">
                  <c:v>2623</c:v>
                </c:pt>
                <c:pt idx="112">
                  <c:v>2605</c:v>
                </c:pt>
                <c:pt idx="113">
                  <c:v>2585</c:v>
                </c:pt>
                <c:pt idx="114">
                  <c:v>2564</c:v>
                </c:pt>
                <c:pt idx="115">
                  <c:v>2544</c:v>
                </c:pt>
                <c:pt idx="116">
                  <c:v>2523</c:v>
                </c:pt>
                <c:pt idx="117">
                  <c:v>2498</c:v>
                </c:pt>
                <c:pt idx="118">
                  <c:v>2476</c:v>
                </c:pt>
                <c:pt idx="119">
                  <c:v>2460</c:v>
                </c:pt>
                <c:pt idx="120">
                  <c:v>2445</c:v>
                </c:pt>
                <c:pt idx="121">
                  <c:v>2435</c:v>
                </c:pt>
                <c:pt idx="122">
                  <c:v>2414</c:v>
                </c:pt>
                <c:pt idx="123">
                  <c:v>2390</c:v>
                </c:pt>
                <c:pt idx="124">
                  <c:v>2367</c:v>
                </c:pt>
                <c:pt idx="125">
                  <c:v>2344</c:v>
                </c:pt>
                <c:pt idx="126">
                  <c:v>2322</c:v>
                </c:pt>
                <c:pt idx="127">
                  <c:v>2300</c:v>
                </c:pt>
                <c:pt idx="128">
                  <c:v>2289</c:v>
                </c:pt>
                <c:pt idx="129">
                  <c:v>2281</c:v>
                </c:pt>
                <c:pt idx="130">
                  <c:v>2270</c:v>
                </c:pt>
                <c:pt idx="131">
                  <c:v>2255</c:v>
                </c:pt>
                <c:pt idx="132">
                  <c:v>2234</c:v>
                </c:pt>
                <c:pt idx="133">
                  <c:v>2219</c:v>
                </c:pt>
                <c:pt idx="134">
                  <c:v>2204</c:v>
                </c:pt>
                <c:pt idx="135">
                  <c:v>2192</c:v>
                </c:pt>
                <c:pt idx="136">
                  <c:v>2179</c:v>
                </c:pt>
                <c:pt idx="137">
                  <c:v>2160</c:v>
                </c:pt>
                <c:pt idx="138">
                  <c:v>2147</c:v>
                </c:pt>
                <c:pt idx="139">
                  <c:v>2130</c:v>
                </c:pt>
                <c:pt idx="140">
                  <c:v>2110</c:v>
                </c:pt>
                <c:pt idx="141">
                  <c:v>2095</c:v>
                </c:pt>
                <c:pt idx="142">
                  <c:v>2076</c:v>
                </c:pt>
                <c:pt idx="143">
                  <c:v>2056</c:v>
                </c:pt>
                <c:pt idx="144">
                  <c:v>2039</c:v>
                </c:pt>
                <c:pt idx="145">
                  <c:v>2023</c:v>
                </c:pt>
                <c:pt idx="146">
                  <c:v>2002</c:v>
                </c:pt>
                <c:pt idx="147">
                  <c:v>1973</c:v>
                </c:pt>
                <c:pt idx="148">
                  <c:v>1948</c:v>
                </c:pt>
                <c:pt idx="149">
                  <c:v>1918</c:v>
                </c:pt>
                <c:pt idx="150">
                  <c:v>1890</c:v>
                </c:pt>
                <c:pt idx="151">
                  <c:v>1864</c:v>
                </c:pt>
                <c:pt idx="152">
                  <c:v>1840</c:v>
                </c:pt>
                <c:pt idx="153">
                  <c:v>1822</c:v>
                </c:pt>
                <c:pt idx="154">
                  <c:v>1807</c:v>
                </c:pt>
                <c:pt idx="155">
                  <c:v>1789</c:v>
                </c:pt>
                <c:pt idx="156">
                  <c:v>1767</c:v>
                </c:pt>
                <c:pt idx="157">
                  <c:v>1750</c:v>
                </c:pt>
                <c:pt idx="158">
                  <c:v>1735</c:v>
                </c:pt>
                <c:pt idx="159">
                  <c:v>1714</c:v>
                </c:pt>
                <c:pt idx="160">
                  <c:v>1696</c:v>
                </c:pt>
                <c:pt idx="161">
                  <c:v>1680</c:v>
                </c:pt>
                <c:pt idx="162">
                  <c:v>1668</c:v>
                </c:pt>
                <c:pt idx="163">
                  <c:v>1655</c:v>
                </c:pt>
                <c:pt idx="164">
                  <c:v>1633</c:v>
                </c:pt>
                <c:pt idx="165">
                  <c:v>1608</c:v>
                </c:pt>
                <c:pt idx="166">
                  <c:v>1582</c:v>
                </c:pt>
                <c:pt idx="167">
                  <c:v>1557</c:v>
                </c:pt>
                <c:pt idx="168">
                  <c:v>1532</c:v>
                </c:pt>
                <c:pt idx="169">
                  <c:v>1509</c:v>
                </c:pt>
                <c:pt idx="170">
                  <c:v>1489</c:v>
                </c:pt>
                <c:pt idx="171">
                  <c:v>1466</c:v>
                </c:pt>
                <c:pt idx="172">
                  <c:v>1443</c:v>
                </c:pt>
                <c:pt idx="173">
                  <c:v>1422</c:v>
                </c:pt>
                <c:pt idx="174">
                  <c:v>1399</c:v>
                </c:pt>
                <c:pt idx="175">
                  <c:v>1384</c:v>
                </c:pt>
                <c:pt idx="176">
                  <c:v>1374</c:v>
                </c:pt>
                <c:pt idx="177">
                  <c:v>1366</c:v>
                </c:pt>
                <c:pt idx="178">
                  <c:v>1358</c:v>
                </c:pt>
                <c:pt idx="179">
                  <c:v>1349</c:v>
                </c:pt>
                <c:pt idx="180">
                  <c:v>1340</c:v>
                </c:pt>
                <c:pt idx="181">
                  <c:v>1337</c:v>
                </c:pt>
                <c:pt idx="182">
                  <c:v>1335</c:v>
                </c:pt>
                <c:pt idx="183">
                  <c:v>1333</c:v>
                </c:pt>
                <c:pt idx="184">
                  <c:v>1325</c:v>
                </c:pt>
                <c:pt idx="185">
                  <c:v>1319</c:v>
                </c:pt>
                <c:pt idx="186">
                  <c:v>1307</c:v>
                </c:pt>
                <c:pt idx="187">
                  <c:v>1291</c:v>
                </c:pt>
                <c:pt idx="188">
                  <c:v>1275</c:v>
                </c:pt>
                <c:pt idx="189">
                  <c:v>1257</c:v>
                </c:pt>
                <c:pt idx="190">
                  <c:v>1240</c:v>
                </c:pt>
                <c:pt idx="191">
                  <c:v>1219</c:v>
                </c:pt>
                <c:pt idx="192">
                  <c:v>1196</c:v>
                </c:pt>
                <c:pt idx="193">
                  <c:v>1175</c:v>
                </c:pt>
                <c:pt idx="194">
                  <c:v>1157</c:v>
                </c:pt>
                <c:pt idx="195">
                  <c:v>1140</c:v>
                </c:pt>
                <c:pt idx="196">
                  <c:v>1124</c:v>
                </c:pt>
                <c:pt idx="197">
                  <c:v>1107</c:v>
                </c:pt>
                <c:pt idx="198">
                  <c:v>1093</c:v>
                </c:pt>
                <c:pt idx="199">
                  <c:v>1082</c:v>
                </c:pt>
                <c:pt idx="200">
                  <c:v>1075</c:v>
                </c:pt>
                <c:pt idx="201">
                  <c:v>1068</c:v>
                </c:pt>
                <c:pt idx="202">
                  <c:v>1065</c:v>
                </c:pt>
                <c:pt idx="203">
                  <c:v>1062</c:v>
                </c:pt>
                <c:pt idx="204">
                  <c:v>1055</c:v>
                </c:pt>
                <c:pt idx="205">
                  <c:v>1044</c:v>
                </c:pt>
                <c:pt idx="206">
                  <c:v>1036</c:v>
                </c:pt>
                <c:pt idx="207">
                  <c:v>1030</c:v>
                </c:pt>
                <c:pt idx="208">
                  <c:v>1026</c:v>
                </c:pt>
                <c:pt idx="209">
                  <c:v>1018</c:v>
                </c:pt>
                <c:pt idx="210">
                  <c:v>1010</c:v>
                </c:pt>
                <c:pt idx="211">
                  <c:v>997</c:v>
                </c:pt>
                <c:pt idx="212">
                  <c:v>983</c:v>
                </c:pt>
                <c:pt idx="213">
                  <c:v>968</c:v>
                </c:pt>
                <c:pt idx="214">
                  <c:v>952</c:v>
                </c:pt>
                <c:pt idx="215">
                  <c:v>941</c:v>
                </c:pt>
                <c:pt idx="216">
                  <c:v>939</c:v>
                </c:pt>
                <c:pt idx="217">
                  <c:v>945</c:v>
                </c:pt>
                <c:pt idx="218">
                  <c:v>955</c:v>
                </c:pt>
                <c:pt idx="219">
                  <c:v>969</c:v>
                </c:pt>
                <c:pt idx="220">
                  <c:v>984</c:v>
                </c:pt>
                <c:pt idx="221">
                  <c:v>996</c:v>
                </c:pt>
                <c:pt idx="222">
                  <c:v>1007</c:v>
                </c:pt>
                <c:pt idx="223">
                  <c:v>1018</c:v>
                </c:pt>
                <c:pt idx="224">
                  <c:v>1030</c:v>
                </c:pt>
                <c:pt idx="225">
                  <c:v>1047</c:v>
                </c:pt>
                <c:pt idx="226">
                  <c:v>1062</c:v>
                </c:pt>
                <c:pt idx="227">
                  <c:v>1067</c:v>
                </c:pt>
                <c:pt idx="228">
                  <c:v>1061</c:v>
                </c:pt>
                <c:pt idx="229">
                  <c:v>1053</c:v>
                </c:pt>
                <c:pt idx="230">
                  <c:v>1044</c:v>
                </c:pt>
                <c:pt idx="231">
                  <c:v>1034</c:v>
                </c:pt>
                <c:pt idx="232">
                  <c:v>1025</c:v>
                </c:pt>
                <c:pt idx="233">
                  <c:v>1019</c:v>
                </c:pt>
                <c:pt idx="234">
                  <c:v>1015</c:v>
                </c:pt>
                <c:pt idx="235">
                  <c:v>1011</c:v>
                </c:pt>
                <c:pt idx="236">
                  <c:v>1004</c:v>
                </c:pt>
                <c:pt idx="237">
                  <c:v>997</c:v>
                </c:pt>
                <c:pt idx="238">
                  <c:v>992</c:v>
                </c:pt>
                <c:pt idx="239">
                  <c:v>987</c:v>
                </c:pt>
                <c:pt idx="240">
                  <c:v>979</c:v>
                </c:pt>
                <c:pt idx="241">
                  <c:v>971</c:v>
                </c:pt>
                <c:pt idx="242">
                  <c:v>962</c:v>
                </c:pt>
                <c:pt idx="243">
                  <c:v>955</c:v>
                </c:pt>
                <c:pt idx="244">
                  <c:v>949</c:v>
                </c:pt>
                <c:pt idx="245">
                  <c:v>946</c:v>
                </c:pt>
                <c:pt idx="246">
                  <c:v>942</c:v>
                </c:pt>
                <c:pt idx="247">
                  <c:v>938</c:v>
                </c:pt>
                <c:pt idx="248">
                  <c:v>932</c:v>
                </c:pt>
                <c:pt idx="249">
                  <c:v>924</c:v>
                </c:pt>
                <c:pt idx="250">
                  <c:v>917</c:v>
                </c:pt>
                <c:pt idx="251">
                  <c:v>913</c:v>
                </c:pt>
                <c:pt idx="252">
                  <c:v>909</c:v>
                </c:pt>
                <c:pt idx="253">
                  <c:v>911</c:v>
                </c:pt>
                <c:pt idx="254">
                  <c:v>908</c:v>
                </c:pt>
                <c:pt idx="255">
                  <c:v>905</c:v>
                </c:pt>
                <c:pt idx="256">
                  <c:v>899</c:v>
                </c:pt>
                <c:pt idx="257">
                  <c:v>897</c:v>
                </c:pt>
                <c:pt idx="258">
                  <c:v>894</c:v>
                </c:pt>
                <c:pt idx="259">
                  <c:v>893</c:v>
                </c:pt>
                <c:pt idx="260">
                  <c:v>893</c:v>
                </c:pt>
                <c:pt idx="261">
                  <c:v>894</c:v>
                </c:pt>
                <c:pt idx="262">
                  <c:v>896</c:v>
                </c:pt>
                <c:pt idx="263">
                  <c:v>895</c:v>
                </c:pt>
                <c:pt idx="264">
                  <c:v>891</c:v>
                </c:pt>
                <c:pt idx="265">
                  <c:v>888</c:v>
                </c:pt>
                <c:pt idx="266">
                  <c:v>887</c:v>
                </c:pt>
                <c:pt idx="267">
                  <c:v>883</c:v>
                </c:pt>
                <c:pt idx="268">
                  <c:v>880</c:v>
                </c:pt>
                <c:pt idx="269">
                  <c:v>878</c:v>
                </c:pt>
                <c:pt idx="270">
                  <c:v>879</c:v>
                </c:pt>
                <c:pt idx="271">
                  <c:v>881</c:v>
                </c:pt>
                <c:pt idx="272">
                  <c:v>880</c:v>
                </c:pt>
                <c:pt idx="273">
                  <c:v>879</c:v>
                </c:pt>
                <c:pt idx="274">
                  <c:v>880</c:v>
                </c:pt>
                <c:pt idx="275">
                  <c:v>879</c:v>
                </c:pt>
                <c:pt idx="276">
                  <c:v>879</c:v>
                </c:pt>
                <c:pt idx="277">
                  <c:v>878</c:v>
                </c:pt>
                <c:pt idx="278">
                  <c:v>880</c:v>
                </c:pt>
                <c:pt idx="279">
                  <c:v>879</c:v>
                </c:pt>
                <c:pt idx="280">
                  <c:v>877</c:v>
                </c:pt>
                <c:pt idx="281">
                  <c:v>876</c:v>
                </c:pt>
                <c:pt idx="282">
                  <c:v>873</c:v>
                </c:pt>
                <c:pt idx="283">
                  <c:v>871</c:v>
                </c:pt>
                <c:pt idx="284">
                  <c:v>863</c:v>
                </c:pt>
                <c:pt idx="285">
                  <c:v>856</c:v>
                </c:pt>
                <c:pt idx="286">
                  <c:v>851</c:v>
                </c:pt>
                <c:pt idx="287">
                  <c:v>845</c:v>
                </c:pt>
                <c:pt idx="288">
                  <c:v>838</c:v>
                </c:pt>
                <c:pt idx="289">
                  <c:v>833</c:v>
                </c:pt>
                <c:pt idx="290">
                  <c:v>829</c:v>
                </c:pt>
                <c:pt idx="291">
                  <c:v>827</c:v>
                </c:pt>
                <c:pt idx="292">
                  <c:v>821</c:v>
                </c:pt>
                <c:pt idx="293">
                  <c:v>813</c:v>
                </c:pt>
                <c:pt idx="294">
                  <c:v>807</c:v>
                </c:pt>
                <c:pt idx="295">
                  <c:v>803</c:v>
                </c:pt>
                <c:pt idx="296">
                  <c:v>801</c:v>
                </c:pt>
                <c:pt idx="297">
                  <c:v>800</c:v>
                </c:pt>
                <c:pt idx="298">
                  <c:v>802</c:v>
                </c:pt>
                <c:pt idx="299">
                  <c:v>802</c:v>
                </c:pt>
                <c:pt idx="300">
                  <c:v>802</c:v>
                </c:pt>
                <c:pt idx="301">
                  <c:v>802</c:v>
                </c:pt>
                <c:pt idx="302">
                  <c:v>799</c:v>
                </c:pt>
                <c:pt idx="303">
                  <c:v>796</c:v>
                </c:pt>
                <c:pt idx="304">
                  <c:v>794</c:v>
                </c:pt>
                <c:pt idx="305">
                  <c:v>791</c:v>
                </c:pt>
                <c:pt idx="306">
                  <c:v>788</c:v>
                </c:pt>
                <c:pt idx="307">
                  <c:v>782</c:v>
                </c:pt>
                <c:pt idx="308">
                  <c:v>777</c:v>
                </c:pt>
                <c:pt idx="309">
                  <c:v>772</c:v>
                </c:pt>
                <c:pt idx="310">
                  <c:v>768</c:v>
                </c:pt>
                <c:pt idx="311">
                  <c:v>761</c:v>
                </c:pt>
                <c:pt idx="312">
                  <c:v>754</c:v>
                </c:pt>
                <c:pt idx="313">
                  <c:v>748</c:v>
                </c:pt>
                <c:pt idx="314">
                  <c:v>743</c:v>
                </c:pt>
                <c:pt idx="315">
                  <c:v>740</c:v>
                </c:pt>
                <c:pt idx="316">
                  <c:v>738</c:v>
                </c:pt>
                <c:pt idx="317">
                  <c:v>736</c:v>
                </c:pt>
                <c:pt idx="318">
                  <c:v>734</c:v>
                </c:pt>
                <c:pt idx="319">
                  <c:v>731</c:v>
                </c:pt>
                <c:pt idx="320">
                  <c:v>723</c:v>
                </c:pt>
                <c:pt idx="321">
                  <c:v>719</c:v>
                </c:pt>
                <c:pt idx="322">
                  <c:v>715</c:v>
                </c:pt>
                <c:pt idx="323">
                  <c:v>713</c:v>
                </c:pt>
                <c:pt idx="324">
                  <c:v>709</c:v>
                </c:pt>
                <c:pt idx="325">
                  <c:v>705</c:v>
                </c:pt>
                <c:pt idx="326">
                  <c:v>701</c:v>
                </c:pt>
                <c:pt idx="327">
                  <c:v>697</c:v>
                </c:pt>
                <c:pt idx="328">
                  <c:v>692</c:v>
                </c:pt>
                <c:pt idx="329">
                  <c:v>687</c:v>
                </c:pt>
                <c:pt idx="330">
                  <c:v>682</c:v>
                </c:pt>
                <c:pt idx="331">
                  <c:v>679</c:v>
                </c:pt>
                <c:pt idx="332">
                  <c:v>673</c:v>
                </c:pt>
                <c:pt idx="333">
                  <c:v>667</c:v>
                </c:pt>
                <c:pt idx="334">
                  <c:v>660</c:v>
                </c:pt>
                <c:pt idx="335">
                  <c:v>657</c:v>
                </c:pt>
                <c:pt idx="336">
                  <c:v>653</c:v>
                </c:pt>
                <c:pt idx="337">
                  <c:v>650</c:v>
                </c:pt>
                <c:pt idx="338">
                  <c:v>647</c:v>
                </c:pt>
                <c:pt idx="339">
                  <c:v>645</c:v>
                </c:pt>
                <c:pt idx="340">
                  <c:v>642</c:v>
                </c:pt>
                <c:pt idx="341">
                  <c:v>639</c:v>
                </c:pt>
                <c:pt idx="342">
                  <c:v>637</c:v>
                </c:pt>
                <c:pt idx="343">
                  <c:v>633</c:v>
                </c:pt>
                <c:pt idx="344">
                  <c:v>631</c:v>
                </c:pt>
                <c:pt idx="345">
                  <c:v>625</c:v>
                </c:pt>
                <c:pt idx="346">
                  <c:v>623</c:v>
                </c:pt>
                <c:pt idx="347">
                  <c:v>618</c:v>
                </c:pt>
                <c:pt idx="348">
                  <c:v>612</c:v>
                </c:pt>
                <c:pt idx="349">
                  <c:v>606</c:v>
                </c:pt>
                <c:pt idx="350">
                  <c:v>602</c:v>
                </c:pt>
                <c:pt idx="351">
                  <c:v>599</c:v>
                </c:pt>
                <c:pt idx="352">
                  <c:v>595</c:v>
                </c:pt>
                <c:pt idx="353">
                  <c:v>592</c:v>
                </c:pt>
                <c:pt idx="354">
                  <c:v>590</c:v>
                </c:pt>
                <c:pt idx="355">
                  <c:v>587</c:v>
                </c:pt>
                <c:pt idx="356">
                  <c:v>587</c:v>
                </c:pt>
                <c:pt idx="357">
                  <c:v>584</c:v>
                </c:pt>
                <c:pt idx="358">
                  <c:v>583</c:v>
                </c:pt>
                <c:pt idx="359">
                  <c:v>581</c:v>
                </c:pt>
                <c:pt idx="360">
                  <c:v>580</c:v>
                </c:pt>
                <c:pt idx="361">
                  <c:v>576</c:v>
                </c:pt>
                <c:pt idx="362">
                  <c:v>572</c:v>
                </c:pt>
                <c:pt idx="363">
                  <c:v>570</c:v>
                </c:pt>
                <c:pt idx="364">
                  <c:v>567</c:v>
                </c:pt>
                <c:pt idx="365">
                  <c:v>563</c:v>
                </c:pt>
                <c:pt idx="366">
                  <c:v>559</c:v>
                </c:pt>
                <c:pt idx="367">
                  <c:v>552</c:v>
                </c:pt>
                <c:pt idx="368">
                  <c:v>547</c:v>
                </c:pt>
                <c:pt idx="369">
                  <c:v>542</c:v>
                </c:pt>
                <c:pt idx="370">
                  <c:v>537</c:v>
                </c:pt>
                <c:pt idx="371">
                  <c:v>530</c:v>
                </c:pt>
                <c:pt idx="372">
                  <c:v>527</c:v>
                </c:pt>
                <c:pt idx="373">
                  <c:v>524</c:v>
                </c:pt>
                <c:pt idx="374">
                  <c:v>520</c:v>
                </c:pt>
                <c:pt idx="375">
                  <c:v>516</c:v>
                </c:pt>
                <c:pt idx="376">
                  <c:v>514</c:v>
                </c:pt>
                <c:pt idx="377">
                  <c:v>513</c:v>
                </c:pt>
                <c:pt idx="378">
                  <c:v>511</c:v>
                </c:pt>
                <c:pt idx="379">
                  <c:v>508</c:v>
                </c:pt>
                <c:pt idx="380">
                  <c:v>508</c:v>
                </c:pt>
                <c:pt idx="381">
                  <c:v>508</c:v>
                </c:pt>
                <c:pt idx="382">
                  <c:v>508</c:v>
                </c:pt>
                <c:pt idx="383">
                  <c:v>506</c:v>
                </c:pt>
                <c:pt idx="384">
                  <c:v>504</c:v>
                </c:pt>
                <c:pt idx="385">
                  <c:v>502</c:v>
                </c:pt>
                <c:pt idx="386">
                  <c:v>501</c:v>
                </c:pt>
                <c:pt idx="387">
                  <c:v>501</c:v>
                </c:pt>
                <c:pt idx="388">
                  <c:v>501</c:v>
                </c:pt>
                <c:pt idx="389">
                  <c:v>501</c:v>
                </c:pt>
                <c:pt idx="390">
                  <c:v>499</c:v>
                </c:pt>
                <c:pt idx="391">
                  <c:v>493</c:v>
                </c:pt>
                <c:pt idx="392">
                  <c:v>492</c:v>
                </c:pt>
                <c:pt idx="393">
                  <c:v>490</c:v>
                </c:pt>
                <c:pt idx="394">
                  <c:v>489</c:v>
                </c:pt>
                <c:pt idx="395">
                  <c:v>486</c:v>
                </c:pt>
                <c:pt idx="396">
                  <c:v>484</c:v>
                </c:pt>
                <c:pt idx="397">
                  <c:v>481</c:v>
                </c:pt>
                <c:pt idx="398">
                  <c:v>477</c:v>
                </c:pt>
                <c:pt idx="399">
                  <c:v>472</c:v>
                </c:pt>
                <c:pt idx="400">
                  <c:v>471</c:v>
                </c:pt>
                <c:pt idx="401">
                  <c:v>468</c:v>
                </c:pt>
                <c:pt idx="402">
                  <c:v>464</c:v>
                </c:pt>
                <c:pt idx="403">
                  <c:v>459</c:v>
                </c:pt>
                <c:pt idx="404">
                  <c:v>454</c:v>
                </c:pt>
                <c:pt idx="405">
                  <c:v>450</c:v>
                </c:pt>
                <c:pt idx="406">
                  <c:v>448</c:v>
                </c:pt>
                <c:pt idx="407">
                  <c:v>445</c:v>
                </c:pt>
                <c:pt idx="408">
                  <c:v>443</c:v>
                </c:pt>
                <c:pt idx="409">
                  <c:v>440</c:v>
                </c:pt>
                <c:pt idx="410">
                  <c:v>437</c:v>
                </c:pt>
                <c:pt idx="411">
                  <c:v>433</c:v>
                </c:pt>
                <c:pt idx="412">
                  <c:v>432</c:v>
                </c:pt>
                <c:pt idx="413">
                  <c:v>432</c:v>
                </c:pt>
                <c:pt idx="414">
                  <c:v>429</c:v>
                </c:pt>
                <c:pt idx="415">
                  <c:v>427</c:v>
                </c:pt>
                <c:pt idx="416">
                  <c:v>425</c:v>
                </c:pt>
                <c:pt idx="417">
                  <c:v>424</c:v>
                </c:pt>
                <c:pt idx="418">
                  <c:v>421</c:v>
                </c:pt>
                <c:pt idx="419">
                  <c:v>419</c:v>
                </c:pt>
                <c:pt idx="420">
                  <c:v>416</c:v>
                </c:pt>
                <c:pt idx="421">
                  <c:v>415</c:v>
                </c:pt>
                <c:pt idx="422">
                  <c:v>411</c:v>
                </c:pt>
                <c:pt idx="423">
                  <c:v>411</c:v>
                </c:pt>
                <c:pt idx="424">
                  <c:v>408</c:v>
                </c:pt>
                <c:pt idx="425">
                  <c:v>407</c:v>
                </c:pt>
                <c:pt idx="426">
                  <c:v>407</c:v>
                </c:pt>
                <c:pt idx="427">
                  <c:v>406</c:v>
                </c:pt>
                <c:pt idx="428">
                  <c:v>401</c:v>
                </c:pt>
                <c:pt idx="429">
                  <c:v>398</c:v>
                </c:pt>
                <c:pt idx="430">
                  <c:v>395</c:v>
                </c:pt>
                <c:pt idx="431">
                  <c:v>392</c:v>
                </c:pt>
                <c:pt idx="432">
                  <c:v>389</c:v>
                </c:pt>
                <c:pt idx="433">
                  <c:v>386</c:v>
                </c:pt>
                <c:pt idx="434">
                  <c:v>382</c:v>
                </c:pt>
                <c:pt idx="435">
                  <c:v>380</c:v>
                </c:pt>
                <c:pt idx="436">
                  <c:v>377</c:v>
                </c:pt>
                <c:pt idx="437">
                  <c:v>371</c:v>
                </c:pt>
                <c:pt idx="438">
                  <c:v>367</c:v>
                </c:pt>
                <c:pt idx="439">
                  <c:v>365</c:v>
                </c:pt>
                <c:pt idx="440">
                  <c:v>363</c:v>
                </c:pt>
                <c:pt idx="441">
                  <c:v>361</c:v>
                </c:pt>
                <c:pt idx="442">
                  <c:v>357</c:v>
                </c:pt>
                <c:pt idx="443">
                  <c:v>355</c:v>
                </c:pt>
                <c:pt idx="444">
                  <c:v>353</c:v>
                </c:pt>
                <c:pt idx="445">
                  <c:v>352</c:v>
                </c:pt>
                <c:pt idx="446">
                  <c:v>348</c:v>
                </c:pt>
                <c:pt idx="447">
                  <c:v>347</c:v>
                </c:pt>
                <c:pt idx="448">
                  <c:v>347</c:v>
                </c:pt>
                <c:pt idx="449">
                  <c:v>345</c:v>
                </c:pt>
                <c:pt idx="450">
                  <c:v>343</c:v>
                </c:pt>
                <c:pt idx="451">
                  <c:v>339</c:v>
                </c:pt>
                <c:pt idx="452">
                  <c:v>337</c:v>
                </c:pt>
                <c:pt idx="453">
                  <c:v>335</c:v>
                </c:pt>
                <c:pt idx="454">
                  <c:v>335</c:v>
                </c:pt>
                <c:pt idx="455">
                  <c:v>334</c:v>
                </c:pt>
                <c:pt idx="456">
                  <c:v>332</c:v>
                </c:pt>
                <c:pt idx="457">
                  <c:v>330</c:v>
                </c:pt>
                <c:pt idx="458">
                  <c:v>327</c:v>
                </c:pt>
                <c:pt idx="459">
                  <c:v>325</c:v>
                </c:pt>
                <c:pt idx="460">
                  <c:v>323</c:v>
                </c:pt>
                <c:pt idx="461">
                  <c:v>321</c:v>
                </c:pt>
                <c:pt idx="462">
                  <c:v>321</c:v>
                </c:pt>
                <c:pt idx="463">
                  <c:v>320</c:v>
                </c:pt>
                <c:pt idx="464">
                  <c:v>319</c:v>
                </c:pt>
                <c:pt idx="465">
                  <c:v>316</c:v>
                </c:pt>
                <c:pt idx="466">
                  <c:v>314</c:v>
                </c:pt>
                <c:pt idx="467">
                  <c:v>312</c:v>
                </c:pt>
                <c:pt idx="468">
                  <c:v>312</c:v>
                </c:pt>
                <c:pt idx="469">
                  <c:v>311</c:v>
                </c:pt>
                <c:pt idx="470">
                  <c:v>310</c:v>
                </c:pt>
                <c:pt idx="471">
                  <c:v>308</c:v>
                </c:pt>
                <c:pt idx="472">
                  <c:v>309</c:v>
                </c:pt>
                <c:pt idx="473">
                  <c:v>308</c:v>
                </c:pt>
                <c:pt idx="474">
                  <c:v>306</c:v>
                </c:pt>
                <c:pt idx="475">
                  <c:v>306</c:v>
                </c:pt>
                <c:pt idx="476">
                  <c:v>307</c:v>
                </c:pt>
                <c:pt idx="477">
                  <c:v>306</c:v>
                </c:pt>
                <c:pt idx="478">
                  <c:v>305</c:v>
                </c:pt>
                <c:pt idx="479">
                  <c:v>305</c:v>
                </c:pt>
                <c:pt idx="480">
                  <c:v>304</c:v>
                </c:pt>
                <c:pt idx="481">
                  <c:v>302</c:v>
                </c:pt>
                <c:pt idx="482">
                  <c:v>301</c:v>
                </c:pt>
                <c:pt idx="483">
                  <c:v>300</c:v>
                </c:pt>
                <c:pt idx="484">
                  <c:v>298</c:v>
                </c:pt>
                <c:pt idx="485">
                  <c:v>297</c:v>
                </c:pt>
                <c:pt idx="486">
                  <c:v>295</c:v>
                </c:pt>
                <c:pt idx="487">
                  <c:v>293</c:v>
                </c:pt>
                <c:pt idx="488">
                  <c:v>291</c:v>
                </c:pt>
                <c:pt idx="489">
                  <c:v>288</c:v>
                </c:pt>
                <c:pt idx="490">
                  <c:v>286</c:v>
                </c:pt>
                <c:pt idx="491">
                  <c:v>285</c:v>
                </c:pt>
                <c:pt idx="492">
                  <c:v>282</c:v>
                </c:pt>
                <c:pt idx="493">
                  <c:v>282</c:v>
                </c:pt>
                <c:pt idx="494">
                  <c:v>282</c:v>
                </c:pt>
                <c:pt idx="495">
                  <c:v>281</c:v>
                </c:pt>
                <c:pt idx="496">
                  <c:v>282</c:v>
                </c:pt>
                <c:pt idx="497">
                  <c:v>282</c:v>
                </c:pt>
                <c:pt idx="498">
                  <c:v>283</c:v>
                </c:pt>
                <c:pt idx="499">
                  <c:v>282</c:v>
                </c:pt>
                <c:pt idx="500">
                  <c:v>282</c:v>
                </c:pt>
                <c:pt idx="501">
                  <c:v>282</c:v>
                </c:pt>
                <c:pt idx="502">
                  <c:v>282</c:v>
                </c:pt>
                <c:pt idx="503">
                  <c:v>282</c:v>
                </c:pt>
                <c:pt idx="504">
                  <c:v>282</c:v>
                </c:pt>
                <c:pt idx="505">
                  <c:v>281</c:v>
                </c:pt>
                <c:pt idx="506">
                  <c:v>280</c:v>
                </c:pt>
                <c:pt idx="507">
                  <c:v>278</c:v>
                </c:pt>
                <c:pt idx="508">
                  <c:v>277</c:v>
                </c:pt>
                <c:pt idx="509">
                  <c:v>275</c:v>
                </c:pt>
                <c:pt idx="510">
                  <c:v>275</c:v>
                </c:pt>
                <c:pt idx="511">
                  <c:v>274</c:v>
                </c:pt>
                <c:pt idx="512">
                  <c:v>273</c:v>
                </c:pt>
                <c:pt idx="513">
                  <c:v>271</c:v>
                </c:pt>
                <c:pt idx="514">
                  <c:v>269</c:v>
                </c:pt>
                <c:pt idx="515">
                  <c:v>267</c:v>
                </c:pt>
                <c:pt idx="516">
                  <c:v>266</c:v>
                </c:pt>
                <c:pt idx="517">
                  <c:v>264</c:v>
                </c:pt>
                <c:pt idx="518">
                  <c:v>263</c:v>
                </c:pt>
                <c:pt idx="519">
                  <c:v>262</c:v>
                </c:pt>
                <c:pt idx="520">
                  <c:v>261</c:v>
                </c:pt>
                <c:pt idx="521">
                  <c:v>260</c:v>
                </c:pt>
                <c:pt idx="522">
                  <c:v>258</c:v>
                </c:pt>
                <c:pt idx="523">
                  <c:v>256</c:v>
                </c:pt>
                <c:pt idx="524">
                  <c:v>256</c:v>
                </c:pt>
                <c:pt idx="525">
                  <c:v>255</c:v>
                </c:pt>
                <c:pt idx="526">
                  <c:v>254</c:v>
                </c:pt>
                <c:pt idx="527">
                  <c:v>252</c:v>
                </c:pt>
                <c:pt idx="528">
                  <c:v>250</c:v>
                </c:pt>
                <c:pt idx="529">
                  <c:v>250</c:v>
                </c:pt>
                <c:pt idx="530">
                  <c:v>248</c:v>
                </c:pt>
                <c:pt idx="531">
                  <c:v>248</c:v>
                </c:pt>
                <c:pt idx="532">
                  <c:v>246</c:v>
                </c:pt>
                <c:pt idx="533">
                  <c:v>247</c:v>
                </c:pt>
                <c:pt idx="534">
                  <c:v>247</c:v>
                </c:pt>
                <c:pt idx="535">
                  <c:v>245</c:v>
                </c:pt>
                <c:pt idx="536">
                  <c:v>244</c:v>
                </c:pt>
                <c:pt idx="537">
                  <c:v>243</c:v>
                </c:pt>
                <c:pt idx="538">
                  <c:v>242</c:v>
                </c:pt>
                <c:pt idx="539">
                  <c:v>241</c:v>
                </c:pt>
                <c:pt idx="540">
                  <c:v>240</c:v>
                </c:pt>
                <c:pt idx="541">
                  <c:v>239</c:v>
                </c:pt>
                <c:pt idx="542">
                  <c:v>237</c:v>
                </c:pt>
                <c:pt idx="543">
                  <c:v>237</c:v>
                </c:pt>
                <c:pt idx="544">
                  <c:v>236</c:v>
                </c:pt>
                <c:pt idx="545">
                  <c:v>235</c:v>
                </c:pt>
                <c:pt idx="546">
                  <c:v>234</c:v>
                </c:pt>
                <c:pt idx="547">
                  <c:v>234</c:v>
                </c:pt>
                <c:pt idx="548">
                  <c:v>234</c:v>
                </c:pt>
                <c:pt idx="549">
                  <c:v>235</c:v>
                </c:pt>
                <c:pt idx="550">
                  <c:v>235</c:v>
                </c:pt>
                <c:pt idx="551">
                  <c:v>234</c:v>
                </c:pt>
                <c:pt idx="552">
                  <c:v>233</c:v>
                </c:pt>
                <c:pt idx="553">
                  <c:v>232</c:v>
                </c:pt>
                <c:pt idx="554">
                  <c:v>231</c:v>
                </c:pt>
                <c:pt idx="555">
                  <c:v>229</c:v>
                </c:pt>
                <c:pt idx="556">
                  <c:v>227</c:v>
                </c:pt>
                <c:pt idx="557">
                  <c:v>227</c:v>
                </c:pt>
                <c:pt idx="558">
                  <c:v>226</c:v>
                </c:pt>
                <c:pt idx="559">
                  <c:v>225</c:v>
                </c:pt>
                <c:pt idx="560">
                  <c:v>224</c:v>
                </c:pt>
                <c:pt idx="561">
                  <c:v>222</c:v>
                </c:pt>
                <c:pt idx="562">
                  <c:v>223</c:v>
                </c:pt>
                <c:pt idx="563">
                  <c:v>223</c:v>
                </c:pt>
                <c:pt idx="564">
                  <c:v>222</c:v>
                </c:pt>
                <c:pt idx="565">
                  <c:v>223</c:v>
                </c:pt>
                <c:pt idx="566">
                  <c:v>223</c:v>
                </c:pt>
                <c:pt idx="567">
                  <c:v>224</c:v>
                </c:pt>
                <c:pt idx="568">
                  <c:v>224</c:v>
                </c:pt>
                <c:pt idx="569">
                  <c:v>224</c:v>
                </c:pt>
                <c:pt idx="570">
                  <c:v>225</c:v>
                </c:pt>
                <c:pt idx="571">
                  <c:v>224</c:v>
                </c:pt>
                <c:pt idx="572">
                  <c:v>225</c:v>
                </c:pt>
                <c:pt idx="573">
                  <c:v>224</c:v>
                </c:pt>
                <c:pt idx="574">
                  <c:v>225</c:v>
                </c:pt>
                <c:pt idx="575">
                  <c:v>226</c:v>
                </c:pt>
                <c:pt idx="576">
                  <c:v>227</c:v>
                </c:pt>
                <c:pt idx="577">
                  <c:v>229</c:v>
                </c:pt>
                <c:pt idx="578">
                  <c:v>230</c:v>
                </c:pt>
                <c:pt idx="579">
                  <c:v>233</c:v>
                </c:pt>
                <c:pt idx="580">
                  <c:v>237</c:v>
                </c:pt>
                <c:pt idx="581">
                  <c:v>238</c:v>
                </c:pt>
                <c:pt idx="582">
                  <c:v>239</c:v>
                </c:pt>
                <c:pt idx="583">
                  <c:v>239</c:v>
                </c:pt>
                <c:pt idx="584">
                  <c:v>239</c:v>
                </c:pt>
                <c:pt idx="585">
                  <c:v>238</c:v>
                </c:pt>
                <c:pt idx="586">
                  <c:v>237</c:v>
                </c:pt>
                <c:pt idx="587">
                  <c:v>235</c:v>
                </c:pt>
                <c:pt idx="588">
                  <c:v>233</c:v>
                </c:pt>
                <c:pt idx="589">
                  <c:v>230</c:v>
                </c:pt>
                <c:pt idx="590">
                  <c:v>226</c:v>
                </c:pt>
                <c:pt idx="591">
                  <c:v>221</c:v>
                </c:pt>
                <c:pt idx="592">
                  <c:v>217</c:v>
                </c:pt>
              </c:numCache>
            </c:numRef>
          </c:yVal>
        </c:ser>
        <c:axId val="58870016"/>
        <c:axId val="58888576"/>
      </c:scatterChart>
      <c:valAx>
        <c:axId val="58870016"/>
        <c:scaling>
          <c:orientation val="minMax"/>
          <c:max val="2.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[cm]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91484906298513635"/>
              <c:y val="0.80976851851851972"/>
            </c:manualLayout>
          </c:layout>
        </c:title>
        <c:numFmt formatCode="General" sourceLinked="1"/>
        <c:tickLblPos val="nextTo"/>
        <c:crossAx val="58888576"/>
        <c:crosses val="autoZero"/>
        <c:crossBetween val="midCat"/>
        <c:majorUnit val="0.5"/>
      </c:valAx>
      <c:valAx>
        <c:axId val="58888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ja-JP" altLang="en-US" b="0" dirty="0" smtClean="0"/>
                  <a:t>輝度値</a:t>
                </a:r>
                <a:r>
                  <a:rPr lang="en-US" altLang="ja-JP" b="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b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b="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b="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/>
        </c:title>
        <c:numFmt formatCode="General" sourceLinked="1"/>
        <c:tickLblPos val="nextTo"/>
        <c:crossAx val="588700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925701470731378"/>
          <c:y val="7.9078813065033532E-2"/>
          <c:w val="0.22967715976494271"/>
          <c:h val="0.161286818314377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ja-JP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4887138623828497"/>
          <c:y val="5.1400554097404488E-2"/>
          <c:w val="0.81680053594975122"/>
          <c:h val="0.85012510459216362"/>
        </c:manualLayout>
      </c:layout>
      <c:scatterChart>
        <c:scatterStyle val="smoothMarker"/>
        <c:ser>
          <c:idx val="9"/>
          <c:order val="0"/>
          <c:tx>
            <c:v>i=9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(2)'!$O$3:$O$451</c:f>
              <c:numCache>
                <c:formatCode>General</c:formatCode>
                <c:ptCount val="449"/>
                <c:pt idx="0">
                  <c:v>1.059355</c:v>
                </c:pt>
                <c:pt idx="1">
                  <c:v>1.0638829999999999</c:v>
                </c:pt>
                <c:pt idx="2">
                  <c:v>1.0603309999999999</c:v>
                </c:pt>
                <c:pt idx="3">
                  <c:v>1.06426</c:v>
                </c:pt>
                <c:pt idx="4">
                  <c:v>1.0735859999999999</c:v>
                </c:pt>
                <c:pt idx="5">
                  <c:v>1.08274</c:v>
                </c:pt>
                <c:pt idx="6">
                  <c:v>1.0932679999999999</c:v>
                </c:pt>
                <c:pt idx="7">
                  <c:v>1.105615</c:v>
                </c:pt>
                <c:pt idx="8">
                  <c:v>1.113864999999993</c:v>
                </c:pt>
                <c:pt idx="9">
                  <c:v>1.116668</c:v>
                </c:pt>
                <c:pt idx="10">
                  <c:v>1.1240120000000071</c:v>
                </c:pt>
                <c:pt idx="11">
                  <c:v>1.1286520000000071</c:v>
                </c:pt>
                <c:pt idx="12">
                  <c:v>1.134646</c:v>
                </c:pt>
                <c:pt idx="13">
                  <c:v>1.1332789999999999</c:v>
                </c:pt>
                <c:pt idx="14">
                  <c:v>1.1336139999999999</c:v>
                </c:pt>
                <c:pt idx="15">
                  <c:v>1.127705</c:v>
                </c:pt>
                <c:pt idx="16">
                  <c:v>1.1243170000000071</c:v>
                </c:pt>
                <c:pt idx="17">
                  <c:v>1.120943</c:v>
                </c:pt>
                <c:pt idx="18">
                  <c:v>1.1167400000000001</c:v>
                </c:pt>
                <c:pt idx="19">
                  <c:v>1.1108530000000001</c:v>
                </c:pt>
                <c:pt idx="20">
                  <c:v>1.1062419999999999</c:v>
                </c:pt>
                <c:pt idx="21">
                  <c:v>1.111448</c:v>
                </c:pt>
                <c:pt idx="22">
                  <c:v>1.1107419999999999</c:v>
                </c:pt>
                <c:pt idx="23">
                  <c:v>1.1157049999999935</c:v>
                </c:pt>
                <c:pt idx="24">
                  <c:v>1.1256139999999999</c:v>
                </c:pt>
                <c:pt idx="25">
                  <c:v>1.142444</c:v>
                </c:pt>
                <c:pt idx="26">
                  <c:v>1.1515420000000001</c:v>
                </c:pt>
                <c:pt idx="27">
                  <c:v>1.1663560000000064</c:v>
                </c:pt>
                <c:pt idx="28">
                  <c:v>1.1824760000000001</c:v>
                </c:pt>
                <c:pt idx="29">
                  <c:v>1.1966319999999999</c:v>
                </c:pt>
                <c:pt idx="30">
                  <c:v>1.2072809999999998</c:v>
                </c:pt>
                <c:pt idx="31">
                  <c:v>1.2137939999999905</c:v>
                </c:pt>
                <c:pt idx="32">
                  <c:v>1.2243919999999933</c:v>
                </c:pt>
                <c:pt idx="33">
                  <c:v>1.2397339999999928</c:v>
                </c:pt>
                <c:pt idx="34">
                  <c:v>1.2448129999999999</c:v>
                </c:pt>
                <c:pt idx="35">
                  <c:v>1.2383299999999935</c:v>
                </c:pt>
                <c:pt idx="36">
                  <c:v>1.2394639999999928</c:v>
                </c:pt>
                <c:pt idx="37">
                  <c:v>1.2329929999999998</c:v>
                </c:pt>
                <c:pt idx="38">
                  <c:v>1.2290759999999998</c:v>
                </c:pt>
                <c:pt idx="39">
                  <c:v>1.229277</c:v>
                </c:pt>
                <c:pt idx="40">
                  <c:v>1.2357439999999935</c:v>
                </c:pt>
                <c:pt idx="41">
                  <c:v>1.2397379999999998</c:v>
                </c:pt>
                <c:pt idx="42">
                  <c:v>1.2485939999999998</c:v>
                </c:pt>
                <c:pt idx="43">
                  <c:v>1.2501639999999998</c:v>
                </c:pt>
                <c:pt idx="44">
                  <c:v>1.2620389999999999</c:v>
                </c:pt>
                <c:pt idx="45">
                  <c:v>1.2796909999999928</c:v>
                </c:pt>
                <c:pt idx="46">
                  <c:v>1.2961309999999999</c:v>
                </c:pt>
                <c:pt idx="47">
                  <c:v>1.3164209999999998</c:v>
                </c:pt>
                <c:pt idx="48">
                  <c:v>1.3413689999999998</c:v>
                </c:pt>
                <c:pt idx="49">
                  <c:v>1.362314</c:v>
                </c:pt>
                <c:pt idx="50">
                  <c:v>1.3705170000000071</c:v>
                </c:pt>
                <c:pt idx="51">
                  <c:v>1.3715989999999998</c:v>
                </c:pt>
                <c:pt idx="52">
                  <c:v>1.3721270000000001</c:v>
                </c:pt>
                <c:pt idx="53">
                  <c:v>1.3635170000000001</c:v>
                </c:pt>
                <c:pt idx="54">
                  <c:v>1.348206</c:v>
                </c:pt>
                <c:pt idx="55">
                  <c:v>1.3487389999999999</c:v>
                </c:pt>
                <c:pt idx="56">
                  <c:v>1.3604350000000001</c:v>
                </c:pt>
                <c:pt idx="57">
                  <c:v>1.364884</c:v>
                </c:pt>
                <c:pt idx="58">
                  <c:v>1.3840239999999999</c:v>
                </c:pt>
                <c:pt idx="59">
                  <c:v>1.4049889999999998</c:v>
                </c:pt>
                <c:pt idx="60">
                  <c:v>1.4179499999999909</c:v>
                </c:pt>
                <c:pt idx="61">
                  <c:v>1.4245409999999998</c:v>
                </c:pt>
                <c:pt idx="62">
                  <c:v>1.4333039999999928</c:v>
                </c:pt>
                <c:pt idx="63">
                  <c:v>1.4340989999999998</c:v>
                </c:pt>
                <c:pt idx="64">
                  <c:v>1.4363159999999999</c:v>
                </c:pt>
                <c:pt idx="65">
                  <c:v>1.4399829999999998</c:v>
                </c:pt>
                <c:pt idx="66">
                  <c:v>1.4528079999999999</c:v>
                </c:pt>
                <c:pt idx="67">
                  <c:v>1.4759109999999998</c:v>
                </c:pt>
                <c:pt idx="68">
                  <c:v>1.4989759999999999</c:v>
                </c:pt>
                <c:pt idx="69">
                  <c:v>1.5152839999999999</c:v>
                </c:pt>
                <c:pt idx="70">
                  <c:v>1.5327679999999999</c:v>
                </c:pt>
                <c:pt idx="71">
                  <c:v>1.5461020000000001</c:v>
                </c:pt>
                <c:pt idx="72">
                  <c:v>1.555866999999993</c:v>
                </c:pt>
                <c:pt idx="73">
                  <c:v>1.569008</c:v>
                </c:pt>
                <c:pt idx="74">
                  <c:v>1.5832679999999999</c:v>
                </c:pt>
                <c:pt idx="75">
                  <c:v>1.59788</c:v>
                </c:pt>
                <c:pt idx="76">
                  <c:v>1.6070770000000001</c:v>
                </c:pt>
                <c:pt idx="77">
                  <c:v>1.606511</c:v>
                </c:pt>
                <c:pt idx="78">
                  <c:v>1.5919019999999935</c:v>
                </c:pt>
                <c:pt idx="79">
                  <c:v>1.582254</c:v>
                </c:pt>
                <c:pt idx="80">
                  <c:v>1.580856</c:v>
                </c:pt>
                <c:pt idx="81">
                  <c:v>1.5920099999999999</c:v>
                </c:pt>
                <c:pt idx="82">
                  <c:v>1.611947</c:v>
                </c:pt>
                <c:pt idx="83">
                  <c:v>1.6394359999999999</c:v>
                </c:pt>
                <c:pt idx="84">
                  <c:v>1.6678289999999998</c:v>
                </c:pt>
                <c:pt idx="85">
                  <c:v>1.6742860000000064</c:v>
                </c:pt>
                <c:pt idx="86">
                  <c:v>1.6781420000000082</c:v>
                </c:pt>
                <c:pt idx="87">
                  <c:v>1.684869</c:v>
                </c:pt>
                <c:pt idx="88">
                  <c:v>1.691751</c:v>
                </c:pt>
                <c:pt idx="89">
                  <c:v>1.705417</c:v>
                </c:pt>
                <c:pt idx="90">
                  <c:v>1.7290899999999998</c:v>
                </c:pt>
                <c:pt idx="91">
                  <c:v>1.7465489999999999</c:v>
                </c:pt>
                <c:pt idx="92">
                  <c:v>1.7624580000000001</c:v>
                </c:pt>
                <c:pt idx="93">
                  <c:v>1.7838929999999935</c:v>
                </c:pt>
                <c:pt idx="94">
                  <c:v>1.8028089999999999</c:v>
                </c:pt>
                <c:pt idx="95">
                  <c:v>1.8265100000000001</c:v>
                </c:pt>
                <c:pt idx="96">
                  <c:v>1.845475</c:v>
                </c:pt>
                <c:pt idx="97">
                  <c:v>1.8484050000000001</c:v>
                </c:pt>
                <c:pt idx="98">
                  <c:v>1.858069</c:v>
                </c:pt>
                <c:pt idx="99">
                  <c:v>1.8713329999999999</c:v>
                </c:pt>
                <c:pt idx="100">
                  <c:v>1.8735170000000001</c:v>
                </c:pt>
                <c:pt idx="101">
                  <c:v>1.8746309999999999</c:v>
                </c:pt>
                <c:pt idx="102">
                  <c:v>1.8885120000000064</c:v>
                </c:pt>
                <c:pt idx="103">
                  <c:v>1.8816729999999999</c:v>
                </c:pt>
                <c:pt idx="104">
                  <c:v>1.870193</c:v>
                </c:pt>
                <c:pt idx="105">
                  <c:v>1.8587209999999998</c:v>
                </c:pt>
                <c:pt idx="106">
                  <c:v>1.8323469999999999</c:v>
                </c:pt>
                <c:pt idx="107">
                  <c:v>1.836954</c:v>
                </c:pt>
                <c:pt idx="108">
                  <c:v>1.862733</c:v>
                </c:pt>
                <c:pt idx="109">
                  <c:v>1.884509</c:v>
                </c:pt>
                <c:pt idx="110">
                  <c:v>1.92299</c:v>
                </c:pt>
                <c:pt idx="111">
                  <c:v>1.9837580000000001</c:v>
                </c:pt>
                <c:pt idx="112">
                  <c:v>2.0047519999999999</c:v>
                </c:pt>
                <c:pt idx="113">
                  <c:v>2.0168639999999805</c:v>
                </c:pt>
                <c:pt idx="114">
                  <c:v>2.0306329999999977</c:v>
                </c:pt>
                <c:pt idx="115">
                  <c:v>2.0253779999999999</c:v>
                </c:pt>
                <c:pt idx="116">
                  <c:v>2.0215049999999999</c:v>
                </c:pt>
                <c:pt idx="117">
                  <c:v>2.0121279999999997</c:v>
                </c:pt>
                <c:pt idx="118">
                  <c:v>2.01518</c:v>
                </c:pt>
                <c:pt idx="119">
                  <c:v>2.033779</c:v>
                </c:pt>
                <c:pt idx="120">
                  <c:v>2.0688110000000002</c:v>
                </c:pt>
                <c:pt idx="121">
                  <c:v>2.0976889999999977</c:v>
                </c:pt>
                <c:pt idx="122">
                  <c:v>2.139872999999985</c:v>
                </c:pt>
                <c:pt idx="123">
                  <c:v>2.1663359999999998</c:v>
                </c:pt>
                <c:pt idx="124">
                  <c:v>2.1871650000000002</c:v>
                </c:pt>
                <c:pt idx="125">
                  <c:v>2.2003529999999998</c:v>
                </c:pt>
                <c:pt idx="126">
                  <c:v>2.2171980000000002</c:v>
                </c:pt>
                <c:pt idx="127">
                  <c:v>2.220942</c:v>
                </c:pt>
                <c:pt idx="128">
                  <c:v>2.2247840000000161</c:v>
                </c:pt>
                <c:pt idx="129">
                  <c:v>2.221889</c:v>
                </c:pt>
                <c:pt idx="130">
                  <c:v>2.2224379999999999</c:v>
                </c:pt>
                <c:pt idx="131">
                  <c:v>2.2334290000000001</c:v>
                </c:pt>
                <c:pt idx="132">
                  <c:v>2.248202</c:v>
                </c:pt>
                <c:pt idx="133">
                  <c:v>2.2651400000000002</c:v>
                </c:pt>
                <c:pt idx="134">
                  <c:v>2.2843520000000002</c:v>
                </c:pt>
                <c:pt idx="135">
                  <c:v>2.3022259999999823</c:v>
                </c:pt>
                <c:pt idx="136">
                  <c:v>2.3092239999999977</c:v>
                </c:pt>
                <c:pt idx="137">
                  <c:v>2.3182879999999977</c:v>
                </c:pt>
                <c:pt idx="138">
                  <c:v>2.3237019999999999</c:v>
                </c:pt>
                <c:pt idx="139">
                  <c:v>2.3234240000000002</c:v>
                </c:pt>
                <c:pt idx="140">
                  <c:v>2.327086</c:v>
                </c:pt>
                <c:pt idx="141">
                  <c:v>2.3387359999999977</c:v>
                </c:pt>
                <c:pt idx="142">
                  <c:v>2.3446539999999967</c:v>
                </c:pt>
                <c:pt idx="143">
                  <c:v>2.3406559999999823</c:v>
                </c:pt>
                <c:pt idx="144">
                  <c:v>2.3427089999999859</c:v>
                </c:pt>
                <c:pt idx="145">
                  <c:v>2.3529849999999977</c:v>
                </c:pt>
                <c:pt idx="146">
                  <c:v>2.3676449999999987</c:v>
                </c:pt>
                <c:pt idx="147">
                  <c:v>2.3890149999999997</c:v>
                </c:pt>
                <c:pt idx="148">
                  <c:v>2.4175089999999977</c:v>
                </c:pt>
                <c:pt idx="149">
                  <c:v>2.4447299999999998</c:v>
                </c:pt>
                <c:pt idx="150">
                  <c:v>2.4569299999999967</c:v>
                </c:pt>
                <c:pt idx="151">
                  <c:v>2.4694199999999977</c:v>
                </c:pt>
                <c:pt idx="152">
                  <c:v>2.4683160000000002</c:v>
                </c:pt>
                <c:pt idx="153">
                  <c:v>2.4788689999999804</c:v>
                </c:pt>
                <c:pt idx="154">
                  <c:v>2.4873029999999998</c:v>
                </c:pt>
                <c:pt idx="155">
                  <c:v>2.498319</c:v>
                </c:pt>
                <c:pt idx="156">
                  <c:v>2.5120189999999805</c:v>
                </c:pt>
                <c:pt idx="157">
                  <c:v>2.5334749999999997</c:v>
                </c:pt>
                <c:pt idx="158">
                  <c:v>2.5555519999999987</c:v>
                </c:pt>
                <c:pt idx="159">
                  <c:v>2.5756889999999824</c:v>
                </c:pt>
                <c:pt idx="160">
                  <c:v>2.59903</c:v>
                </c:pt>
                <c:pt idx="161">
                  <c:v>2.6149960000000001</c:v>
                </c:pt>
                <c:pt idx="162">
                  <c:v>2.6177769999999998</c:v>
                </c:pt>
                <c:pt idx="163">
                  <c:v>2.6124849999999977</c:v>
                </c:pt>
                <c:pt idx="164">
                  <c:v>2.6126409999999805</c:v>
                </c:pt>
                <c:pt idx="165">
                  <c:v>2.604641</c:v>
                </c:pt>
                <c:pt idx="166">
                  <c:v>2.6021040000000002</c:v>
                </c:pt>
                <c:pt idx="167">
                  <c:v>2.6217370000000138</c:v>
                </c:pt>
                <c:pt idx="168">
                  <c:v>2.636234</c:v>
                </c:pt>
                <c:pt idx="169">
                  <c:v>2.6568639999999824</c:v>
                </c:pt>
                <c:pt idx="170">
                  <c:v>2.6780789999999977</c:v>
                </c:pt>
                <c:pt idx="171">
                  <c:v>2.693889</c:v>
                </c:pt>
                <c:pt idx="172">
                  <c:v>2.6979449999999998</c:v>
                </c:pt>
                <c:pt idx="173">
                  <c:v>2.7021030000000001</c:v>
                </c:pt>
                <c:pt idx="174">
                  <c:v>2.7002210000000137</c:v>
                </c:pt>
                <c:pt idx="175">
                  <c:v>2.69529</c:v>
                </c:pt>
                <c:pt idx="176">
                  <c:v>2.696536</c:v>
                </c:pt>
                <c:pt idx="177">
                  <c:v>2.7040810000000133</c:v>
                </c:pt>
                <c:pt idx="178">
                  <c:v>2.721311000000016</c:v>
                </c:pt>
                <c:pt idx="179">
                  <c:v>2.7422369999999998</c:v>
                </c:pt>
                <c:pt idx="180">
                  <c:v>2.7670789999999998</c:v>
                </c:pt>
                <c:pt idx="181">
                  <c:v>2.779153</c:v>
                </c:pt>
                <c:pt idx="182">
                  <c:v>2.7880989999999999</c:v>
                </c:pt>
                <c:pt idx="183">
                  <c:v>2.7972489999999977</c:v>
                </c:pt>
                <c:pt idx="184">
                  <c:v>2.8066069999999823</c:v>
                </c:pt>
                <c:pt idx="185">
                  <c:v>2.8161789999999804</c:v>
                </c:pt>
                <c:pt idx="186">
                  <c:v>2.8295549999999987</c:v>
                </c:pt>
                <c:pt idx="187">
                  <c:v>2.8359849999999978</c:v>
                </c:pt>
                <c:pt idx="188">
                  <c:v>2.8425619999999987</c:v>
                </c:pt>
                <c:pt idx="189">
                  <c:v>2.8455940000000002</c:v>
                </c:pt>
                <c:pt idx="190">
                  <c:v>2.8449960000000001</c:v>
                </c:pt>
                <c:pt idx="191">
                  <c:v>2.8556699999999773</c:v>
                </c:pt>
                <c:pt idx="192">
                  <c:v>2.8704069999999859</c:v>
                </c:pt>
                <c:pt idx="193">
                  <c:v>2.8855110000000002</c:v>
                </c:pt>
                <c:pt idx="194">
                  <c:v>2.8970539999999967</c:v>
                </c:pt>
                <c:pt idx="195">
                  <c:v>2.9048829999999977</c:v>
                </c:pt>
                <c:pt idx="196">
                  <c:v>2.8968829999999741</c:v>
                </c:pt>
                <c:pt idx="197">
                  <c:v>2.8888829999999968</c:v>
                </c:pt>
                <c:pt idx="198">
                  <c:v>2.8928709999999795</c:v>
                </c:pt>
                <c:pt idx="199">
                  <c:v>2.8969599999999804</c:v>
                </c:pt>
                <c:pt idx="200">
                  <c:v>2.9093399999999998</c:v>
                </c:pt>
                <c:pt idx="201">
                  <c:v>2.9429919999999998</c:v>
                </c:pt>
                <c:pt idx="202">
                  <c:v>2.969211</c:v>
                </c:pt>
                <c:pt idx="203">
                  <c:v>2.9742569999999859</c:v>
                </c:pt>
                <c:pt idx="204">
                  <c:v>2.9750219999999987</c:v>
                </c:pt>
                <c:pt idx="205">
                  <c:v>2.9714239999999967</c:v>
                </c:pt>
                <c:pt idx="206">
                  <c:v>2.9678399999999998</c:v>
                </c:pt>
                <c:pt idx="207">
                  <c:v>2.9731709999999998</c:v>
                </c:pt>
                <c:pt idx="208">
                  <c:v>2.9922109999999864</c:v>
                </c:pt>
                <c:pt idx="209">
                  <c:v>3.002526</c:v>
                </c:pt>
                <c:pt idx="210">
                  <c:v>3.0130789999999967</c:v>
                </c:pt>
                <c:pt idx="211">
                  <c:v>3.0286140000000001</c:v>
                </c:pt>
                <c:pt idx="212">
                  <c:v>3.0349240000000002</c:v>
                </c:pt>
                <c:pt idx="213">
                  <c:v>3.0413790000000001</c:v>
                </c:pt>
                <c:pt idx="214">
                  <c:v>3.0430969999999999</c:v>
                </c:pt>
                <c:pt idx="215">
                  <c:v>3.0596859999999828</c:v>
                </c:pt>
                <c:pt idx="216">
                  <c:v>3.0666449999999967</c:v>
                </c:pt>
                <c:pt idx="217">
                  <c:v>3.0737619999999999</c:v>
                </c:pt>
                <c:pt idx="218">
                  <c:v>3.0759300000000001</c:v>
                </c:pt>
                <c:pt idx="219">
                  <c:v>3.0884849999999999</c:v>
                </c:pt>
                <c:pt idx="220">
                  <c:v>3.0908749999999987</c:v>
                </c:pt>
                <c:pt idx="221">
                  <c:v>3.1038830000000002</c:v>
                </c:pt>
                <c:pt idx="222">
                  <c:v>3.1172059999999977</c:v>
                </c:pt>
                <c:pt idx="223">
                  <c:v>3.1254089999999977</c:v>
                </c:pt>
                <c:pt idx="224">
                  <c:v>3.1337980000000001</c:v>
                </c:pt>
                <c:pt idx="225">
                  <c:v>3.1368299999999967</c:v>
                </c:pt>
                <c:pt idx="226">
                  <c:v>3.1455380000000002</c:v>
                </c:pt>
                <c:pt idx="227">
                  <c:v>3.1544449999999977</c:v>
                </c:pt>
                <c:pt idx="228">
                  <c:v>3.1578279999999999</c:v>
                </c:pt>
                <c:pt idx="229">
                  <c:v>3.1670739999999999</c:v>
                </c:pt>
                <c:pt idx="230">
                  <c:v>3.1648700000000001</c:v>
                </c:pt>
                <c:pt idx="231">
                  <c:v>3.1685320000000012</c:v>
                </c:pt>
                <c:pt idx="232">
                  <c:v>3.1782049999999997</c:v>
                </c:pt>
                <c:pt idx="233">
                  <c:v>3.1880999999999999</c:v>
                </c:pt>
                <c:pt idx="234">
                  <c:v>3.1982210000000002</c:v>
                </c:pt>
                <c:pt idx="235">
                  <c:v>3.2024309999999998</c:v>
                </c:pt>
                <c:pt idx="236">
                  <c:v>3.206747</c:v>
                </c:pt>
                <c:pt idx="237">
                  <c:v>3.2111689999999977</c:v>
                </c:pt>
                <c:pt idx="238">
                  <c:v>3.2031689999999999</c:v>
                </c:pt>
                <c:pt idx="239">
                  <c:v>3.2140079999999998</c:v>
                </c:pt>
                <c:pt idx="240">
                  <c:v>3.231519</c:v>
                </c:pt>
                <c:pt idx="241">
                  <c:v>3.2364469999999823</c:v>
                </c:pt>
                <c:pt idx="242">
                  <c:v>3.2414930000000002</c:v>
                </c:pt>
                <c:pt idx="243">
                  <c:v>3.2532890000000001</c:v>
                </c:pt>
                <c:pt idx="244">
                  <c:v>3.2519489999999927</c:v>
                </c:pt>
                <c:pt idx="245">
                  <c:v>3.2573629999999998</c:v>
                </c:pt>
                <c:pt idx="246">
                  <c:v>3.2629039999999998</c:v>
                </c:pt>
                <c:pt idx="247">
                  <c:v>3.2685750000000002</c:v>
                </c:pt>
                <c:pt idx="248">
                  <c:v>3.2743769999999999</c:v>
                </c:pt>
                <c:pt idx="249">
                  <c:v>3.2803150000000012</c:v>
                </c:pt>
                <c:pt idx="250">
                  <c:v>3.2863899999999999</c:v>
                </c:pt>
                <c:pt idx="251">
                  <c:v>3.2926039999999968</c:v>
                </c:pt>
                <c:pt idx="252">
                  <c:v>3.3061949999999998</c:v>
                </c:pt>
                <c:pt idx="253">
                  <c:v>3.3201170000000002</c:v>
                </c:pt>
                <c:pt idx="254">
                  <c:v>3.326921</c:v>
                </c:pt>
                <c:pt idx="255">
                  <c:v>3.326381</c:v>
                </c:pt>
                <c:pt idx="256">
                  <c:v>3.318381</c:v>
                </c:pt>
                <c:pt idx="257">
                  <c:v>3.3254189999999824</c:v>
                </c:pt>
                <c:pt idx="258">
                  <c:v>3.3098799999999859</c:v>
                </c:pt>
                <c:pt idx="259">
                  <c:v>3.3094189999999823</c:v>
                </c:pt>
                <c:pt idx="260">
                  <c:v>3.3014189999999823</c:v>
                </c:pt>
                <c:pt idx="261">
                  <c:v>3.3009979999999999</c:v>
                </c:pt>
                <c:pt idx="262">
                  <c:v>3.3159779999999968</c:v>
                </c:pt>
                <c:pt idx="263">
                  <c:v>3.3235060000000001</c:v>
                </c:pt>
                <c:pt idx="264">
                  <c:v>3.3391189999999864</c:v>
                </c:pt>
                <c:pt idx="265">
                  <c:v>3.3470810000000002</c:v>
                </c:pt>
                <c:pt idx="266">
                  <c:v>3.3552229999999823</c:v>
                </c:pt>
                <c:pt idx="267">
                  <c:v>3.3553629999999823</c:v>
                </c:pt>
                <c:pt idx="268">
                  <c:v>3.3555499999999823</c:v>
                </c:pt>
                <c:pt idx="269">
                  <c:v>3.3557839999999977</c:v>
                </c:pt>
              </c:numCache>
            </c:numRef>
          </c:yVal>
          <c:smooth val="1"/>
        </c:ser>
        <c:ser>
          <c:idx val="8"/>
          <c:order val="1"/>
          <c:tx>
            <c:v>i=8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(2)'!$N$3:$N$451</c:f>
              <c:numCache>
                <c:formatCode>General</c:formatCode>
                <c:ptCount val="449"/>
                <c:pt idx="0">
                  <c:v>1.004532</c:v>
                </c:pt>
                <c:pt idx="1">
                  <c:v>1.0107569999999999</c:v>
                </c:pt>
                <c:pt idx="2">
                  <c:v>1.0132559999999999</c:v>
                </c:pt>
                <c:pt idx="3">
                  <c:v>1.0250639999999998</c:v>
                </c:pt>
                <c:pt idx="4">
                  <c:v>1.038956</c:v>
                </c:pt>
                <c:pt idx="5">
                  <c:v>1.0454969999999928</c:v>
                </c:pt>
                <c:pt idx="6">
                  <c:v>1.0455570000000001</c:v>
                </c:pt>
                <c:pt idx="7">
                  <c:v>1.0493639999999935</c:v>
                </c:pt>
                <c:pt idx="8">
                  <c:v>1.0528949999999928</c:v>
                </c:pt>
                <c:pt idx="9">
                  <c:v>1.050883</c:v>
                </c:pt>
                <c:pt idx="10">
                  <c:v>1.045887</c:v>
                </c:pt>
                <c:pt idx="11">
                  <c:v>1.048071</c:v>
                </c:pt>
                <c:pt idx="12">
                  <c:v>1.04538</c:v>
                </c:pt>
                <c:pt idx="13">
                  <c:v>1.0396619999999921</c:v>
                </c:pt>
                <c:pt idx="14">
                  <c:v>1.0408239999999978</c:v>
                </c:pt>
                <c:pt idx="15">
                  <c:v>1.055212</c:v>
                </c:pt>
                <c:pt idx="16">
                  <c:v>1.0652209999999998</c:v>
                </c:pt>
                <c:pt idx="17">
                  <c:v>1.0754599999999999</c:v>
                </c:pt>
                <c:pt idx="18">
                  <c:v>1.082705</c:v>
                </c:pt>
                <c:pt idx="19">
                  <c:v>1.0831999999999935</c:v>
                </c:pt>
                <c:pt idx="20">
                  <c:v>1.080892</c:v>
                </c:pt>
                <c:pt idx="21">
                  <c:v>1.077788</c:v>
                </c:pt>
                <c:pt idx="22">
                  <c:v>1.076754</c:v>
                </c:pt>
                <c:pt idx="23">
                  <c:v>1.072044</c:v>
                </c:pt>
                <c:pt idx="24">
                  <c:v>1.0752029999999999</c:v>
                </c:pt>
                <c:pt idx="25">
                  <c:v>1.08138</c:v>
                </c:pt>
                <c:pt idx="26">
                  <c:v>1.092363</c:v>
                </c:pt>
                <c:pt idx="27">
                  <c:v>1.1092089999999999</c:v>
                </c:pt>
                <c:pt idx="28">
                  <c:v>1.1410819999999999</c:v>
                </c:pt>
                <c:pt idx="29">
                  <c:v>1.1658939999999998</c:v>
                </c:pt>
                <c:pt idx="30">
                  <c:v>1.1743560000000064</c:v>
                </c:pt>
                <c:pt idx="31">
                  <c:v>1.1732720000000001</c:v>
                </c:pt>
                <c:pt idx="32">
                  <c:v>1.1588160000000001</c:v>
                </c:pt>
                <c:pt idx="33">
                  <c:v>1.1453059999999999</c:v>
                </c:pt>
                <c:pt idx="34">
                  <c:v>1.1474249999999928</c:v>
                </c:pt>
                <c:pt idx="35">
                  <c:v>1.155205</c:v>
                </c:pt>
                <c:pt idx="36">
                  <c:v>1.1702580000000076</c:v>
                </c:pt>
                <c:pt idx="37">
                  <c:v>1.193425</c:v>
                </c:pt>
                <c:pt idx="38">
                  <c:v>1.2133269999999909</c:v>
                </c:pt>
                <c:pt idx="39">
                  <c:v>1.2167409999999999</c:v>
                </c:pt>
                <c:pt idx="40">
                  <c:v>1.220248</c:v>
                </c:pt>
                <c:pt idx="41">
                  <c:v>1.21275</c:v>
                </c:pt>
                <c:pt idx="42">
                  <c:v>1.2128129999999999</c:v>
                </c:pt>
                <c:pt idx="43">
                  <c:v>1.2098749999999909</c:v>
                </c:pt>
                <c:pt idx="44">
                  <c:v>1.2207629999999998</c:v>
                </c:pt>
                <c:pt idx="45">
                  <c:v>1.2386909999999998</c:v>
                </c:pt>
                <c:pt idx="46">
                  <c:v>1.2581639999999998</c:v>
                </c:pt>
                <c:pt idx="47">
                  <c:v>1.2641009999999999</c:v>
                </c:pt>
                <c:pt idx="48">
                  <c:v>1.2800020000000001</c:v>
                </c:pt>
                <c:pt idx="49">
                  <c:v>1.2901939999999998</c:v>
                </c:pt>
                <c:pt idx="50">
                  <c:v>1.29054</c:v>
                </c:pt>
                <c:pt idx="51">
                  <c:v>1.2999439999999998</c:v>
                </c:pt>
                <c:pt idx="52">
                  <c:v>1.322778</c:v>
                </c:pt>
                <c:pt idx="53">
                  <c:v>1.33571</c:v>
                </c:pt>
                <c:pt idx="54">
                  <c:v>1.3388819999999999</c:v>
                </c:pt>
                <c:pt idx="55">
                  <c:v>1.352293</c:v>
                </c:pt>
                <c:pt idx="56">
                  <c:v>1.364814</c:v>
                </c:pt>
                <c:pt idx="57">
                  <c:v>1.3733219999999935</c:v>
                </c:pt>
                <c:pt idx="58">
                  <c:v>1.3770549999999999</c:v>
                </c:pt>
                <c:pt idx="59">
                  <c:v>1.3765149999999999</c:v>
                </c:pt>
                <c:pt idx="60">
                  <c:v>1.3879679999999999</c:v>
                </c:pt>
                <c:pt idx="61">
                  <c:v>1.4016139999999928</c:v>
                </c:pt>
                <c:pt idx="62">
                  <c:v>1.4071489999999998</c:v>
                </c:pt>
                <c:pt idx="63">
                  <c:v>1.4101999999999928</c:v>
                </c:pt>
                <c:pt idx="64">
                  <c:v>1.4219139999999928</c:v>
                </c:pt>
                <c:pt idx="65">
                  <c:v>1.4205459999999999</c:v>
                </c:pt>
                <c:pt idx="66">
                  <c:v>1.4218829999999998</c:v>
                </c:pt>
                <c:pt idx="67">
                  <c:v>1.4300329999999999</c:v>
                </c:pt>
                <c:pt idx="68">
                  <c:v>1.453506999999993</c:v>
                </c:pt>
                <c:pt idx="69">
                  <c:v>1.4897689999999928</c:v>
                </c:pt>
                <c:pt idx="70">
                  <c:v>1.5237679999999998</c:v>
                </c:pt>
                <c:pt idx="71">
                  <c:v>1.5394789999999998</c:v>
                </c:pt>
                <c:pt idx="72">
                  <c:v>1.5548309999999999</c:v>
                </c:pt>
                <c:pt idx="73">
                  <c:v>1.5659449999999928</c:v>
                </c:pt>
                <c:pt idx="74">
                  <c:v>1.559485</c:v>
                </c:pt>
                <c:pt idx="75">
                  <c:v>1.551485</c:v>
                </c:pt>
                <c:pt idx="76">
                  <c:v>1.5620989999999999</c:v>
                </c:pt>
                <c:pt idx="77">
                  <c:v>1.580095</c:v>
                </c:pt>
                <c:pt idx="78">
                  <c:v>1.595337</c:v>
                </c:pt>
                <c:pt idx="79">
                  <c:v>1.6052249999999928</c:v>
                </c:pt>
                <c:pt idx="80">
                  <c:v>1.6128560000000001</c:v>
                </c:pt>
                <c:pt idx="81">
                  <c:v>1.6256870000000001</c:v>
                </c:pt>
                <c:pt idx="82">
                  <c:v>1.6311800000000001</c:v>
                </c:pt>
                <c:pt idx="83">
                  <c:v>1.6274229999999998</c:v>
                </c:pt>
                <c:pt idx="84">
                  <c:v>1.6339439999999998</c:v>
                </c:pt>
                <c:pt idx="85">
                  <c:v>1.6423500000000069</c:v>
                </c:pt>
                <c:pt idx="86">
                  <c:v>1.6483130000000001</c:v>
                </c:pt>
                <c:pt idx="87">
                  <c:v>1.657073</c:v>
                </c:pt>
                <c:pt idx="88">
                  <c:v>1.6786580000000071</c:v>
                </c:pt>
                <c:pt idx="89">
                  <c:v>1.6944070000000071</c:v>
                </c:pt>
                <c:pt idx="90">
                  <c:v>1.7077509999999998</c:v>
                </c:pt>
                <c:pt idx="91">
                  <c:v>1.7128999999999921</c:v>
                </c:pt>
                <c:pt idx="92">
                  <c:v>1.715317</c:v>
                </c:pt>
                <c:pt idx="93">
                  <c:v>1.7235669999999919</c:v>
                </c:pt>
                <c:pt idx="94">
                  <c:v>1.7398059999999935</c:v>
                </c:pt>
                <c:pt idx="95">
                  <c:v>1.757457</c:v>
                </c:pt>
                <c:pt idx="96">
                  <c:v>1.779639999999993</c:v>
                </c:pt>
                <c:pt idx="97">
                  <c:v>1.8045530000000001</c:v>
                </c:pt>
                <c:pt idx="98">
                  <c:v>1.817515</c:v>
                </c:pt>
                <c:pt idx="99">
                  <c:v>1.832935</c:v>
                </c:pt>
                <c:pt idx="100">
                  <c:v>1.840041</c:v>
                </c:pt>
                <c:pt idx="101">
                  <c:v>1.8331259999999998</c:v>
                </c:pt>
                <c:pt idx="102">
                  <c:v>1.8327450000000001</c:v>
                </c:pt>
                <c:pt idx="103">
                  <c:v>1.8368009999999999</c:v>
                </c:pt>
                <c:pt idx="104">
                  <c:v>1.8376329999999998</c:v>
                </c:pt>
                <c:pt idx="105">
                  <c:v>1.8396339999999998</c:v>
                </c:pt>
                <c:pt idx="106">
                  <c:v>1.843955</c:v>
                </c:pt>
                <c:pt idx="107">
                  <c:v>1.8449819999999999</c:v>
                </c:pt>
                <c:pt idx="108">
                  <c:v>1.85521</c:v>
                </c:pt>
                <c:pt idx="109">
                  <c:v>1.8726580000000064</c:v>
                </c:pt>
                <c:pt idx="110">
                  <c:v>1.900109</c:v>
                </c:pt>
                <c:pt idx="111">
                  <c:v>1.929689</c:v>
                </c:pt>
                <c:pt idx="112">
                  <c:v>1.9640750000000071</c:v>
                </c:pt>
                <c:pt idx="113">
                  <c:v>1.9880640000000001</c:v>
                </c:pt>
                <c:pt idx="114">
                  <c:v>2.0088200000000001</c:v>
                </c:pt>
                <c:pt idx="115">
                  <c:v>2.0207630000000001</c:v>
                </c:pt>
                <c:pt idx="116">
                  <c:v>2.031631</c:v>
                </c:pt>
                <c:pt idx="117">
                  <c:v>2.0290679999999988</c:v>
                </c:pt>
                <c:pt idx="118">
                  <c:v>2.0292629999999967</c:v>
                </c:pt>
                <c:pt idx="119">
                  <c:v>2.018526</c:v>
                </c:pt>
                <c:pt idx="120">
                  <c:v>2.0284089999999977</c:v>
                </c:pt>
                <c:pt idx="121">
                  <c:v>2.049779</c:v>
                </c:pt>
                <c:pt idx="122">
                  <c:v>2.0703230000000001</c:v>
                </c:pt>
                <c:pt idx="123">
                  <c:v>2.0753559999999927</c:v>
                </c:pt>
                <c:pt idx="124">
                  <c:v>2.0923029999999967</c:v>
                </c:pt>
                <c:pt idx="125">
                  <c:v>2.0991840000000002</c:v>
                </c:pt>
                <c:pt idx="126">
                  <c:v>2.1062219999999998</c:v>
                </c:pt>
                <c:pt idx="127">
                  <c:v>2.124155</c:v>
                </c:pt>
                <c:pt idx="128">
                  <c:v>2.1583359999999998</c:v>
                </c:pt>
                <c:pt idx="129">
                  <c:v>2.1807829999999999</c:v>
                </c:pt>
                <c:pt idx="130">
                  <c:v>2.203894000000016</c:v>
                </c:pt>
                <c:pt idx="131">
                  <c:v>2.2192589999999823</c:v>
                </c:pt>
                <c:pt idx="132">
                  <c:v>2.2418719999999999</c:v>
                </c:pt>
                <c:pt idx="133">
                  <c:v>2.2476920000000002</c:v>
                </c:pt>
                <c:pt idx="134">
                  <c:v>2.2571560000000002</c:v>
                </c:pt>
                <c:pt idx="135">
                  <c:v>2.2615090000000002</c:v>
                </c:pt>
                <c:pt idx="136">
                  <c:v>2.2659710000000133</c:v>
                </c:pt>
                <c:pt idx="137">
                  <c:v>2.2579710000000133</c:v>
                </c:pt>
                <c:pt idx="138">
                  <c:v>2.2661530000000001</c:v>
                </c:pt>
                <c:pt idx="139">
                  <c:v>2.2763519999999997</c:v>
                </c:pt>
                <c:pt idx="140">
                  <c:v>2.2886419999999998</c:v>
                </c:pt>
                <c:pt idx="141">
                  <c:v>2.2993410000000001</c:v>
                </c:pt>
                <c:pt idx="142">
                  <c:v>2.3160209999999823</c:v>
                </c:pt>
                <c:pt idx="143">
                  <c:v>2.325361</c:v>
                </c:pt>
                <c:pt idx="144">
                  <c:v>2.3349129999999967</c:v>
                </c:pt>
                <c:pt idx="145">
                  <c:v>2.3387359999999977</c:v>
                </c:pt>
                <c:pt idx="146">
                  <c:v>2.3506609999999823</c:v>
                </c:pt>
                <c:pt idx="147">
                  <c:v>2.3689849999999999</c:v>
                </c:pt>
                <c:pt idx="148">
                  <c:v>2.385723</c:v>
                </c:pt>
                <c:pt idx="149">
                  <c:v>2.3986699999999823</c:v>
                </c:pt>
                <c:pt idx="150">
                  <c:v>2.4055179999999998</c:v>
                </c:pt>
                <c:pt idx="151">
                  <c:v>2.4060719999999987</c:v>
                </c:pt>
                <c:pt idx="152">
                  <c:v>2.4066779999999977</c:v>
                </c:pt>
                <c:pt idx="153">
                  <c:v>2.4116849999999967</c:v>
                </c:pt>
                <c:pt idx="154">
                  <c:v>2.42563</c:v>
                </c:pt>
                <c:pt idx="155">
                  <c:v>2.4511919999999998</c:v>
                </c:pt>
                <c:pt idx="156">
                  <c:v>2.472931</c:v>
                </c:pt>
                <c:pt idx="157">
                  <c:v>2.4882360000000001</c:v>
                </c:pt>
                <c:pt idx="158">
                  <c:v>2.4967789999999823</c:v>
                </c:pt>
                <c:pt idx="159">
                  <c:v>2.4959279999999997</c:v>
                </c:pt>
                <c:pt idx="160">
                  <c:v>2.4975160000000001</c:v>
                </c:pt>
                <c:pt idx="161">
                  <c:v>2.5113259999999977</c:v>
                </c:pt>
                <c:pt idx="162">
                  <c:v>2.5229970000000002</c:v>
                </c:pt>
                <c:pt idx="163">
                  <c:v>2.5249350000000002</c:v>
                </c:pt>
                <c:pt idx="164">
                  <c:v>2.5370210000000002</c:v>
                </c:pt>
                <c:pt idx="165">
                  <c:v>2.5571079999999999</c:v>
                </c:pt>
                <c:pt idx="166">
                  <c:v>2.5672739999999998</c:v>
                </c:pt>
                <c:pt idx="167">
                  <c:v>2.5723919999999998</c:v>
                </c:pt>
                <c:pt idx="168">
                  <c:v>2.5856349999999999</c:v>
                </c:pt>
                <c:pt idx="169">
                  <c:v>2.5964849999999977</c:v>
                </c:pt>
                <c:pt idx="170">
                  <c:v>2.59937</c:v>
                </c:pt>
                <c:pt idx="171">
                  <c:v>2.6078540000000001</c:v>
                </c:pt>
                <c:pt idx="172">
                  <c:v>2.6305770000000002</c:v>
                </c:pt>
                <c:pt idx="173">
                  <c:v>2.645343</c:v>
                </c:pt>
                <c:pt idx="174">
                  <c:v>2.6633970000000238</c:v>
                </c:pt>
                <c:pt idx="175">
                  <c:v>2.6789619999999998</c:v>
                </c:pt>
                <c:pt idx="176">
                  <c:v>2.685889</c:v>
                </c:pt>
                <c:pt idx="177">
                  <c:v>2.6929749999999997</c:v>
                </c:pt>
                <c:pt idx="178">
                  <c:v>2.7125360000000001</c:v>
                </c:pt>
                <c:pt idx="179">
                  <c:v>2.7326399999999977</c:v>
                </c:pt>
                <c:pt idx="180">
                  <c:v>2.7533080000000001</c:v>
                </c:pt>
                <c:pt idx="181">
                  <c:v>2.7712829999999977</c:v>
                </c:pt>
                <c:pt idx="182">
                  <c:v>2.7698510000000001</c:v>
                </c:pt>
                <c:pt idx="183">
                  <c:v>2.7651469999999998</c:v>
                </c:pt>
                <c:pt idx="184">
                  <c:v>2.7737390000000133</c:v>
                </c:pt>
                <c:pt idx="185">
                  <c:v>2.7724299999999977</c:v>
                </c:pt>
                <c:pt idx="186">
                  <c:v>2.7779069999999999</c:v>
                </c:pt>
                <c:pt idx="187">
                  <c:v>2.793803</c:v>
                </c:pt>
                <c:pt idx="188">
                  <c:v>2.8031190000000001</c:v>
                </c:pt>
                <c:pt idx="189">
                  <c:v>2.8091249999999999</c:v>
                </c:pt>
                <c:pt idx="190">
                  <c:v>2.8117199999999967</c:v>
                </c:pt>
                <c:pt idx="191">
                  <c:v>2.8108269999999864</c:v>
                </c:pt>
                <c:pt idx="192">
                  <c:v>2.8135549999999987</c:v>
                </c:pt>
                <c:pt idx="193">
                  <c:v>2.8272549999999987</c:v>
                </c:pt>
                <c:pt idx="194">
                  <c:v>2.833907</c:v>
                </c:pt>
                <c:pt idx="195">
                  <c:v>2.8407110000000002</c:v>
                </c:pt>
                <c:pt idx="196">
                  <c:v>2.8589929999999977</c:v>
                </c:pt>
                <c:pt idx="197">
                  <c:v>2.881634</c:v>
                </c:pt>
                <c:pt idx="198">
                  <c:v>2.8852959999999968</c:v>
                </c:pt>
                <c:pt idx="199">
                  <c:v>2.8929949999999987</c:v>
                </c:pt>
                <c:pt idx="200">
                  <c:v>2.9048639999999977</c:v>
                </c:pt>
                <c:pt idx="201">
                  <c:v>2.9129599999999805</c:v>
                </c:pt>
                <c:pt idx="202">
                  <c:v>2.9171529999999977</c:v>
                </c:pt>
                <c:pt idx="203">
                  <c:v>2.9214509999999967</c:v>
                </c:pt>
                <c:pt idx="204">
                  <c:v>2.9300139999999977</c:v>
                </c:pt>
                <c:pt idx="205">
                  <c:v>2.9387719999999997</c:v>
                </c:pt>
                <c:pt idx="206">
                  <c:v>2.9477280000000001</c:v>
                </c:pt>
                <c:pt idx="207">
                  <c:v>2.948283</c:v>
                </c:pt>
                <c:pt idx="208">
                  <c:v>2.9575469999999977</c:v>
                </c:pt>
                <c:pt idx="209">
                  <c:v>2.9626329999999967</c:v>
                </c:pt>
                <c:pt idx="210">
                  <c:v>2.9546329999999967</c:v>
                </c:pt>
                <c:pt idx="211">
                  <c:v>2.9248889999999967</c:v>
                </c:pt>
                <c:pt idx="212">
                  <c:v>2.9255469999999977</c:v>
                </c:pt>
                <c:pt idx="213">
                  <c:v>2.9306329999999967</c:v>
                </c:pt>
                <c:pt idx="214">
                  <c:v>2.9314239999999967</c:v>
                </c:pt>
                <c:pt idx="215">
                  <c:v>2.9546269999999977</c:v>
                </c:pt>
                <c:pt idx="216">
                  <c:v>3.0017549999999997</c:v>
                </c:pt>
                <c:pt idx="217">
                  <c:v>3.022138</c:v>
                </c:pt>
                <c:pt idx="218">
                  <c:v>3.0382289999999967</c:v>
                </c:pt>
                <c:pt idx="219">
                  <c:v>3.0497990000000001</c:v>
                </c:pt>
                <c:pt idx="220">
                  <c:v>3.0566549999999819</c:v>
                </c:pt>
                <c:pt idx="221">
                  <c:v>3.063666</c:v>
                </c:pt>
                <c:pt idx="222">
                  <c:v>3.0657619999999999</c:v>
                </c:pt>
                <c:pt idx="223">
                  <c:v>3.0781700000000001</c:v>
                </c:pt>
                <c:pt idx="224">
                  <c:v>3.0908749999999987</c:v>
                </c:pt>
                <c:pt idx="225">
                  <c:v>3.1038830000000002</c:v>
                </c:pt>
                <c:pt idx="226">
                  <c:v>3.1065049999999998</c:v>
                </c:pt>
                <c:pt idx="227">
                  <c:v>3.1092059999999977</c:v>
                </c:pt>
                <c:pt idx="228">
                  <c:v>3.1174089999999977</c:v>
                </c:pt>
                <c:pt idx="229">
                  <c:v>3.1148509999999967</c:v>
                </c:pt>
                <c:pt idx="230">
                  <c:v>3.112314</c:v>
                </c:pt>
                <c:pt idx="231">
                  <c:v>3.1263779999999999</c:v>
                </c:pt>
                <c:pt idx="232">
                  <c:v>3.1351519999999997</c:v>
                </c:pt>
                <c:pt idx="233">
                  <c:v>3.1441250000000012</c:v>
                </c:pt>
                <c:pt idx="234">
                  <c:v>3.153302</c:v>
                </c:pt>
                <c:pt idx="235">
                  <c:v>3.1568699999999823</c:v>
                </c:pt>
                <c:pt idx="236">
                  <c:v>3.1605320000000012</c:v>
                </c:pt>
                <c:pt idx="237">
                  <c:v>3.1761449999999987</c:v>
                </c:pt>
                <c:pt idx="238">
                  <c:v>3.186115</c:v>
                </c:pt>
                <c:pt idx="239">
                  <c:v>3.196313</c:v>
                </c:pt>
                <c:pt idx="240">
                  <c:v>3.206747</c:v>
                </c:pt>
                <c:pt idx="241">
                  <c:v>3.2049439999999998</c:v>
                </c:pt>
                <c:pt idx="242">
                  <c:v>3.2031689999999999</c:v>
                </c:pt>
                <c:pt idx="243">
                  <c:v>3.2077010000000183</c:v>
                </c:pt>
                <c:pt idx="244">
                  <c:v>3.2187060000000001</c:v>
                </c:pt>
                <c:pt idx="245">
                  <c:v>3.217098</c:v>
                </c:pt>
                <c:pt idx="246">
                  <c:v>3.2284470000000001</c:v>
                </c:pt>
                <c:pt idx="247">
                  <c:v>3.2400609999999999</c:v>
                </c:pt>
                <c:pt idx="248">
                  <c:v>3.2386599999999977</c:v>
                </c:pt>
                <c:pt idx="249">
                  <c:v>3.2372890000000001</c:v>
                </c:pt>
                <c:pt idx="250">
                  <c:v>3.2493629999999998</c:v>
                </c:pt>
                <c:pt idx="251">
                  <c:v>3.2481170000000184</c:v>
                </c:pt>
                <c:pt idx="252">
                  <c:v>3.2469039999999998</c:v>
                </c:pt>
                <c:pt idx="253">
                  <c:v>3.2594589999999823</c:v>
                </c:pt>
                <c:pt idx="254">
                  <c:v>3.2653289999999999</c:v>
                </c:pt>
                <c:pt idx="255">
                  <c:v>3.2713350000000001</c:v>
                </c:pt>
                <c:pt idx="256">
                  <c:v>3.277479</c:v>
                </c:pt>
                <c:pt idx="257">
                  <c:v>3.2837650000000012</c:v>
                </c:pt>
                <c:pt idx="258">
                  <c:v>3.2757649999999998</c:v>
                </c:pt>
                <c:pt idx="259">
                  <c:v>3.2821950000000002</c:v>
                </c:pt>
                <c:pt idx="260">
                  <c:v>3.2814649999999999</c:v>
                </c:pt>
                <c:pt idx="261">
                  <c:v>3.2807729999999999</c:v>
                </c:pt>
                <c:pt idx="262">
                  <c:v>3.2801170000000193</c:v>
                </c:pt>
                <c:pt idx="263">
                  <c:v>3.2795000000000001</c:v>
                </c:pt>
                <c:pt idx="264">
                  <c:v>3.286381000000016</c:v>
                </c:pt>
                <c:pt idx="265">
                  <c:v>3.2934190000000001</c:v>
                </c:pt>
                <c:pt idx="266">
                  <c:v>3.3006169999999977</c:v>
                </c:pt>
                <c:pt idx="267">
                  <c:v>3.3079779999999999</c:v>
                </c:pt>
                <c:pt idx="268">
                  <c:v>3.3155059999999823</c:v>
                </c:pt>
                <c:pt idx="269">
                  <c:v>3.3232049999999997</c:v>
                </c:pt>
              </c:numCache>
            </c:numRef>
          </c:yVal>
          <c:smooth val="1"/>
        </c:ser>
        <c:ser>
          <c:idx val="7"/>
          <c:order val="2"/>
          <c:tx>
            <c:v>i=7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(2)'!$M$3:$M$451</c:f>
              <c:numCache>
                <c:formatCode>General</c:formatCode>
                <c:ptCount val="449"/>
                <c:pt idx="0">
                  <c:v>0.94526199999999949</c:v>
                </c:pt>
                <c:pt idx="1">
                  <c:v>0.96242000000000005</c:v>
                </c:pt>
                <c:pt idx="2">
                  <c:v>0.96933100000000005</c:v>
                </c:pt>
                <c:pt idx="3">
                  <c:v>0.97068699999999997</c:v>
                </c:pt>
                <c:pt idx="4">
                  <c:v>0.96335800000000005</c:v>
                </c:pt>
                <c:pt idx="5">
                  <c:v>0.95301199999999997</c:v>
                </c:pt>
                <c:pt idx="6">
                  <c:v>0.9466869999999995</c:v>
                </c:pt>
                <c:pt idx="7">
                  <c:v>0.95080799999999999</c:v>
                </c:pt>
                <c:pt idx="8">
                  <c:v>0.96633100000000005</c:v>
                </c:pt>
                <c:pt idx="9">
                  <c:v>0.985398</c:v>
                </c:pt>
                <c:pt idx="10">
                  <c:v>1.006416</c:v>
                </c:pt>
                <c:pt idx="11">
                  <c:v>1.014956</c:v>
                </c:pt>
                <c:pt idx="12">
                  <c:v>1.0102150000000001</c:v>
                </c:pt>
                <c:pt idx="13">
                  <c:v>0.99968000000000001</c:v>
                </c:pt>
                <c:pt idx="14">
                  <c:v>0.99857199999999957</c:v>
                </c:pt>
                <c:pt idx="15">
                  <c:v>1.004456</c:v>
                </c:pt>
                <c:pt idx="16">
                  <c:v>1.0171649999999921</c:v>
                </c:pt>
                <c:pt idx="17">
                  <c:v>1.0385199999999999</c:v>
                </c:pt>
                <c:pt idx="18">
                  <c:v>1.0624339999999999</c:v>
                </c:pt>
                <c:pt idx="19">
                  <c:v>1.0799349999999921</c:v>
                </c:pt>
                <c:pt idx="20">
                  <c:v>1.087056</c:v>
                </c:pt>
                <c:pt idx="21">
                  <c:v>1.0894959999999998</c:v>
                </c:pt>
                <c:pt idx="22">
                  <c:v>1.085127</c:v>
                </c:pt>
                <c:pt idx="23">
                  <c:v>1.0779349999999921</c:v>
                </c:pt>
                <c:pt idx="24">
                  <c:v>1.0687229999999999</c:v>
                </c:pt>
                <c:pt idx="25">
                  <c:v>1.0651729999999999</c:v>
                </c:pt>
                <c:pt idx="26">
                  <c:v>1.074702</c:v>
                </c:pt>
                <c:pt idx="27">
                  <c:v>1.09236</c:v>
                </c:pt>
                <c:pt idx="28">
                  <c:v>1.112616</c:v>
                </c:pt>
                <c:pt idx="29">
                  <c:v>1.1273709999999999</c:v>
                </c:pt>
                <c:pt idx="30">
                  <c:v>1.125877</c:v>
                </c:pt>
                <c:pt idx="31">
                  <c:v>1.1083449999999999</c:v>
                </c:pt>
                <c:pt idx="32">
                  <c:v>1.093882</c:v>
                </c:pt>
                <c:pt idx="33">
                  <c:v>1.0863119999999999</c:v>
                </c:pt>
                <c:pt idx="34">
                  <c:v>1.0991039999999999</c:v>
                </c:pt>
                <c:pt idx="35">
                  <c:v>1.1277870000000001</c:v>
                </c:pt>
                <c:pt idx="36">
                  <c:v>1.161119</c:v>
                </c:pt>
                <c:pt idx="37">
                  <c:v>1.18292</c:v>
                </c:pt>
                <c:pt idx="38">
                  <c:v>1.1981649999999999</c:v>
                </c:pt>
                <c:pt idx="39">
                  <c:v>1.2026539999999999</c:v>
                </c:pt>
                <c:pt idx="40">
                  <c:v>1.2184929999999998</c:v>
                </c:pt>
                <c:pt idx="41">
                  <c:v>1.2387329999999999</c:v>
                </c:pt>
                <c:pt idx="42">
                  <c:v>1.2631219999999921</c:v>
                </c:pt>
                <c:pt idx="43">
                  <c:v>1.2715949999999907</c:v>
                </c:pt>
                <c:pt idx="44">
                  <c:v>1.2765989999999998</c:v>
                </c:pt>
                <c:pt idx="45">
                  <c:v>1.2633829999999999</c:v>
                </c:pt>
                <c:pt idx="46">
                  <c:v>1.2496679999999998</c:v>
                </c:pt>
                <c:pt idx="47">
                  <c:v>1.2370089999999998</c:v>
                </c:pt>
                <c:pt idx="48">
                  <c:v>1.2440770000000001</c:v>
                </c:pt>
                <c:pt idx="49">
                  <c:v>1.2528899999999998</c:v>
                </c:pt>
                <c:pt idx="50">
                  <c:v>1.2677989999999928</c:v>
                </c:pt>
                <c:pt idx="51">
                  <c:v>1.2830809999999999</c:v>
                </c:pt>
                <c:pt idx="52">
                  <c:v>1.2993039999999998</c:v>
                </c:pt>
                <c:pt idx="53">
                  <c:v>1.31087</c:v>
                </c:pt>
                <c:pt idx="54">
                  <c:v>1.3301460000000001</c:v>
                </c:pt>
                <c:pt idx="55">
                  <c:v>1.3499539999999999</c:v>
                </c:pt>
                <c:pt idx="56">
                  <c:v>1.3637649999999928</c:v>
                </c:pt>
                <c:pt idx="57">
                  <c:v>1.3839589999999999</c:v>
                </c:pt>
                <c:pt idx="58">
                  <c:v>1.396093</c:v>
                </c:pt>
                <c:pt idx="59">
                  <c:v>1.399815</c:v>
                </c:pt>
                <c:pt idx="60">
                  <c:v>1.4055099999999909</c:v>
                </c:pt>
                <c:pt idx="61">
                  <c:v>1.408182</c:v>
                </c:pt>
                <c:pt idx="62">
                  <c:v>1.4014429999999998</c:v>
                </c:pt>
                <c:pt idx="63">
                  <c:v>1.398498</c:v>
                </c:pt>
                <c:pt idx="64">
                  <c:v>1.3962060000000001</c:v>
                </c:pt>
                <c:pt idx="65">
                  <c:v>1.386301</c:v>
                </c:pt>
                <c:pt idx="66">
                  <c:v>1.3884909999999999</c:v>
                </c:pt>
                <c:pt idx="67">
                  <c:v>1.4030399999999918</c:v>
                </c:pt>
                <c:pt idx="68">
                  <c:v>1.4205909999999935</c:v>
                </c:pt>
                <c:pt idx="69">
                  <c:v>1.4379359999999926</c:v>
                </c:pt>
                <c:pt idx="70">
                  <c:v>1.4557369999999916</c:v>
                </c:pt>
                <c:pt idx="71">
                  <c:v>1.4705289999999998</c:v>
                </c:pt>
                <c:pt idx="72">
                  <c:v>1.4871049999999928</c:v>
                </c:pt>
                <c:pt idx="73">
                  <c:v>1.512788</c:v>
                </c:pt>
                <c:pt idx="74">
                  <c:v>1.5430029999999999</c:v>
                </c:pt>
                <c:pt idx="75">
                  <c:v>1.569682</c:v>
                </c:pt>
                <c:pt idx="76">
                  <c:v>1.593318</c:v>
                </c:pt>
                <c:pt idx="77">
                  <c:v>1.5931420000000001</c:v>
                </c:pt>
                <c:pt idx="78">
                  <c:v>1.568762</c:v>
                </c:pt>
                <c:pt idx="79">
                  <c:v>1.538446</c:v>
                </c:pt>
                <c:pt idx="80">
                  <c:v>1.524351</c:v>
                </c:pt>
                <c:pt idx="81">
                  <c:v>1.5262689999999999</c:v>
                </c:pt>
                <c:pt idx="82">
                  <c:v>1.5375369999999935</c:v>
                </c:pt>
                <c:pt idx="83">
                  <c:v>1.5561670000000001</c:v>
                </c:pt>
                <c:pt idx="84">
                  <c:v>1.58744</c:v>
                </c:pt>
                <c:pt idx="85">
                  <c:v>1.6198239999999935</c:v>
                </c:pt>
                <c:pt idx="86">
                  <c:v>1.6294869999999999</c:v>
                </c:pt>
                <c:pt idx="87">
                  <c:v>1.6342380000000001</c:v>
                </c:pt>
                <c:pt idx="88">
                  <c:v>1.6477470000000001</c:v>
                </c:pt>
                <c:pt idx="89">
                  <c:v>1.665109</c:v>
                </c:pt>
                <c:pt idx="90">
                  <c:v>1.6838289999999998</c:v>
                </c:pt>
                <c:pt idx="91">
                  <c:v>1.7058099999999909</c:v>
                </c:pt>
                <c:pt idx="92">
                  <c:v>1.7321899999999999</c:v>
                </c:pt>
                <c:pt idx="93">
                  <c:v>1.7507689999999998</c:v>
                </c:pt>
                <c:pt idx="94">
                  <c:v>1.7620609999999999</c:v>
                </c:pt>
                <c:pt idx="95">
                  <c:v>1.75115</c:v>
                </c:pt>
                <c:pt idx="96">
                  <c:v>1.748005</c:v>
                </c:pt>
                <c:pt idx="97">
                  <c:v>1.7497629999999935</c:v>
                </c:pt>
                <c:pt idx="98">
                  <c:v>1.7456849999999935</c:v>
                </c:pt>
                <c:pt idx="99">
                  <c:v>1.7514969999999921</c:v>
                </c:pt>
                <c:pt idx="100">
                  <c:v>1.770518</c:v>
                </c:pt>
                <c:pt idx="101">
                  <c:v>1.79006</c:v>
                </c:pt>
                <c:pt idx="102">
                  <c:v>1.812246</c:v>
                </c:pt>
                <c:pt idx="103">
                  <c:v>1.8491259999999998</c:v>
                </c:pt>
                <c:pt idx="104">
                  <c:v>1.872959</c:v>
                </c:pt>
                <c:pt idx="105">
                  <c:v>1.8986530000000001</c:v>
                </c:pt>
                <c:pt idx="106">
                  <c:v>1.9205120000000071</c:v>
                </c:pt>
                <c:pt idx="107">
                  <c:v>1.9265060000000001</c:v>
                </c:pt>
                <c:pt idx="108">
                  <c:v>1.922026</c:v>
                </c:pt>
                <c:pt idx="109">
                  <c:v>1.9175549999999999</c:v>
                </c:pt>
                <c:pt idx="110">
                  <c:v>1.915456</c:v>
                </c:pt>
                <c:pt idx="111">
                  <c:v>1.9241090000000001</c:v>
                </c:pt>
                <c:pt idx="112">
                  <c:v>1.9426760000000001</c:v>
                </c:pt>
                <c:pt idx="113">
                  <c:v>1.9617469999999999</c:v>
                </c:pt>
                <c:pt idx="114">
                  <c:v>1.9737629999999999</c:v>
                </c:pt>
                <c:pt idx="115">
                  <c:v>1.9899009999999999</c:v>
                </c:pt>
                <c:pt idx="116">
                  <c:v>1.9986550000000094</c:v>
                </c:pt>
                <c:pt idx="117">
                  <c:v>2.00237</c:v>
                </c:pt>
                <c:pt idx="118">
                  <c:v>2.0194219999999987</c:v>
                </c:pt>
                <c:pt idx="119">
                  <c:v>2.0423469999999977</c:v>
                </c:pt>
                <c:pt idx="120">
                  <c:v>2.0548829999999967</c:v>
                </c:pt>
                <c:pt idx="121">
                  <c:v>2.0649220000000001</c:v>
                </c:pt>
                <c:pt idx="122">
                  <c:v>2.083704000000016</c:v>
                </c:pt>
                <c:pt idx="123">
                  <c:v>2.0928819999999977</c:v>
                </c:pt>
                <c:pt idx="124">
                  <c:v>2.1095760000000001</c:v>
                </c:pt>
                <c:pt idx="125">
                  <c:v>2.1207509999999998</c:v>
                </c:pt>
                <c:pt idx="126">
                  <c:v>2.1336940000000002</c:v>
                </c:pt>
                <c:pt idx="127">
                  <c:v>2.1408429999999967</c:v>
                </c:pt>
                <c:pt idx="128">
                  <c:v>2.148155</c:v>
                </c:pt>
                <c:pt idx="129">
                  <c:v>2.1478730000000001</c:v>
                </c:pt>
                <c:pt idx="130">
                  <c:v>2.161708</c:v>
                </c:pt>
                <c:pt idx="131">
                  <c:v>2.1742859999999977</c:v>
                </c:pt>
                <c:pt idx="132">
                  <c:v>2.1969049999999997</c:v>
                </c:pt>
                <c:pt idx="133">
                  <c:v>2.2152079999999987</c:v>
                </c:pt>
                <c:pt idx="134">
                  <c:v>2.232316</c:v>
                </c:pt>
                <c:pt idx="135">
                  <c:v>2.239595</c:v>
                </c:pt>
                <c:pt idx="136">
                  <c:v>2.252224</c:v>
                </c:pt>
                <c:pt idx="137">
                  <c:v>2.2598940000000001</c:v>
                </c:pt>
                <c:pt idx="138">
                  <c:v>2.2695090000000002</c:v>
                </c:pt>
                <c:pt idx="139">
                  <c:v>2.2847390000000161</c:v>
                </c:pt>
                <c:pt idx="140">
                  <c:v>2.296694</c:v>
                </c:pt>
                <c:pt idx="141">
                  <c:v>2.2996970000000001</c:v>
                </c:pt>
                <c:pt idx="142">
                  <c:v>2.3027859999999967</c:v>
                </c:pt>
                <c:pt idx="143">
                  <c:v>2.3115809999999977</c:v>
                </c:pt>
                <c:pt idx="144">
                  <c:v>2.3224779999999967</c:v>
                </c:pt>
                <c:pt idx="145">
                  <c:v>2.3278559999999859</c:v>
                </c:pt>
                <c:pt idx="146">
                  <c:v>2.3352999999999859</c:v>
                </c:pt>
                <c:pt idx="147">
                  <c:v>2.3409519999999997</c:v>
                </c:pt>
                <c:pt idx="148">
                  <c:v>2.342784</c:v>
                </c:pt>
                <c:pt idx="149">
                  <c:v>2.3466729999999805</c:v>
                </c:pt>
                <c:pt idx="150">
                  <c:v>2.3627499999999828</c:v>
                </c:pt>
                <c:pt idx="151">
                  <c:v>2.3854289999999967</c:v>
                </c:pt>
                <c:pt idx="152">
                  <c:v>2.4045619999999999</c:v>
                </c:pt>
                <c:pt idx="153">
                  <c:v>2.4199289999999967</c:v>
                </c:pt>
                <c:pt idx="154">
                  <c:v>2.4422329999999977</c:v>
                </c:pt>
                <c:pt idx="155">
                  <c:v>2.4674320000000001</c:v>
                </c:pt>
                <c:pt idx="156">
                  <c:v>2.479727</c:v>
                </c:pt>
                <c:pt idx="157">
                  <c:v>2.4946219999999997</c:v>
                </c:pt>
                <c:pt idx="158">
                  <c:v>2.5052049999999997</c:v>
                </c:pt>
                <c:pt idx="159">
                  <c:v>2.5042360000000001</c:v>
                </c:pt>
                <c:pt idx="160">
                  <c:v>2.5056659999999864</c:v>
                </c:pt>
                <c:pt idx="161">
                  <c:v>2.507158</c:v>
                </c:pt>
                <c:pt idx="162">
                  <c:v>2.5183339999999999</c:v>
                </c:pt>
                <c:pt idx="163">
                  <c:v>2.5395889999999977</c:v>
                </c:pt>
                <c:pt idx="164">
                  <c:v>2.5664949999999997</c:v>
                </c:pt>
                <c:pt idx="165">
                  <c:v>2.5916889999999833</c:v>
                </c:pt>
                <c:pt idx="166">
                  <c:v>2.6097589999999977</c:v>
                </c:pt>
                <c:pt idx="167">
                  <c:v>2.6149740000000001</c:v>
                </c:pt>
                <c:pt idx="168">
                  <c:v>2.6176349999999999</c:v>
                </c:pt>
                <c:pt idx="169">
                  <c:v>2.6096349999999999</c:v>
                </c:pt>
                <c:pt idx="170">
                  <c:v>2.6123759999999967</c:v>
                </c:pt>
                <c:pt idx="171">
                  <c:v>2.6261040000000002</c:v>
                </c:pt>
                <c:pt idx="172">
                  <c:v>2.6401669999999999</c:v>
                </c:pt>
                <c:pt idx="173">
                  <c:v>2.6602340000000146</c:v>
                </c:pt>
                <c:pt idx="174">
                  <c:v>2.6866599999999967</c:v>
                </c:pt>
                <c:pt idx="175">
                  <c:v>2.6991309999999999</c:v>
                </c:pt>
                <c:pt idx="176">
                  <c:v>2.708914000000016</c:v>
                </c:pt>
                <c:pt idx="177">
                  <c:v>2.7128939999999977</c:v>
                </c:pt>
                <c:pt idx="178">
                  <c:v>2.7139449999999998</c:v>
                </c:pt>
                <c:pt idx="179">
                  <c:v>2.7211590000000001</c:v>
                </c:pt>
                <c:pt idx="180">
                  <c:v>2.7223649999999999</c:v>
                </c:pt>
                <c:pt idx="181">
                  <c:v>2.7236320000000012</c:v>
                </c:pt>
                <c:pt idx="182">
                  <c:v>2.7374900000000002</c:v>
                </c:pt>
                <c:pt idx="183">
                  <c:v>2.7613080000000001</c:v>
                </c:pt>
                <c:pt idx="184">
                  <c:v>2.7792829999999977</c:v>
                </c:pt>
                <c:pt idx="185">
                  <c:v>2.787760000000016</c:v>
                </c:pt>
                <c:pt idx="186">
                  <c:v>2.803153</c:v>
                </c:pt>
                <c:pt idx="187">
                  <c:v>2.8155129999999859</c:v>
                </c:pt>
                <c:pt idx="188">
                  <c:v>2.8040989999999977</c:v>
                </c:pt>
                <c:pt idx="189">
                  <c:v>2.7995130000000001</c:v>
                </c:pt>
                <c:pt idx="190">
                  <c:v>2.8018029999999823</c:v>
                </c:pt>
                <c:pt idx="191">
                  <c:v>2.807639</c:v>
                </c:pt>
                <c:pt idx="192">
                  <c:v>2.8171249999999999</c:v>
                </c:pt>
                <c:pt idx="193">
                  <c:v>2.8375549999999987</c:v>
                </c:pt>
                <c:pt idx="194">
                  <c:v>2.8585619999999987</c:v>
                </c:pt>
                <c:pt idx="195">
                  <c:v>2.8689960000000001</c:v>
                </c:pt>
                <c:pt idx="196">
                  <c:v>2.8796699999999791</c:v>
                </c:pt>
                <c:pt idx="197">
                  <c:v>2.8905919999999998</c:v>
                </c:pt>
                <c:pt idx="198">
                  <c:v>2.8979119999999998</c:v>
                </c:pt>
                <c:pt idx="199">
                  <c:v>2.9092959999999977</c:v>
                </c:pt>
                <c:pt idx="200">
                  <c:v>2.924909</c:v>
                </c:pt>
                <c:pt idx="201">
                  <c:v>2.9328709999999805</c:v>
                </c:pt>
                <c:pt idx="202">
                  <c:v>2.9410129999999977</c:v>
                </c:pt>
                <c:pt idx="203">
                  <c:v>2.9493399999999999</c:v>
                </c:pt>
                <c:pt idx="204">
                  <c:v>2.9578549999999977</c:v>
                </c:pt>
                <c:pt idx="205">
                  <c:v>2.966564</c:v>
                </c:pt>
                <c:pt idx="206">
                  <c:v>2.9754699999999823</c:v>
                </c:pt>
                <c:pt idx="207">
                  <c:v>2.9845790000000001</c:v>
                </c:pt>
                <c:pt idx="208">
                  <c:v>2.9982569999999864</c:v>
                </c:pt>
                <c:pt idx="209">
                  <c:v>3.0078399999999998</c:v>
                </c:pt>
                <c:pt idx="210">
                  <c:v>2.9998399999999967</c:v>
                </c:pt>
                <c:pt idx="211">
                  <c:v>2.9397279999999997</c:v>
                </c:pt>
                <c:pt idx="212">
                  <c:v>2.9359989999999967</c:v>
                </c:pt>
                <c:pt idx="213">
                  <c:v>2.9322829999999795</c:v>
                </c:pt>
                <c:pt idx="214">
                  <c:v>2.9415469999999977</c:v>
                </c:pt>
                <c:pt idx="215">
                  <c:v>2.9554239999999967</c:v>
                </c:pt>
                <c:pt idx="216">
                  <c:v>3.0384469999999824</c:v>
                </c:pt>
                <c:pt idx="217">
                  <c:v>3.0589240000000002</c:v>
                </c:pt>
                <c:pt idx="218">
                  <c:v>3.075097</c:v>
                </c:pt>
                <c:pt idx="219">
                  <c:v>3.0817990000000002</c:v>
                </c:pt>
                <c:pt idx="220">
                  <c:v>3.0986449999999977</c:v>
                </c:pt>
                <c:pt idx="221">
                  <c:v>3.1108370000000001</c:v>
                </c:pt>
                <c:pt idx="222">
                  <c:v>3.128485</c:v>
                </c:pt>
                <c:pt idx="223">
                  <c:v>3.14134</c:v>
                </c:pt>
                <c:pt idx="224">
                  <c:v>3.1545049999999999</c:v>
                </c:pt>
                <c:pt idx="225">
                  <c:v>3.157206</c:v>
                </c:pt>
                <c:pt idx="226">
                  <c:v>3.1599879999999998</c:v>
                </c:pt>
                <c:pt idx="227">
                  <c:v>3.1628509999999967</c:v>
                </c:pt>
                <c:pt idx="228">
                  <c:v>3.1548509999999967</c:v>
                </c:pt>
                <c:pt idx="229">
                  <c:v>3.1577980000000001</c:v>
                </c:pt>
                <c:pt idx="230">
                  <c:v>3.1663779999999999</c:v>
                </c:pt>
                <c:pt idx="231">
                  <c:v>3.1751519999999998</c:v>
                </c:pt>
                <c:pt idx="232">
                  <c:v>3.1841250000000012</c:v>
                </c:pt>
                <c:pt idx="233">
                  <c:v>3.1933020000000001</c:v>
                </c:pt>
                <c:pt idx="234">
                  <c:v>3.191074</c:v>
                </c:pt>
                <c:pt idx="235">
                  <c:v>3.1888700000000001</c:v>
                </c:pt>
                <c:pt idx="236">
                  <c:v>3.1866889999999977</c:v>
                </c:pt>
                <c:pt idx="237">
                  <c:v>3.1903980000000001</c:v>
                </c:pt>
                <c:pt idx="238">
                  <c:v>3.200145</c:v>
                </c:pt>
                <c:pt idx="239">
                  <c:v>3.2101150000000001</c:v>
                </c:pt>
                <c:pt idx="240">
                  <c:v>3.2264309999999998</c:v>
                </c:pt>
                <c:pt idx="241">
                  <c:v>3.230747</c:v>
                </c:pt>
                <c:pt idx="242">
                  <c:v>3.2477010000000193</c:v>
                </c:pt>
                <c:pt idx="243">
                  <c:v>3.2523429999999967</c:v>
                </c:pt>
                <c:pt idx="244">
                  <c:v>3.263519000000016</c:v>
                </c:pt>
                <c:pt idx="245">
                  <c:v>3.2814930000000002</c:v>
                </c:pt>
                <c:pt idx="246">
                  <c:v>3.2932890000000001</c:v>
                </c:pt>
                <c:pt idx="247">
                  <c:v>3.2919489999999967</c:v>
                </c:pt>
                <c:pt idx="248">
                  <c:v>3.2906399999999998</c:v>
                </c:pt>
                <c:pt idx="249">
                  <c:v>3.3029039999999967</c:v>
                </c:pt>
                <c:pt idx="250">
                  <c:v>3.3085749999999998</c:v>
                </c:pt>
                <c:pt idx="251">
                  <c:v>3.3143769999999977</c:v>
                </c:pt>
                <c:pt idx="252">
                  <c:v>3.3203149999999999</c:v>
                </c:pt>
                <c:pt idx="253">
                  <c:v>3.32639</c:v>
                </c:pt>
                <c:pt idx="254">
                  <c:v>3.3254789999999823</c:v>
                </c:pt>
                <c:pt idx="255">
                  <c:v>3.3317649999999968</c:v>
                </c:pt>
                <c:pt idx="256">
                  <c:v>3.3309619999999978</c:v>
                </c:pt>
                <c:pt idx="257">
                  <c:v>3.3301949999999998</c:v>
                </c:pt>
                <c:pt idx="258">
                  <c:v>3.3221949999999998</c:v>
                </c:pt>
                <c:pt idx="259">
                  <c:v>3.3214649999999977</c:v>
                </c:pt>
                <c:pt idx="260">
                  <c:v>3.3134649999999977</c:v>
                </c:pt>
                <c:pt idx="261">
                  <c:v>3.3127729999999791</c:v>
                </c:pt>
                <c:pt idx="262">
                  <c:v>3.3194999999999824</c:v>
                </c:pt>
                <c:pt idx="263">
                  <c:v>3.3338799999999864</c:v>
                </c:pt>
                <c:pt idx="264">
                  <c:v>3.3409979999999999</c:v>
                </c:pt>
                <c:pt idx="265">
                  <c:v>3.3482769999999977</c:v>
                </c:pt>
                <c:pt idx="266">
                  <c:v>3.3635060000000001</c:v>
                </c:pt>
                <c:pt idx="267">
                  <c:v>3.363334000000016</c:v>
                </c:pt>
                <c:pt idx="268">
                  <c:v>3.355334</c:v>
                </c:pt>
                <c:pt idx="269">
                  <c:v>3.3552049999999967</c:v>
                </c:pt>
              </c:numCache>
            </c:numRef>
          </c:yVal>
          <c:smooth val="1"/>
        </c:ser>
        <c:ser>
          <c:idx val="6"/>
          <c:order val="3"/>
          <c:tx>
            <c:v>i=6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(2)'!$L$3:$L$451</c:f>
              <c:numCache>
                <c:formatCode>General</c:formatCode>
                <c:ptCount val="449"/>
                <c:pt idx="0">
                  <c:v>0.90680700000000003</c:v>
                </c:pt>
                <c:pt idx="1">
                  <c:v>0.92337100000000005</c:v>
                </c:pt>
                <c:pt idx="2">
                  <c:v>0.93272500000000413</c:v>
                </c:pt>
                <c:pt idx="3">
                  <c:v>0.92949499999999996</c:v>
                </c:pt>
                <c:pt idx="4">
                  <c:v>0.92181400000000002</c:v>
                </c:pt>
                <c:pt idx="5">
                  <c:v>0.92052</c:v>
                </c:pt>
                <c:pt idx="6">
                  <c:v>0.9205449999999995</c:v>
                </c:pt>
                <c:pt idx="7">
                  <c:v>0.91835100000000003</c:v>
                </c:pt>
                <c:pt idx="8">
                  <c:v>0.92138199999999959</c:v>
                </c:pt>
                <c:pt idx="9">
                  <c:v>0.92943199999999959</c:v>
                </c:pt>
                <c:pt idx="10">
                  <c:v>0.93333900000000003</c:v>
                </c:pt>
                <c:pt idx="11">
                  <c:v>0.94238</c:v>
                </c:pt>
                <c:pt idx="12">
                  <c:v>0.95196700000000001</c:v>
                </c:pt>
                <c:pt idx="13">
                  <c:v>0.95421299999999631</c:v>
                </c:pt>
                <c:pt idx="14">
                  <c:v>0.95480699999999996</c:v>
                </c:pt>
                <c:pt idx="15">
                  <c:v>0.95580100000000356</c:v>
                </c:pt>
                <c:pt idx="16">
                  <c:v>0.95092699999999997</c:v>
                </c:pt>
                <c:pt idx="17">
                  <c:v>0.945712</c:v>
                </c:pt>
                <c:pt idx="18">
                  <c:v>0.95206900000000005</c:v>
                </c:pt>
                <c:pt idx="19">
                  <c:v>0.95928400000000003</c:v>
                </c:pt>
                <c:pt idx="20">
                  <c:v>0.95805899999999999</c:v>
                </c:pt>
                <c:pt idx="21">
                  <c:v>0.95435400000000004</c:v>
                </c:pt>
                <c:pt idx="22">
                  <c:v>0.95714900000000414</c:v>
                </c:pt>
                <c:pt idx="23">
                  <c:v>0.96002699999999996</c:v>
                </c:pt>
                <c:pt idx="24">
                  <c:v>0.96997299999999997</c:v>
                </c:pt>
                <c:pt idx="25">
                  <c:v>0.98388599999999959</c:v>
                </c:pt>
                <c:pt idx="26">
                  <c:v>1.0049989999999998</c:v>
                </c:pt>
                <c:pt idx="27">
                  <c:v>1.0228229999999998</c:v>
                </c:pt>
                <c:pt idx="28">
                  <c:v>1.0411229999999998</c:v>
                </c:pt>
                <c:pt idx="29">
                  <c:v>1.0522659999999999</c:v>
                </c:pt>
                <c:pt idx="30">
                  <c:v>1.068562</c:v>
                </c:pt>
                <c:pt idx="31">
                  <c:v>1.0790599999999999</c:v>
                </c:pt>
                <c:pt idx="32">
                  <c:v>1.0727150000000001</c:v>
                </c:pt>
                <c:pt idx="33">
                  <c:v>1.056867</c:v>
                </c:pt>
                <c:pt idx="34">
                  <c:v>1.0538189999999998</c:v>
                </c:pt>
                <c:pt idx="35">
                  <c:v>1.0599429999999999</c:v>
                </c:pt>
                <c:pt idx="36">
                  <c:v>1.0683170000000064</c:v>
                </c:pt>
                <c:pt idx="37">
                  <c:v>1.0953709999999999</c:v>
                </c:pt>
                <c:pt idx="38">
                  <c:v>1.1353389999999999</c:v>
                </c:pt>
                <c:pt idx="39">
                  <c:v>1.1663560000000064</c:v>
                </c:pt>
                <c:pt idx="40">
                  <c:v>1.1820080000000064</c:v>
                </c:pt>
                <c:pt idx="41">
                  <c:v>1.18669</c:v>
                </c:pt>
                <c:pt idx="42">
                  <c:v>1.188157000000011</c:v>
                </c:pt>
                <c:pt idx="43">
                  <c:v>1.1839609999999998</c:v>
                </c:pt>
                <c:pt idx="44">
                  <c:v>1.1869560000000001</c:v>
                </c:pt>
                <c:pt idx="45">
                  <c:v>1.1948799999999999</c:v>
                </c:pt>
                <c:pt idx="46">
                  <c:v>1.2177819999999928</c:v>
                </c:pt>
                <c:pt idx="47">
                  <c:v>1.2393419999999935</c:v>
                </c:pt>
                <c:pt idx="48">
                  <c:v>1.2594589999999999</c:v>
                </c:pt>
                <c:pt idx="49">
                  <c:v>1.2633829999999999</c:v>
                </c:pt>
                <c:pt idx="50">
                  <c:v>1.2632139999999998</c:v>
                </c:pt>
                <c:pt idx="51">
                  <c:v>1.264141</c:v>
                </c:pt>
                <c:pt idx="52">
                  <c:v>1.254562</c:v>
                </c:pt>
                <c:pt idx="53">
                  <c:v>1.2476139999999998</c:v>
                </c:pt>
                <c:pt idx="54">
                  <c:v>1.2501850000000001</c:v>
                </c:pt>
                <c:pt idx="55">
                  <c:v>1.2544379999999999</c:v>
                </c:pt>
                <c:pt idx="56">
                  <c:v>1.2480439999999999</c:v>
                </c:pt>
                <c:pt idx="57">
                  <c:v>1.2632649999999921</c:v>
                </c:pt>
                <c:pt idx="58">
                  <c:v>1.2799759999999998</c:v>
                </c:pt>
                <c:pt idx="59">
                  <c:v>1.2920580000000021</c:v>
                </c:pt>
                <c:pt idx="60">
                  <c:v>1.3072779999999999</c:v>
                </c:pt>
                <c:pt idx="61">
                  <c:v>1.3194029999999999</c:v>
                </c:pt>
                <c:pt idx="62">
                  <c:v>1.3206989999999998</c:v>
                </c:pt>
                <c:pt idx="63">
                  <c:v>1.3238159999999999</c:v>
                </c:pt>
                <c:pt idx="64">
                  <c:v>1.325245</c:v>
                </c:pt>
                <c:pt idx="65">
                  <c:v>1.3225769999999999</c:v>
                </c:pt>
                <c:pt idx="66">
                  <c:v>1.3294919999999928</c:v>
                </c:pt>
                <c:pt idx="67">
                  <c:v>1.3462959999999999</c:v>
                </c:pt>
                <c:pt idx="68">
                  <c:v>1.3554850000000001</c:v>
                </c:pt>
                <c:pt idx="69">
                  <c:v>1.3686400000000001</c:v>
                </c:pt>
                <c:pt idx="70">
                  <c:v>1.3776659999999998</c:v>
                </c:pt>
                <c:pt idx="71">
                  <c:v>1.3965609999999999</c:v>
                </c:pt>
                <c:pt idx="72">
                  <c:v>1.4166309999999998</c:v>
                </c:pt>
                <c:pt idx="73">
                  <c:v>1.4339039999999916</c:v>
                </c:pt>
                <c:pt idx="74">
                  <c:v>1.4529989999999935</c:v>
                </c:pt>
                <c:pt idx="75">
                  <c:v>1.4775079999999998</c:v>
                </c:pt>
                <c:pt idx="76">
                  <c:v>1.4913609999999935</c:v>
                </c:pt>
                <c:pt idx="77">
                  <c:v>1.4812319999999928</c:v>
                </c:pt>
                <c:pt idx="78">
                  <c:v>1.4817689999999928</c:v>
                </c:pt>
                <c:pt idx="79">
                  <c:v>1.484513</c:v>
                </c:pt>
                <c:pt idx="80">
                  <c:v>1.4997069999999928</c:v>
                </c:pt>
                <c:pt idx="81">
                  <c:v>1.5078739999999935</c:v>
                </c:pt>
                <c:pt idx="82">
                  <c:v>1.5192199999999998</c:v>
                </c:pt>
                <c:pt idx="83">
                  <c:v>1.520238</c:v>
                </c:pt>
                <c:pt idx="84">
                  <c:v>1.5099779999999998</c:v>
                </c:pt>
                <c:pt idx="85">
                  <c:v>1.4914789999999998</c:v>
                </c:pt>
                <c:pt idx="86">
                  <c:v>1.4857219999999889</c:v>
                </c:pt>
                <c:pt idx="87">
                  <c:v>1.5041570000000064</c:v>
                </c:pt>
                <c:pt idx="88">
                  <c:v>1.5262009999999999</c:v>
                </c:pt>
                <c:pt idx="89">
                  <c:v>1.5624769999999999</c:v>
                </c:pt>
                <c:pt idx="90">
                  <c:v>1.6009979999999999</c:v>
                </c:pt>
                <c:pt idx="91">
                  <c:v>1.6282730000000001</c:v>
                </c:pt>
                <c:pt idx="92">
                  <c:v>1.6408289999999999</c:v>
                </c:pt>
                <c:pt idx="93">
                  <c:v>1.6580680000000001</c:v>
                </c:pt>
                <c:pt idx="94">
                  <c:v>1.671297</c:v>
                </c:pt>
                <c:pt idx="95">
                  <c:v>1.681233</c:v>
                </c:pt>
                <c:pt idx="96">
                  <c:v>1.702407</c:v>
                </c:pt>
                <c:pt idx="97">
                  <c:v>1.718558</c:v>
                </c:pt>
                <c:pt idx="98">
                  <c:v>1.729417</c:v>
                </c:pt>
                <c:pt idx="99">
                  <c:v>1.7434179999999999</c:v>
                </c:pt>
                <c:pt idx="100">
                  <c:v>1.7567839999999999</c:v>
                </c:pt>
                <c:pt idx="101">
                  <c:v>1.7734570000000001</c:v>
                </c:pt>
                <c:pt idx="102">
                  <c:v>1.78854</c:v>
                </c:pt>
                <c:pt idx="103">
                  <c:v>1.804001</c:v>
                </c:pt>
                <c:pt idx="104">
                  <c:v>1.805288</c:v>
                </c:pt>
                <c:pt idx="105">
                  <c:v>1.8055939999999928</c:v>
                </c:pt>
                <c:pt idx="106">
                  <c:v>1.803855</c:v>
                </c:pt>
                <c:pt idx="107">
                  <c:v>1.8074049999999935</c:v>
                </c:pt>
                <c:pt idx="108">
                  <c:v>1.8185100000000001</c:v>
                </c:pt>
                <c:pt idx="109">
                  <c:v>1.8352989999999998</c:v>
                </c:pt>
                <c:pt idx="110">
                  <c:v>1.8558489999999999</c:v>
                </c:pt>
                <c:pt idx="111">
                  <c:v>1.865707</c:v>
                </c:pt>
                <c:pt idx="112">
                  <c:v>1.8689819999999999</c:v>
                </c:pt>
                <c:pt idx="113">
                  <c:v>1.8757739999999998</c:v>
                </c:pt>
                <c:pt idx="114">
                  <c:v>1.8792580000000001</c:v>
                </c:pt>
                <c:pt idx="115">
                  <c:v>1.868954</c:v>
                </c:pt>
                <c:pt idx="116">
                  <c:v>1.8632580000000001</c:v>
                </c:pt>
                <c:pt idx="117">
                  <c:v>1.8738259999999998</c:v>
                </c:pt>
                <c:pt idx="118">
                  <c:v>1.887008</c:v>
                </c:pt>
                <c:pt idx="119">
                  <c:v>1.9029180000000001</c:v>
                </c:pt>
                <c:pt idx="120">
                  <c:v>1.9327870000000082</c:v>
                </c:pt>
                <c:pt idx="121">
                  <c:v>1.957341</c:v>
                </c:pt>
                <c:pt idx="122">
                  <c:v>1.9723219999999999</c:v>
                </c:pt>
                <c:pt idx="123">
                  <c:v>1.9863700000000064</c:v>
                </c:pt>
                <c:pt idx="124">
                  <c:v>2.0007640000000002</c:v>
                </c:pt>
                <c:pt idx="125">
                  <c:v>2.0222749999999987</c:v>
                </c:pt>
                <c:pt idx="126">
                  <c:v>2.047180000000016</c:v>
                </c:pt>
                <c:pt idx="127">
                  <c:v>2.0686079999999998</c:v>
                </c:pt>
                <c:pt idx="128">
                  <c:v>2.0719789999999967</c:v>
                </c:pt>
                <c:pt idx="129">
                  <c:v>2.0740049999999997</c:v>
                </c:pt>
                <c:pt idx="130">
                  <c:v>2.0717649999999987</c:v>
                </c:pt>
                <c:pt idx="131">
                  <c:v>2.0623230000000001</c:v>
                </c:pt>
                <c:pt idx="132">
                  <c:v>2.0629979999999999</c:v>
                </c:pt>
                <c:pt idx="133">
                  <c:v>2.0739779999999999</c:v>
                </c:pt>
                <c:pt idx="134">
                  <c:v>2.0792669999999864</c:v>
                </c:pt>
                <c:pt idx="135">
                  <c:v>2.0891799999999998</c:v>
                </c:pt>
                <c:pt idx="136">
                  <c:v>2.1100110000000001</c:v>
                </c:pt>
                <c:pt idx="137">
                  <c:v>2.1361370000000002</c:v>
                </c:pt>
                <c:pt idx="138">
                  <c:v>2.1663190000000001</c:v>
                </c:pt>
                <c:pt idx="139">
                  <c:v>2.1925870000000001</c:v>
                </c:pt>
                <c:pt idx="140">
                  <c:v>2.2062200000000001</c:v>
                </c:pt>
                <c:pt idx="141">
                  <c:v>2.211697</c:v>
                </c:pt>
                <c:pt idx="142">
                  <c:v>2.2173029999999998</c:v>
                </c:pt>
                <c:pt idx="143">
                  <c:v>2.2213150000000002</c:v>
                </c:pt>
                <c:pt idx="144">
                  <c:v>2.2254290000000001</c:v>
                </c:pt>
                <c:pt idx="145">
                  <c:v>2.2472829999999999</c:v>
                </c:pt>
                <c:pt idx="146">
                  <c:v>2.2770449999999998</c:v>
                </c:pt>
                <c:pt idx="147">
                  <c:v>2.2947860000000002</c:v>
                </c:pt>
                <c:pt idx="148">
                  <c:v>2.2998319999999999</c:v>
                </c:pt>
                <c:pt idx="149">
                  <c:v>2.308783</c:v>
                </c:pt>
                <c:pt idx="150">
                  <c:v>2.3102879999999977</c:v>
                </c:pt>
                <c:pt idx="151">
                  <c:v>2.3137779999999997</c:v>
                </c:pt>
                <c:pt idx="152">
                  <c:v>2.3192999999999859</c:v>
                </c:pt>
                <c:pt idx="153">
                  <c:v>2.3387359999999977</c:v>
                </c:pt>
                <c:pt idx="154">
                  <c:v>2.3647749999999998</c:v>
                </c:pt>
                <c:pt idx="155">
                  <c:v>2.3854289999999967</c:v>
                </c:pt>
                <c:pt idx="156">
                  <c:v>2.3898879999999987</c:v>
                </c:pt>
                <c:pt idx="157">
                  <c:v>2.3881579999999998</c:v>
                </c:pt>
                <c:pt idx="158">
                  <c:v>2.3780649999999977</c:v>
                </c:pt>
                <c:pt idx="159">
                  <c:v>2.3721579999999967</c:v>
                </c:pt>
                <c:pt idx="160">
                  <c:v>2.3662539999999823</c:v>
                </c:pt>
                <c:pt idx="161">
                  <c:v>2.3730149999999997</c:v>
                </c:pt>
                <c:pt idx="162">
                  <c:v>2.3906779999999968</c:v>
                </c:pt>
                <c:pt idx="163">
                  <c:v>2.4242789999999967</c:v>
                </c:pt>
                <c:pt idx="164">
                  <c:v>2.4499999999999997</c:v>
                </c:pt>
                <c:pt idx="165">
                  <c:v>2.4742079999999977</c:v>
                </c:pt>
                <c:pt idx="166">
                  <c:v>2.4991579999999987</c:v>
                </c:pt>
                <c:pt idx="167">
                  <c:v>2.5151679999999987</c:v>
                </c:pt>
                <c:pt idx="168">
                  <c:v>2.519326</c:v>
                </c:pt>
                <c:pt idx="169">
                  <c:v>2.521128</c:v>
                </c:pt>
                <c:pt idx="170">
                  <c:v>2.5279579999999999</c:v>
                </c:pt>
                <c:pt idx="171">
                  <c:v>2.5324339999999967</c:v>
                </c:pt>
                <c:pt idx="172">
                  <c:v>2.5471710000000161</c:v>
                </c:pt>
                <c:pt idx="173">
                  <c:v>2.5700599999999967</c:v>
                </c:pt>
                <c:pt idx="174">
                  <c:v>2.5856729999999977</c:v>
                </c:pt>
                <c:pt idx="175">
                  <c:v>2.5963129999999977</c:v>
                </c:pt>
                <c:pt idx="176">
                  <c:v>2.6099169999999998</c:v>
                </c:pt>
                <c:pt idx="177">
                  <c:v>2.6155879999999998</c:v>
                </c:pt>
                <c:pt idx="178">
                  <c:v>2.610338</c:v>
                </c:pt>
                <c:pt idx="179">
                  <c:v>2.6189489999999864</c:v>
                </c:pt>
                <c:pt idx="180">
                  <c:v>2.6305770000000002</c:v>
                </c:pt>
                <c:pt idx="181">
                  <c:v>2.6367629999999864</c:v>
                </c:pt>
                <c:pt idx="182">
                  <c:v>2.6430920000000002</c:v>
                </c:pt>
                <c:pt idx="183">
                  <c:v>2.6553969999999998</c:v>
                </c:pt>
                <c:pt idx="184">
                  <c:v>2.6709619999999998</c:v>
                </c:pt>
                <c:pt idx="185">
                  <c:v>2.6748910000000001</c:v>
                </c:pt>
                <c:pt idx="186">
                  <c:v>2.6910539999999967</c:v>
                </c:pt>
                <c:pt idx="187">
                  <c:v>2.704536000000016</c:v>
                </c:pt>
                <c:pt idx="188">
                  <c:v>2.7058429999999967</c:v>
                </c:pt>
                <c:pt idx="189">
                  <c:v>2.7103470000000001</c:v>
                </c:pt>
                <c:pt idx="190">
                  <c:v>2.7181329999999999</c:v>
                </c:pt>
                <c:pt idx="191">
                  <c:v>2.7228879999999998</c:v>
                </c:pt>
                <c:pt idx="192">
                  <c:v>2.7309939999999999</c:v>
                </c:pt>
                <c:pt idx="193">
                  <c:v>2.7425630000000001</c:v>
                </c:pt>
                <c:pt idx="194">
                  <c:v>2.7544049999999998</c:v>
                </c:pt>
                <c:pt idx="195">
                  <c:v>2.7732960000000002</c:v>
                </c:pt>
                <c:pt idx="196">
                  <c:v>2.7789350000000002</c:v>
                </c:pt>
                <c:pt idx="197">
                  <c:v>2.7847040000000161</c:v>
                </c:pt>
                <c:pt idx="198">
                  <c:v>2.7836390000000137</c:v>
                </c:pt>
                <c:pt idx="199">
                  <c:v>2.7861050000000001</c:v>
                </c:pt>
                <c:pt idx="200">
                  <c:v>2.7851250000000012</c:v>
                </c:pt>
                <c:pt idx="201">
                  <c:v>2.7912689999999967</c:v>
                </c:pt>
                <c:pt idx="202">
                  <c:v>2.8011489999999823</c:v>
                </c:pt>
                <c:pt idx="203">
                  <c:v>2.8222299999999967</c:v>
                </c:pt>
                <c:pt idx="204">
                  <c:v>2.8327109999999927</c:v>
                </c:pt>
                <c:pt idx="205">
                  <c:v>2.8472089999999977</c:v>
                </c:pt>
                <c:pt idx="206">
                  <c:v>2.8620659999999805</c:v>
                </c:pt>
                <c:pt idx="207">
                  <c:v>2.8733979999999999</c:v>
                </c:pt>
                <c:pt idx="208">
                  <c:v>2.8810539999999967</c:v>
                </c:pt>
                <c:pt idx="209">
                  <c:v>2.8928679999999796</c:v>
                </c:pt>
                <c:pt idx="210">
                  <c:v>2.8968889999999741</c:v>
                </c:pt>
                <c:pt idx="211">
                  <c:v>2.9010129999999967</c:v>
                </c:pt>
                <c:pt idx="212">
                  <c:v>2.9011529999999977</c:v>
                </c:pt>
                <c:pt idx="213">
                  <c:v>2.9054509999999967</c:v>
                </c:pt>
                <c:pt idx="214">
                  <c:v>2.9098549999999967</c:v>
                </c:pt>
                <c:pt idx="215">
                  <c:v>2.9185639999999977</c:v>
                </c:pt>
                <c:pt idx="216">
                  <c:v>2.92747</c:v>
                </c:pt>
                <c:pt idx="217">
                  <c:v>2.9495469999999977</c:v>
                </c:pt>
                <c:pt idx="218">
                  <c:v>2.9634239999999998</c:v>
                </c:pt>
                <c:pt idx="219">
                  <c:v>2.9731709999999998</c:v>
                </c:pt>
                <c:pt idx="220">
                  <c:v>2.9831400000000001</c:v>
                </c:pt>
                <c:pt idx="221">
                  <c:v>2.9842110000000002</c:v>
                </c:pt>
                <c:pt idx="222">
                  <c:v>2.971667999999986</c:v>
                </c:pt>
                <c:pt idx="223">
                  <c:v>2.9819249999999999</c:v>
                </c:pt>
                <c:pt idx="224">
                  <c:v>2.9877720000000001</c:v>
                </c:pt>
                <c:pt idx="225">
                  <c:v>2.9890789999999967</c:v>
                </c:pt>
                <c:pt idx="226">
                  <c:v>2.9951539999999977</c:v>
                </c:pt>
                <c:pt idx="227">
                  <c:v>3.006138</c:v>
                </c:pt>
                <c:pt idx="228">
                  <c:v>2.998138</c:v>
                </c:pt>
                <c:pt idx="229">
                  <c:v>2.9997259999999977</c:v>
                </c:pt>
                <c:pt idx="230">
                  <c:v>3.0062289999999967</c:v>
                </c:pt>
                <c:pt idx="231">
                  <c:v>3.0177990000000001</c:v>
                </c:pt>
                <c:pt idx="232">
                  <c:v>3.0296409999999967</c:v>
                </c:pt>
                <c:pt idx="233">
                  <c:v>3.0417619999999999</c:v>
                </c:pt>
                <c:pt idx="234">
                  <c:v>3.0490409999999977</c:v>
                </c:pt>
                <c:pt idx="235">
                  <c:v>3.0564849999999977</c:v>
                </c:pt>
                <c:pt idx="236">
                  <c:v>3.0588749999999987</c:v>
                </c:pt>
                <c:pt idx="237">
                  <c:v>3.06134</c:v>
                </c:pt>
                <c:pt idx="238">
                  <c:v>3.0745049999999998</c:v>
                </c:pt>
                <c:pt idx="239">
                  <c:v>3.082586</c:v>
                </c:pt>
                <c:pt idx="240">
                  <c:v>3.0854089999999967</c:v>
                </c:pt>
                <c:pt idx="241">
                  <c:v>3.093798</c:v>
                </c:pt>
                <c:pt idx="242">
                  <c:v>3.0968299999999864</c:v>
                </c:pt>
                <c:pt idx="243">
                  <c:v>3.0999469999999967</c:v>
                </c:pt>
                <c:pt idx="244">
                  <c:v>3.0919469999999967</c:v>
                </c:pt>
                <c:pt idx="245">
                  <c:v>3.0951519999999997</c:v>
                </c:pt>
                <c:pt idx="246">
                  <c:v>3.0984449999999977</c:v>
                </c:pt>
                <c:pt idx="247">
                  <c:v>3.1018279999999998</c:v>
                </c:pt>
                <c:pt idx="248">
                  <c:v>3.105302</c:v>
                </c:pt>
                <c:pt idx="249">
                  <c:v>3.1146889999999967</c:v>
                </c:pt>
                <c:pt idx="250">
                  <c:v>3.1242890000000001</c:v>
                </c:pt>
                <c:pt idx="251">
                  <c:v>3.1341100000000002</c:v>
                </c:pt>
                <c:pt idx="252">
                  <c:v>3.144155</c:v>
                </c:pt>
                <c:pt idx="253">
                  <c:v>3.1483129999999999</c:v>
                </c:pt>
                <c:pt idx="254">
                  <c:v>3.1525759999999967</c:v>
                </c:pt>
                <c:pt idx="255">
                  <c:v>3.1569439999999864</c:v>
                </c:pt>
                <c:pt idx="256">
                  <c:v>3.1614209999999998</c:v>
                </c:pt>
                <c:pt idx="257">
                  <c:v>3.1597010000000001</c:v>
                </c:pt>
                <c:pt idx="258">
                  <c:v>3.1643430000000001</c:v>
                </c:pt>
                <c:pt idx="259">
                  <c:v>3.169098</c:v>
                </c:pt>
                <c:pt idx="260">
                  <c:v>3.1675190000000137</c:v>
                </c:pt>
                <c:pt idx="261">
                  <c:v>3.1659679999999999</c:v>
                </c:pt>
                <c:pt idx="262">
                  <c:v>3.164447</c:v>
                </c:pt>
                <c:pt idx="263">
                  <c:v>3.1629549999999997</c:v>
                </c:pt>
                <c:pt idx="264">
                  <c:v>3.1680609999999998</c:v>
                </c:pt>
                <c:pt idx="265">
                  <c:v>3.1666599999999967</c:v>
                </c:pt>
                <c:pt idx="266">
                  <c:v>3.1719489999999833</c:v>
                </c:pt>
                <c:pt idx="267">
                  <c:v>3.1706399999999997</c:v>
                </c:pt>
                <c:pt idx="268">
                  <c:v>3.1761170000000001</c:v>
                </c:pt>
                <c:pt idx="269">
                  <c:v>3.1749040000000002</c:v>
                </c:pt>
              </c:numCache>
            </c:numRef>
          </c:yVal>
          <c:smooth val="1"/>
        </c:ser>
        <c:ser>
          <c:idx val="5"/>
          <c:order val="4"/>
          <c:tx>
            <c:v>i=5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(2)'!$K$3:$K$451</c:f>
              <c:numCache>
                <c:formatCode>General</c:formatCode>
                <c:ptCount val="449"/>
                <c:pt idx="0">
                  <c:v>0.850352</c:v>
                </c:pt>
                <c:pt idx="1">
                  <c:v>0.84903200000000001</c:v>
                </c:pt>
                <c:pt idx="2">
                  <c:v>0.8489139999999995</c:v>
                </c:pt>
                <c:pt idx="3">
                  <c:v>0.85621800000000003</c:v>
                </c:pt>
                <c:pt idx="4">
                  <c:v>0.86848199999999998</c:v>
                </c:pt>
                <c:pt idx="5">
                  <c:v>0.87587100000000484</c:v>
                </c:pt>
                <c:pt idx="6">
                  <c:v>0.88342699999999585</c:v>
                </c:pt>
                <c:pt idx="7">
                  <c:v>0.88743799999999573</c:v>
                </c:pt>
                <c:pt idx="8">
                  <c:v>0.893737</c:v>
                </c:pt>
                <c:pt idx="9">
                  <c:v>0.90049500000000005</c:v>
                </c:pt>
                <c:pt idx="10">
                  <c:v>0.91028100000000001</c:v>
                </c:pt>
                <c:pt idx="11">
                  <c:v>0.92255799999999677</c:v>
                </c:pt>
                <c:pt idx="12">
                  <c:v>0.92856599999999956</c:v>
                </c:pt>
                <c:pt idx="13">
                  <c:v>0.92844400000000005</c:v>
                </c:pt>
                <c:pt idx="14">
                  <c:v>0.92340900000000004</c:v>
                </c:pt>
                <c:pt idx="15">
                  <c:v>0.92235299999999631</c:v>
                </c:pt>
                <c:pt idx="16">
                  <c:v>0.92834300000000003</c:v>
                </c:pt>
                <c:pt idx="17">
                  <c:v>0.93244300000000002</c:v>
                </c:pt>
                <c:pt idx="18">
                  <c:v>0.93937400000000004</c:v>
                </c:pt>
                <c:pt idx="19">
                  <c:v>0.95580100000000356</c:v>
                </c:pt>
                <c:pt idx="20">
                  <c:v>0.96947799999999951</c:v>
                </c:pt>
                <c:pt idx="21">
                  <c:v>0.97991600000000001</c:v>
                </c:pt>
                <c:pt idx="22">
                  <c:v>0.9956659999999995</c:v>
                </c:pt>
                <c:pt idx="23">
                  <c:v>1.0107109999999999</c:v>
                </c:pt>
                <c:pt idx="24">
                  <c:v>1.0253839999999999</c:v>
                </c:pt>
                <c:pt idx="25">
                  <c:v>1.03738</c:v>
                </c:pt>
                <c:pt idx="26">
                  <c:v>1.050046</c:v>
                </c:pt>
                <c:pt idx="27">
                  <c:v>1.0548229999999998</c:v>
                </c:pt>
                <c:pt idx="28">
                  <c:v>1.056972</c:v>
                </c:pt>
                <c:pt idx="29">
                  <c:v>1.0615619999999928</c:v>
                </c:pt>
                <c:pt idx="30">
                  <c:v>1.0782750000000001</c:v>
                </c:pt>
                <c:pt idx="31">
                  <c:v>1.0860430000000001</c:v>
                </c:pt>
                <c:pt idx="32">
                  <c:v>1.0907020000000001</c:v>
                </c:pt>
                <c:pt idx="33">
                  <c:v>1.0892789999999999</c:v>
                </c:pt>
                <c:pt idx="34">
                  <c:v>1.0751120000000001</c:v>
                </c:pt>
                <c:pt idx="35">
                  <c:v>1.0540430000000001</c:v>
                </c:pt>
                <c:pt idx="36">
                  <c:v>1.0509299999999928</c:v>
                </c:pt>
                <c:pt idx="37">
                  <c:v>1.0589279999999999</c:v>
                </c:pt>
                <c:pt idx="38">
                  <c:v>1.075477</c:v>
                </c:pt>
                <c:pt idx="39">
                  <c:v>1.096732</c:v>
                </c:pt>
                <c:pt idx="40">
                  <c:v>1.11554</c:v>
                </c:pt>
                <c:pt idx="41">
                  <c:v>1.1189339999999999</c:v>
                </c:pt>
                <c:pt idx="42">
                  <c:v>1.121532</c:v>
                </c:pt>
                <c:pt idx="43">
                  <c:v>1.1237629999999998</c:v>
                </c:pt>
                <c:pt idx="44">
                  <c:v>1.1287689999999999</c:v>
                </c:pt>
                <c:pt idx="45">
                  <c:v>1.13253</c:v>
                </c:pt>
                <c:pt idx="46">
                  <c:v>1.143276</c:v>
                </c:pt>
                <c:pt idx="47">
                  <c:v>1.153805</c:v>
                </c:pt>
                <c:pt idx="48">
                  <c:v>1.176914</c:v>
                </c:pt>
                <c:pt idx="49">
                  <c:v>1.2090219999999909</c:v>
                </c:pt>
                <c:pt idx="50">
                  <c:v>1.2387619999999928</c:v>
                </c:pt>
                <c:pt idx="51">
                  <c:v>1.2530759999999999</c:v>
                </c:pt>
                <c:pt idx="52">
                  <c:v>1.2579109999999998</c:v>
                </c:pt>
                <c:pt idx="53">
                  <c:v>1.2483649999999935</c:v>
                </c:pt>
                <c:pt idx="54">
                  <c:v>1.2388199999999998</c:v>
                </c:pt>
                <c:pt idx="55">
                  <c:v>1.229277</c:v>
                </c:pt>
                <c:pt idx="56">
                  <c:v>1.2284919999999928</c:v>
                </c:pt>
                <c:pt idx="57">
                  <c:v>1.237644999999993</c:v>
                </c:pt>
                <c:pt idx="58">
                  <c:v>1.2438329999999935</c:v>
                </c:pt>
                <c:pt idx="59">
                  <c:v>1.2506979999999999</c:v>
                </c:pt>
                <c:pt idx="60">
                  <c:v>1.26258</c:v>
                </c:pt>
                <c:pt idx="61">
                  <c:v>1.2714539999999999</c:v>
                </c:pt>
                <c:pt idx="62">
                  <c:v>1.2883089999999999</c:v>
                </c:pt>
                <c:pt idx="63">
                  <c:v>1.3118559999999999</c:v>
                </c:pt>
                <c:pt idx="64">
                  <c:v>1.3216239999999928</c:v>
                </c:pt>
                <c:pt idx="65">
                  <c:v>1.3351239999999998</c:v>
                </c:pt>
                <c:pt idx="66">
                  <c:v>1.3525239999999998</c:v>
                </c:pt>
                <c:pt idx="67">
                  <c:v>1.3643289999999999</c:v>
                </c:pt>
                <c:pt idx="68">
                  <c:v>1.3764110000000001</c:v>
                </c:pt>
                <c:pt idx="69">
                  <c:v>1.390646</c:v>
                </c:pt>
                <c:pt idx="70">
                  <c:v>1.4058649999999862</c:v>
                </c:pt>
                <c:pt idx="71">
                  <c:v>1.432445</c:v>
                </c:pt>
                <c:pt idx="72">
                  <c:v>1.4552379999999998</c:v>
                </c:pt>
                <c:pt idx="73">
                  <c:v>1.4612149999999935</c:v>
                </c:pt>
                <c:pt idx="74">
                  <c:v>1.471387</c:v>
                </c:pt>
                <c:pt idx="75">
                  <c:v>1.4797369999999921</c:v>
                </c:pt>
                <c:pt idx="76">
                  <c:v>1.4772289999999928</c:v>
                </c:pt>
                <c:pt idx="77">
                  <c:v>1.4706059999999999</c:v>
                </c:pt>
                <c:pt idx="78">
                  <c:v>1.4897109999999998</c:v>
                </c:pt>
                <c:pt idx="79">
                  <c:v>1.518672</c:v>
                </c:pt>
                <c:pt idx="80">
                  <c:v>1.543447</c:v>
                </c:pt>
                <c:pt idx="81">
                  <c:v>1.5510029999999999</c:v>
                </c:pt>
                <c:pt idx="82">
                  <c:v>1.5482259999999999</c:v>
                </c:pt>
                <c:pt idx="83">
                  <c:v>1.532027</c:v>
                </c:pt>
                <c:pt idx="84">
                  <c:v>1.517353</c:v>
                </c:pt>
                <c:pt idx="85">
                  <c:v>1.5093529999999999</c:v>
                </c:pt>
                <c:pt idx="86">
                  <c:v>1.531256</c:v>
                </c:pt>
                <c:pt idx="87">
                  <c:v>1.5716609999999998</c:v>
                </c:pt>
                <c:pt idx="88">
                  <c:v>1.61053</c:v>
                </c:pt>
                <c:pt idx="89">
                  <c:v>1.640169</c:v>
                </c:pt>
                <c:pt idx="90">
                  <c:v>1.6716789999999999</c:v>
                </c:pt>
                <c:pt idx="91">
                  <c:v>1.6868799999999999</c:v>
                </c:pt>
                <c:pt idx="92">
                  <c:v>1.69719</c:v>
                </c:pt>
                <c:pt idx="93">
                  <c:v>1.7130809999999999</c:v>
                </c:pt>
                <c:pt idx="94">
                  <c:v>1.7284709999999999</c:v>
                </c:pt>
                <c:pt idx="95">
                  <c:v>1.7277459999999998</c:v>
                </c:pt>
                <c:pt idx="96">
                  <c:v>1.7252259999999933</c:v>
                </c:pt>
                <c:pt idx="97">
                  <c:v>1.726407</c:v>
                </c:pt>
                <c:pt idx="98">
                  <c:v>1.7276479999999999</c:v>
                </c:pt>
                <c:pt idx="99">
                  <c:v>1.7354949999999894</c:v>
                </c:pt>
                <c:pt idx="100">
                  <c:v>1.7492189999999999</c:v>
                </c:pt>
                <c:pt idx="101">
                  <c:v>1.7700609999999999</c:v>
                </c:pt>
                <c:pt idx="102">
                  <c:v>1.7914969999999928</c:v>
                </c:pt>
                <c:pt idx="103">
                  <c:v>1.8155779999999999</c:v>
                </c:pt>
                <c:pt idx="104">
                  <c:v>1.826973</c:v>
                </c:pt>
                <c:pt idx="105">
                  <c:v>1.835513</c:v>
                </c:pt>
                <c:pt idx="106">
                  <c:v>1.847405</c:v>
                </c:pt>
                <c:pt idx="107">
                  <c:v>1.8627899999999999</c:v>
                </c:pt>
                <c:pt idx="108">
                  <c:v>1.8709570000000071</c:v>
                </c:pt>
                <c:pt idx="109">
                  <c:v>1.879308</c:v>
                </c:pt>
                <c:pt idx="110">
                  <c:v>1.8878489999999999</c:v>
                </c:pt>
                <c:pt idx="111">
                  <c:v>1.8943410000000001</c:v>
                </c:pt>
                <c:pt idx="112">
                  <c:v>1.9009819999999999</c:v>
                </c:pt>
                <c:pt idx="113">
                  <c:v>1.906631</c:v>
                </c:pt>
                <c:pt idx="114">
                  <c:v>1.9205120000000071</c:v>
                </c:pt>
                <c:pt idx="115">
                  <c:v>1.927678</c:v>
                </c:pt>
                <c:pt idx="116">
                  <c:v>1.9457180000000001</c:v>
                </c:pt>
                <c:pt idx="117">
                  <c:v>1.954539</c:v>
                </c:pt>
                <c:pt idx="118">
                  <c:v>1.9672339999999999</c:v>
                </c:pt>
                <c:pt idx="119">
                  <c:v>1.9777469999999999</c:v>
                </c:pt>
                <c:pt idx="120">
                  <c:v>2.0100619999999987</c:v>
                </c:pt>
                <c:pt idx="121">
                  <c:v>2.0252499999999967</c:v>
                </c:pt>
                <c:pt idx="122">
                  <c:v>2.0394999999999968</c:v>
                </c:pt>
                <c:pt idx="123">
                  <c:v>2.0581290000000001</c:v>
                </c:pt>
                <c:pt idx="124">
                  <c:v>2.0663469999999977</c:v>
                </c:pt>
                <c:pt idx="125">
                  <c:v>2.0569889999999864</c:v>
                </c:pt>
                <c:pt idx="126">
                  <c:v>2.0557949999999998</c:v>
                </c:pt>
                <c:pt idx="127">
                  <c:v>2.0587519999999997</c:v>
                </c:pt>
                <c:pt idx="128">
                  <c:v>2.0480049999999999</c:v>
                </c:pt>
                <c:pt idx="129">
                  <c:v>2.0537939999999999</c:v>
                </c:pt>
                <c:pt idx="130">
                  <c:v>2.0751930000000001</c:v>
                </c:pt>
                <c:pt idx="131">
                  <c:v>2.0914419999999967</c:v>
                </c:pt>
                <c:pt idx="132">
                  <c:v>2.1095760000000001</c:v>
                </c:pt>
                <c:pt idx="133">
                  <c:v>2.1416940000000002</c:v>
                </c:pt>
                <c:pt idx="134">
                  <c:v>2.1672370000000161</c:v>
                </c:pt>
                <c:pt idx="135">
                  <c:v>2.1778710000000001</c:v>
                </c:pt>
                <c:pt idx="136">
                  <c:v>2.1919219999999999</c:v>
                </c:pt>
                <c:pt idx="137">
                  <c:v>2.207932000000016</c:v>
                </c:pt>
                <c:pt idx="138">
                  <c:v>2.2194349999999998</c:v>
                </c:pt>
                <c:pt idx="139">
                  <c:v>2.2295500000000001</c:v>
                </c:pt>
                <c:pt idx="140">
                  <c:v>2.2466279999999998</c:v>
                </c:pt>
                <c:pt idx="141">
                  <c:v>2.2590119999999998</c:v>
                </c:pt>
                <c:pt idx="142">
                  <c:v>2.2699569999999998</c:v>
                </c:pt>
                <c:pt idx="143">
                  <c:v>2.2829139999999999</c:v>
                </c:pt>
                <c:pt idx="144">
                  <c:v>2.29976</c:v>
                </c:pt>
                <c:pt idx="145">
                  <c:v>2.3225219999999998</c:v>
                </c:pt>
                <c:pt idx="146">
                  <c:v>2.3497049999999997</c:v>
                </c:pt>
                <c:pt idx="147">
                  <c:v>2.3720209999999859</c:v>
                </c:pt>
                <c:pt idx="148">
                  <c:v>2.3871880000000001</c:v>
                </c:pt>
                <c:pt idx="149">
                  <c:v>2.3948429999999741</c:v>
                </c:pt>
                <c:pt idx="150">
                  <c:v>2.4026729999999823</c:v>
                </c:pt>
                <c:pt idx="151">
                  <c:v>2.4026529999999773</c:v>
                </c:pt>
                <c:pt idx="152">
                  <c:v>2.4107499999999864</c:v>
                </c:pt>
                <c:pt idx="153">
                  <c:v>2.4129039999999859</c:v>
                </c:pt>
                <c:pt idx="154">
                  <c:v>2.4110299999999967</c:v>
                </c:pt>
                <c:pt idx="155">
                  <c:v>2.4133010000000001</c:v>
                </c:pt>
                <c:pt idx="156">
                  <c:v>2.4260649999999977</c:v>
                </c:pt>
                <c:pt idx="157">
                  <c:v>2.439136</c:v>
                </c:pt>
                <c:pt idx="158">
                  <c:v>2.4525219999999988</c:v>
                </c:pt>
                <c:pt idx="159">
                  <c:v>2.4662329999999977</c:v>
                </c:pt>
                <c:pt idx="160">
                  <c:v>2.4758429999999731</c:v>
                </c:pt>
                <c:pt idx="161">
                  <c:v>2.4879169999999999</c:v>
                </c:pt>
                <c:pt idx="162">
                  <c:v>2.4934579999999977</c:v>
                </c:pt>
                <c:pt idx="163">
                  <c:v>2.5083160000000002</c:v>
                </c:pt>
                <c:pt idx="164">
                  <c:v>2.5353029999999968</c:v>
                </c:pt>
                <c:pt idx="165">
                  <c:v>2.5607489999999977</c:v>
                </c:pt>
                <c:pt idx="166">
                  <c:v>2.5746709999999977</c:v>
                </c:pt>
                <c:pt idx="167">
                  <c:v>2.5889350000000002</c:v>
                </c:pt>
                <c:pt idx="168">
                  <c:v>2.5959729999999968</c:v>
                </c:pt>
                <c:pt idx="169">
                  <c:v>2.6006260000000001</c:v>
                </c:pt>
                <c:pt idx="170">
                  <c:v>2.6002730000000001</c:v>
                </c:pt>
                <c:pt idx="171">
                  <c:v>2.5973929999999998</c:v>
                </c:pt>
                <c:pt idx="172">
                  <c:v>2.6048649999999998</c:v>
                </c:pt>
                <c:pt idx="173">
                  <c:v>2.6151300000000002</c:v>
                </c:pt>
                <c:pt idx="174">
                  <c:v>2.628295</c:v>
                </c:pt>
                <c:pt idx="175">
                  <c:v>2.644485</c:v>
                </c:pt>
                <c:pt idx="176">
                  <c:v>2.6555879999999998</c:v>
                </c:pt>
                <c:pt idx="177">
                  <c:v>2.669737000000016</c:v>
                </c:pt>
                <c:pt idx="178">
                  <c:v>2.684234000000016</c:v>
                </c:pt>
                <c:pt idx="179">
                  <c:v>2.6847629999999998</c:v>
                </c:pt>
                <c:pt idx="180">
                  <c:v>2.688215</c:v>
                </c:pt>
                <c:pt idx="181">
                  <c:v>2.6975660000000001</c:v>
                </c:pt>
                <c:pt idx="182">
                  <c:v>2.7012519999999998</c:v>
                </c:pt>
                <c:pt idx="183">
                  <c:v>2.6991309999999999</c:v>
                </c:pt>
                <c:pt idx="184">
                  <c:v>2.7059350000000002</c:v>
                </c:pt>
                <c:pt idx="185">
                  <c:v>2.7189209999999999</c:v>
                </c:pt>
                <c:pt idx="186">
                  <c:v>2.7414479999999997</c:v>
                </c:pt>
                <c:pt idx="187">
                  <c:v>2.7583470000000001</c:v>
                </c:pt>
                <c:pt idx="188">
                  <c:v>2.7629609999999998</c:v>
                </c:pt>
                <c:pt idx="189">
                  <c:v>2.7676880000000001</c:v>
                </c:pt>
                <c:pt idx="190">
                  <c:v>2.7789940000000137</c:v>
                </c:pt>
                <c:pt idx="191">
                  <c:v>2.7840099999999999</c:v>
                </c:pt>
                <c:pt idx="192">
                  <c:v>2.79576</c:v>
                </c:pt>
                <c:pt idx="193">
                  <c:v>2.8111529999999805</c:v>
                </c:pt>
                <c:pt idx="194">
                  <c:v>2.8338029999999823</c:v>
                </c:pt>
                <c:pt idx="195">
                  <c:v>2.8501049999999997</c:v>
                </c:pt>
                <c:pt idx="196">
                  <c:v>2.8561789999999818</c:v>
                </c:pt>
                <c:pt idx="197">
                  <c:v>2.8695549999999987</c:v>
                </c:pt>
                <c:pt idx="198">
                  <c:v>2.8759849999999987</c:v>
                </c:pt>
                <c:pt idx="199">
                  <c:v>2.8752549999999819</c:v>
                </c:pt>
                <c:pt idx="200">
                  <c:v>2.8709039999999977</c:v>
                </c:pt>
                <c:pt idx="201">
                  <c:v>2.873907</c:v>
                </c:pt>
                <c:pt idx="202">
                  <c:v>2.8732899999999977</c:v>
                </c:pt>
                <c:pt idx="203">
                  <c:v>2.8839160000000001</c:v>
                </c:pt>
                <c:pt idx="204">
                  <c:v>2.8909929999999977</c:v>
                </c:pt>
                <c:pt idx="205">
                  <c:v>2.9020659999999823</c:v>
                </c:pt>
                <c:pt idx="206">
                  <c:v>2.9095110000000002</c:v>
                </c:pt>
                <c:pt idx="207">
                  <c:v>2.9210539999999967</c:v>
                </c:pt>
                <c:pt idx="208">
                  <c:v>2.924909</c:v>
                </c:pt>
                <c:pt idx="209">
                  <c:v>2.9328709999999805</c:v>
                </c:pt>
                <c:pt idx="210">
                  <c:v>2.9369599999999809</c:v>
                </c:pt>
                <c:pt idx="211">
                  <c:v>2.9534509999999967</c:v>
                </c:pt>
                <c:pt idx="212">
                  <c:v>2.9578549999999977</c:v>
                </c:pt>
                <c:pt idx="213">
                  <c:v>2.9623679999999997</c:v>
                </c:pt>
                <c:pt idx="214">
                  <c:v>2.9754699999999823</c:v>
                </c:pt>
                <c:pt idx="215">
                  <c:v>2.9759989999999967</c:v>
                </c:pt>
                <c:pt idx="216">
                  <c:v>2.9765789999999823</c:v>
                </c:pt>
                <c:pt idx="217">
                  <c:v>2.9902569999999864</c:v>
                </c:pt>
                <c:pt idx="218">
                  <c:v>3.0087130000000002</c:v>
                </c:pt>
                <c:pt idx="219">
                  <c:v>3.0096419999999977</c:v>
                </c:pt>
                <c:pt idx="220">
                  <c:v>3.0196679999999967</c:v>
                </c:pt>
                <c:pt idx="221">
                  <c:v>3.029925</c:v>
                </c:pt>
                <c:pt idx="222">
                  <c:v>3.0404179999999998</c:v>
                </c:pt>
                <c:pt idx="223">
                  <c:v>3.0417549999999998</c:v>
                </c:pt>
                <c:pt idx="224">
                  <c:v>3.047876</c:v>
                </c:pt>
                <c:pt idx="225">
                  <c:v>3.0589240000000002</c:v>
                </c:pt>
                <c:pt idx="226">
                  <c:v>3.0702289999999977</c:v>
                </c:pt>
                <c:pt idx="227">
                  <c:v>3.0817990000000002</c:v>
                </c:pt>
                <c:pt idx="228">
                  <c:v>3.0886549999999997</c:v>
                </c:pt>
                <c:pt idx="229">
                  <c:v>3.0956659999999823</c:v>
                </c:pt>
                <c:pt idx="230">
                  <c:v>3.1028370000000001</c:v>
                </c:pt>
                <c:pt idx="231">
                  <c:v>3.1101700000000001</c:v>
                </c:pt>
                <c:pt idx="232">
                  <c:v>3.1124849999999977</c:v>
                </c:pt>
                <c:pt idx="233">
                  <c:v>3.1148749999999987</c:v>
                </c:pt>
                <c:pt idx="234">
                  <c:v>3.11734</c:v>
                </c:pt>
                <c:pt idx="235">
                  <c:v>3.1146019999999988</c:v>
                </c:pt>
                <c:pt idx="236">
                  <c:v>3.1171840000000133</c:v>
                </c:pt>
                <c:pt idx="237">
                  <c:v>3.1305860000000001</c:v>
                </c:pt>
                <c:pt idx="238">
                  <c:v>3.1497980000000001</c:v>
                </c:pt>
                <c:pt idx="239">
                  <c:v>3.1583779999999999</c:v>
                </c:pt>
                <c:pt idx="240">
                  <c:v>3.172787</c:v>
                </c:pt>
                <c:pt idx="241">
                  <c:v>3.1761249999999999</c:v>
                </c:pt>
                <c:pt idx="242">
                  <c:v>3.1738279999999999</c:v>
                </c:pt>
                <c:pt idx="243">
                  <c:v>3.1658279999999999</c:v>
                </c:pt>
                <c:pt idx="244">
                  <c:v>3.1635540000000137</c:v>
                </c:pt>
                <c:pt idx="245">
                  <c:v>3.1728699999999823</c:v>
                </c:pt>
                <c:pt idx="246">
                  <c:v>3.1765319999999999</c:v>
                </c:pt>
                <c:pt idx="247">
                  <c:v>3.1802890000000001</c:v>
                </c:pt>
                <c:pt idx="248">
                  <c:v>3.1901099999999998</c:v>
                </c:pt>
                <c:pt idx="249">
                  <c:v>3.2001550000000001</c:v>
                </c:pt>
                <c:pt idx="250">
                  <c:v>3.2043130000000137</c:v>
                </c:pt>
                <c:pt idx="251">
                  <c:v>3.214747</c:v>
                </c:pt>
                <c:pt idx="252">
                  <c:v>3.2254209999999999</c:v>
                </c:pt>
                <c:pt idx="253">
                  <c:v>3.2174209999999999</c:v>
                </c:pt>
                <c:pt idx="254">
                  <c:v>3.2220079999999998</c:v>
                </c:pt>
                <c:pt idx="255">
                  <c:v>3.2267060000000001</c:v>
                </c:pt>
                <c:pt idx="256">
                  <c:v>3.231519</c:v>
                </c:pt>
                <c:pt idx="257">
                  <c:v>3.2429549999999998</c:v>
                </c:pt>
                <c:pt idx="258">
                  <c:v>3.2480609999999999</c:v>
                </c:pt>
                <c:pt idx="259">
                  <c:v>3.2532890000000001</c:v>
                </c:pt>
                <c:pt idx="260">
                  <c:v>3.2519489999999927</c:v>
                </c:pt>
                <c:pt idx="261">
                  <c:v>3.2506399999999998</c:v>
                </c:pt>
                <c:pt idx="262">
                  <c:v>3.2493629999999998</c:v>
                </c:pt>
                <c:pt idx="263">
                  <c:v>3.2549039999999998</c:v>
                </c:pt>
                <c:pt idx="264">
                  <c:v>3.2537229999999999</c:v>
                </c:pt>
                <c:pt idx="265">
                  <c:v>3.2594589999999823</c:v>
                </c:pt>
                <c:pt idx="266">
                  <c:v>3.2723149999999999</c:v>
                </c:pt>
                <c:pt idx="267">
                  <c:v>3.2713350000000001</c:v>
                </c:pt>
                <c:pt idx="268">
                  <c:v>3.2703899999999999</c:v>
                </c:pt>
                <c:pt idx="269">
                  <c:v>3.2623899999999999</c:v>
                </c:pt>
              </c:numCache>
            </c:numRef>
          </c:yVal>
          <c:smooth val="1"/>
        </c:ser>
        <c:ser>
          <c:idx val="4"/>
          <c:order val="5"/>
          <c:tx>
            <c:v>i=4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(2)'!$J$3:$J$451</c:f>
              <c:numCache>
                <c:formatCode>General</c:formatCode>
                <c:ptCount val="449"/>
                <c:pt idx="0">
                  <c:v>0.79169400000000356</c:v>
                </c:pt>
                <c:pt idx="1">
                  <c:v>0.77826499999999998</c:v>
                </c:pt>
                <c:pt idx="2">
                  <c:v>0.78661400000000004</c:v>
                </c:pt>
                <c:pt idx="3">
                  <c:v>0.80600499999999997</c:v>
                </c:pt>
                <c:pt idx="4">
                  <c:v>0.82564600000000321</c:v>
                </c:pt>
                <c:pt idx="5">
                  <c:v>0.85078000000000065</c:v>
                </c:pt>
                <c:pt idx="6">
                  <c:v>0.87491000000000063</c:v>
                </c:pt>
                <c:pt idx="7">
                  <c:v>0.89429999999999998</c:v>
                </c:pt>
                <c:pt idx="8">
                  <c:v>0.90927500000000061</c:v>
                </c:pt>
                <c:pt idx="9">
                  <c:v>0.91679999999999995</c:v>
                </c:pt>
                <c:pt idx="10">
                  <c:v>0.91725400000000001</c:v>
                </c:pt>
                <c:pt idx="11">
                  <c:v>0.92123699999999631</c:v>
                </c:pt>
                <c:pt idx="12">
                  <c:v>0.92213199999999951</c:v>
                </c:pt>
                <c:pt idx="13">
                  <c:v>0.92693599999999998</c:v>
                </c:pt>
                <c:pt idx="14">
                  <c:v>0.94031599999999949</c:v>
                </c:pt>
                <c:pt idx="15">
                  <c:v>0.94972000000000356</c:v>
                </c:pt>
                <c:pt idx="16">
                  <c:v>0.94867500000000415</c:v>
                </c:pt>
                <c:pt idx="17">
                  <c:v>0.93868499999999999</c:v>
                </c:pt>
                <c:pt idx="18">
                  <c:v>0.92110199999999998</c:v>
                </c:pt>
                <c:pt idx="19">
                  <c:v>0.90817099999999951</c:v>
                </c:pt>
                <c:pt idx="20">
                  <c:v>0.91634300000000002</c:v>
                </c:pt>
                <c:pt idx="21">
                  <c:v>0.92000800000000005</c:v>
                </c:pt>
                <c:pt idx="22">
                  <c:v>0.92511900000000002</c:v>
                </c:pt>
                <c:pt idx="23">
                  <c:v>0.93410499999999996</c:v>
                </c:pt>
                <c:pt idx="24">
                  <c:v>0.94260500000000413</c:v>
                </c:pt>
                <c:pt idx="25">
                  <c:v>0.94431900000000002</c:v>
                </c:pt>
                <c:pt idx="26">
                  <c:v>0.95771200000000001</c:v>
                </c:pt>
                <c:pt idx="27">
                  <c:v>0.9667740000000038</c:v>
                </c:pt>
                <c:pt idx="28">
                  <c:v>0.97966600000000004</c:v>
                </c:pt>
                <c:pt idx="29">
                  <c:v>0.99471100000000001</c:v>
                </c:pt>
                <c:pt idx="30">
                  <c:v>1.0019099999999921</c:v>
                </c:pt>
                <c:pt idx="31">
                  <c:v>1.0002599999999999</c:v>
                </c:pt>
                <c:pt idx="32">
                  <c:v>0.99976699999999585</c:v>
                </c:pt>
                <c:pt idx="33">
                  <c:v>0.99931399999999526</c:v>
                </c:pt>
                <c:pt idx="34">
                  <c:v>0.99662099999999998</c:v>
                </c:pt>
                <c:pt idx="35">
                  <c:v>0.99166199999999949</c:v>
                </c:pt>
                <c:pt idx="36">
                  <c:v>0.99512400000000001</c:v>
                </c:pt>
                <c:pt idx="37">
                  <c:v>1.0068229999999998</c:v>
                </c:pt>
                <c:pt idx="38">
                  <c:v>1.0066229999999998</c:v>
                </c:pt>
                <c:pt idx="39">
                  <c:v>1.0191049999999935</c:v>
                </c:pt>
                <c:pt idx="40">
                  <c:v>1.0464500000000001</c:v>
                </c:pt>
                <c:pt idx="41">
                  <c:v>1.0776139999999998</c:v>
                </c:pt>
                <c:pt idx="42">
                  <c:v>1.111172</c:v>
                </c:pt>
                <c:pt idx="43">
                  <c:v>1.1411070000000001</c:v>
                </c:pt>
                <c:pt idx="44">
                  <c:v>1.1517869999999999</c:v>
                </c:pt>
                <c:pt idx="45">
                  <c:v>1.162261</c:v>
                </c:pt>
                <c:pt idx="46">
                  <c:v>1.1674739999999999</c:v>
                </c:pt>
                <c:pt idx="47">
                  <c:v>1.1594739999999999</c:v>
                </c:pt>
                <c:pt idx="48">
                  <c:v>1.1680480000000066</c:v>
                </c:pt>
                <c:pt idx="49">
                  <c:v>1.193784</c:v>
                </c:pt>
                <c:pt idx="50">
                  <c:v>1.2193649999999909</c:v>
                </c:pt>
                <c:pt idx="51">
                  <c:v>1.2397999999999898</c:v>
                </c:pt>
                <c:pt idx="52">
                  <c:v>1.2562720000000001</c:v>
                </c:pt>
                <c:pt idx="53">
                  <c:v>1.2670329999999999</c:v>
                </c:pt>
                <c:pt idx="54">
                  <c:v>1.2708199999999998</c:v>
                </c:pt>
                <c:pt idx="55">
                  <c:v>1.253587</c:v>
                </c:pt>
                <c:pt idx="56">
                  <c:v>1.216235</c:v>
                </c:pt>
                <c:pt idx="57">
                  <c:v>1.163851</c:v>
                </c:pt>
                <c:pt idx="58">
                  <c:v>1.1587670000000001</c:v>
                </c:pt>
                <c:pt idx="59">
                  <c:v>1.1698709999999999</c:v>
                </c:pt>
                <c:pt idx="60">
                  <c:v>1.1922720000000071</c:v>
                </c:pt>
                <c:pt idx="61">
                  <c:v>1.2267059999999999</c:v>
                </c:pt>
                <c:pt idx="62">
                  <c:v>1.2932659999999998</c:v>
                </c:pt>
                <c:pt idx="63">
                  <c:v>1.3067489999999999</c:v>
                </c:pt>
                <c:pt idx="64">
                  <c:v>1.3115709999999998</c:v>
                </c:pt>
                <c:pt idx="65">
                  <c:v>1.3199039999999935</c:v>
                </c:pt>
                <c:pt idx="66">
                  <c:v>1.3474619999999935</c:v>
                </c:pt>
                <c:pt idx="67">
                  <c:v>1.3605229999999999</c:v>
                </c:pt>
                <c:pt idx="68">
                  <c:v>1.370314</c:v>
                </c:pt>
                <c:pt idx="69">
                  <c:v>1.375502</c:v>
                </c:pt>
                <c:pt idx="70">
                  <c:v>1.3875169999999999</c:v>
                </c:pt>
                <c:pt idx="71">
                  <c:v>1.4047799999999928</c:v>
                </c:pt>
                <c:pt idx="72">
                  <c:v>1.4345749999999935</c:v>
                </c:pt>
                <c:pt idx="73">
                  <c:v>1.458853</c:v>
                </c:pt>
                <c:pt idx="74">
                  <c:v>1.4712379999999998</c:v>
                </c:pt>
                <c:pt idx="75">
                  <c:v>1.4732069999999935</c:v>
                </c:pt>
                <c:pt idx="76">
                  <c:v>1.4638739999999928</c:v>
                </c:pt>
                <c:pt idx="77">
                  <c:v>1.4492259999999928</c:v>
                </c:pt>
                <c:pt idx="78">
                  <c:v>1.4565619999999928</c:v>
                </c:pt>
                <c:pt idx="79">
                  <c:v>1.474267</c:v>
                </c:pt>
                <c:pt idx="80">
                  <c:v>1.4896639999999917</c:v>
                </c:pt>
                <c:pt idx="81">
                  <c:v>1.50404</c:v>
                </c:pt>
                <c:pt idx="82">
                  <c:v>1.5194889999999999</c:v>
                </c:pt>
                <c:pt idx="83">
                  <c:v>1.5324180000000001</c:v>
                </c:pt>
                <c:pt idx="84">
                  <c:v>1.5449209999999998</c:v>
                </c:pt>
                <c:pt idx="85">
                  <c:v>1.5539849999999935</c:v>
                </c:pt>
                <c:pt idx="86">
                  <c:v>1.5640120000000064</c:v>
                </c:pt>
                <c:pt idx="87">
                  <c:v>1.5881160000000001</c:v>
                </c:pt>
                <c:pt idx="88">
                  <c:v>1.609008</c:v>
                </c:pt>
                <c:pt idx="89">
                  <c:v>1.6256739999999998</c:v>
                </c:pt>
                <c:pt idx="90">
                  <c:v>1.64114</c:v>
                </c:pt>
                <c:pt idx="91">
                  <c:v>1.649551</c:v>
                </c:pt>
                <c:pt idx="92">
                  <c:v>1.6556500000000001</c:v>
                </c:pt>
                <c:pt idx="93">
                  <c:v>1.6618899999999999</c:v>
                </c:pt>
                <c:pt idx="94">
                  <c:v>1.666574</c:v>
                </c:pt>
                <c:pt idx="95">
                  <c:v>1.672228</c:v>
                </c:pt>
                <c:pt idx="96">
                  <c:v>1.692809</c:v>
                </c:pt>
                <c:pt idx="97">
                  <c:v>1.704186</c:v>
                </c:pt>
                <c:pt idx="98">
                  <c:v>1.710445</c:v>
                </c:pt>
                <c:pt idx="99">
                  <c:v>1.7231949999999909</c:v>
                </c:pt>
                <c:pt idx="100">
                  <c:v>1.736251</c:v>
                </c:pt>
                <c:pt idx="101">
                  <c:v>1.748686</c:v>
                </c:pt>
                <c:pt idx="102">
                  <c:v>1.762367</c:v>
                </c:pt>
                <c:pt idx="103">
                  <c:v>1.7860609999999999</c:v>
                </c:pt>
                <c:pt idx="104">
                  <c:v>1.8104739999999999</c:v>
                </c:pt>
                <c:pt idx="105">
                  <c:v>1.8285400000000001</c:v>
                </c:pt>
                <c:pt idx="106">
                  <c:v>1.8450299999999935</c:v>
                </c:pt>
                <c:pt idx="107">
                  <c:v>1.8535939999999935</c:v>
                </c:pt>
                <c:pt idx="108">
                  <c:v>1.856044</c:v>
                </c:pt>
                <c:pt idx="109">
                  <c:v>1.8532979999999999</c:v>
                </c:pt>
                <c:pt idx="110">
                  <c:v>1.8622420000000064</c:v>
                </c:pt>
                <c:pt idx="111">
                  <c:v>1.874628</c:v>
                </c:pt>
                <c:pt idx="112">
                  <c:v>1.892801</c:v>
                </c:pt>
                <c:pt idx="113">
                  <c:v>1.9092209999999998</c:v>
                </c:pt>
                <c:pt idx="114">
                  <c:v>1.924928</c:v>
                </c:pt>
                <c:pt idx="115">
                  <c:v>1.9375659999999999</c:v>
                </c:pt>
                <c:pt idx="116">
                  <c:v>1.9528520000000082</c:v>
                </c:pt>
                <c:pt idx="117">
                  <c:v>1.9697180000000001</c:v>
                </c:pt>
                <c:pt idx="118">
                  <c:v>1.9845950000000001</c:v>
                </c:pt>
                <c:pt idx="119">
                  <c:v>1.992461</c:v>
                </c:pt>
                <c:pt idx="120">
                  <c:v>1.9980260000000001</c:v>
                </c:pt>
                <c:pt idx="121">
                  <c:v>2.00122</c:v>
                </c:pt>
                <c:pt idx="122">
                  <c:v>2.0007329999999999</c:v>
                </c:pt>
                <c:pt idx="123">
                  <c:v>2.0091459999999977</c:v>
                </c:pt>
                <c:pt idx="124">
                  <c:v>2.0280640000000001</c:v>
                </c:pt>
                <c:pt idx="125">
                  <c:v>2.0474999999999999</c:v>
                </c:pt>
                <c:pt idx="126">
                  <c:v>2.0594249999999987</c:v>
                </c:pt>
                <c:pt idx="127">
                  <c:v>2.0743469999999977</c:v>
                </c:pt>
                <c:pt idx="128">
                  <c:v>2.0855049999999999</c:v>
                </c:pt>
                <c:pt idx="129">
                  <c:v>2.0955270000000001</c:v>
                </c:pt>
                <c:pt idx="130">
                  <c:v>2.1071930000000161</c:v>
                </c:pt>
                <c:pt idx="131">
                  <c:v>2.117699</c:v>
                </c:pt>
                <c:pt idx="132">
                  <c:v>2.1255489999999977</c:v>
                </c:pt>
                <c:pt idx="133">
                  <c:v>2.1468240000000001</c:v>
                </c:pt>
                <c:pt idx="134">
                  <c:v>2.1732489999999967</c:v>
                </c:pt>
                <c:pt idx="135">
                  <c:v>2.1943260000000002</c:v>
                </c:pt>
                <c:pt idx="136">
                  <c:v>2.2175870000000137</c:v>
                </c:pt>
                <c:pt idx="137">
                  <c:v>2.2431650000000012</c:v>
                </c:pt>
                <c:pt idx="138">
                  <c:v>2.2465350000000002</c:v>
                </c:pt>
                <c:pt idx="139">
                  <c:v>2.2434350000000012</c:v>
                </c:pt>
                <c:pt idx="140">
                  <c:v>2.2469359999999998</c:v>
                </c:pt>
                <c:pt idx="141">
                  <c:v>2.2555290000000001</c:v>
                </c:pt>
                <c:pt idx="142">
                  <c:v>2.2693910000000193</c:v>
                </c:pt>
                <c:pt idx="143">
                  <c:v>2.2904939999999998</c:v>
                </c:pt>
                <c:pt idx="144">
                  <c:v>2.3051559999999967</c:v>
                </c:pt>
                <c:pt idx="145">
                  <c:v>2.3166169999999773</c:v>
                </c:pt>
                <c:pt idx="146">
                  <c:v>2.3229379999999997</c:v>
                </c:pt>
                <c:pt idx="147">
                  <c:v>2.3330449999999967</c:v>
                </c:pt>
                <c:pt idx="148">
                  <c:v>2.3433839999999999</c:v>
                </c:pt>
                <c:pt idx="149">
                  <c:v>2.3614599999999824</c:v>
                </c:pt>
                <c:pt idx="150">
                  <c:v>2.3857779999999997</c:v>
                </c:pt>
                <c:pt idx="151">
                  <c:v>2.4246840000000001</c:v>
                </c:pt>
                <c:pt idx="152">
                  <c:v>2.4488340000000002</c:v>
                </c:pt>
                <c:pt idx="153">
                  <c:v>2.4571839999999998</c:v>
                </c:pt>
                <c:pt idx="154">
                  <c:v>2.4574289999999968</c:v>
                </c:pt>
                <c:pt idx="155">
                  <c:v>2.4514979999999977</c:v>
                </c:pt>
                <c:pt idx="156">
                  <c:v>2.4414289999999967</c:v>
                </c:pt>
                <c:pt idx="157">
                  <c:v>2.4438040000000001</c:v>
                </c:pt>
                <c:pt idx="158">
                  <c:v>2.4483540000000001</c:v>
                </c:pt>
                <c:pt idx="159">
                  <c:v>2.4615179999999999</c:v>
                </c:pt>
                <c:pt idx="160">
                  <c:v>2.4880469999999977</c:v>
                </c:pt>
                <c:pt idx="161">
                  <c:v>2.5154319999999997</c:v>
                </c:pt>
                <c:pt idx="162">
                  <c:v>2.5322769999999823</c:v>
                </c:pt>
                <c:pt idx="163">
                  <c:v>2.5518829999999824</c:v>
                </c:pt>
                <c:pt idx="164">
                  <c:v>2.5791579999999987</c:v>
                </c:pt>
                <c:pt idx="165">
                  <c:v>2.5855160000000001</c:v>
                </c:pt>
                <c:pt idx="166">
                  <c:v>2.5823339999999999</c:v>
                </c:pt>
                <c:pt idx="167">
                  <c:v>2.5840190000000001</c:v>
                </c:pt>
                <c:pt idx="168">
                  <c:v>2.5955889999999977</c:v>
                </c:pt>
                <c:pt idx="169">
                  <c:v>2.5999579999999987</c:v>
                </c:pt>
                <c:pt idx="170">
                  <c:v>2.6144949999999998</c:v>
                </c:pt>
                <c:pt idx="171">
                  <c:v>2.6268310000000001</c:v>
                </c:pt>
                <c:pt idx="172">
                  <c:v>2.6446640000000001</c:v>
                </c:pt>
                <c:pt idx="173">
                  <c:v>2.649759</c:v>
                </c:pt>
                <c:pt idx="174">
                  <c:v>2.657632</c:v>
                </c:pt>
                <c:pt idx="175">
                  <c:v>2.6629960000000001</c:v>
                </c:pt>
                <c:pt idx="176">
                  <c:v>2.6630739999999999</c:v>
                </c:pt>
                <c:pt idx="177">
                  <c:v>2.67137</c:v>
                </c:pt>
                <c:pt idx="178">
                  <c:v>2.6909489999999967</c:v>
                </c:pt>
                <c:pt idx="179">
                  <c:v>2.708234000000016</c:v>
                </c:pt>
                <c:pt idx="180">
                  <c:v>2.725975</c:v>
                </c:pt>
                <c:pt idx="181">
                  <c:v>2.7412519999999998</c:v>
                </c:pt>
                <c:pt idx="182">
                  <c:v>2.7539350000000002</c:v>
                </c:pt>
                <c:pt idx="183">
                  <c:v>2.7639040000000183</c:v>
                </c:pt>
                <c:pt idx="184">
                  <c:v>2.780221000000016</c:v>
                </c:pt>
                <c:pt idx="185">
                  <c:v>2.790734000000016</c:v>
                </c:pt>
                <c:pt idx="186">
                  <c:v>2.8014899999999967</c:v>
                </c:pt>
                <c:pt idx="187">
                  <c:v>2.8093110000000001</c:v>
                </c:pt>
                <c:pt idx="188">
                  <c:v>2.8173079999999997</c:v>
                </c:pt>
                <c:pt idx="189">
                  <c:v>2.8254869999999968</c:v>
                </c:pt>
                <c:pt idx="190">
                  <c:v>2.8437600000000001</c:v>
                </c:pt>
                <c:pt idx="191">
                  <c:v>2.8557869999999967</c:v>
                </c:pt>
                <c:pt idx="192">
                  <c:v>2.8715129999999967</c:v>
                </c:pt>
                <c:pt idx="193">
                  <c:v>2.8911189999999967</c:v>
                </c:pt>
                <c:pt idx="194">
                  <c:v>2.9006479999999977</c:v>
                </c:pt>
                <c:pt idx="195">
                  <c:v>2.9139699999999977</c:v>
                </c:pt>
                <c:pt idx="196">
                  <c:v>2.9276149999999999</c:v>
                </c:pt>
                <c:pt idx="197">
                  <c:v>2.94529</c:v>
                </c:pt>
                <c:pt idx="198">
                  <c:v>2.9559159999999967</c:v>
                </c:pt>
                <c:pt idx="199">
                  <c:v>2.9705919999999999</c:v>
                </c:pt>
                <c:pt idx="200">
                  <c:v>2.9895109999999998</c:v>
                </c:pt>
                <c:pt idx="201">
                  <c:v>2.9971239999999999</c:v>
                </c:pt>
                <c:pt idx="202">
                  <c:v>2.985204</c:v>
                </c:pt>
                <c:pt idx="203">
                  <c:v>2.9929459999999741</c:v>
                </c:pt>
                <c:pt idx="204">
                  <c:v>2.9968679999999819</c:v>
                </c:pt>
                <c:pt idx="205">
                  <c:v>3.0089600000000001</c:v>
                </c:pt>
                <c:pt idx="206">
                  <c:v>3.0172409999999967</c:v>
                </c:pt>
                <c:pt idx="207">
                  <c:v>3.0423679999999997</c:v>
                </c:pt>
                <c:pt idx="208">
                  <c:v>3.0469919999999999</c:v>
                </c:pt>
                <c:pt idx="209">
                  <c:v>3.0517279999999998</c:v>
                </c:pt>
                <c:pt idx="210">
                  <c:v>3.0437280000000002</c:v>
                </c:pt>
                <c:pt idx="211">
                  <c:v>3.0528889999999791</c:v>
                </c:pt>
                <c:pt idx="212">
                  <c:v>3.053547</c:v>
                </c:pt>
                <c:pt idx="213">
                  <c:v>3.0630220000000001</c:v>
                </c:pt>
                <c:pt idx="214">
                  <c:v>3.0727129999999967</c:v>
                </c:pt>
                <c:pt idx="215">
                  <c:v>3.0962109999999967</c:v>
                </c:pt>
                <c:pt idx="216">
                  <c:v>3.1111419999999987</c:v>
                </c:pt>
                <c:pt idx="217">
                  <c:v>3.1358759999999823</c:v>
                </c:pt>
                <c:pt idx="218">
                  <c:v>3.1469239999999998</c:v>
                </c:pt>
                <c:pt idx="219">
                  <c:v>3.163097000000016</c:v>
                </c:pt>
                <c:pt idx="220">
                  <c:v>3.1697989999999998</c:v>
                </c:pt>
                <c:pt idx="221">
                  <c:v>3.0897549999999998</c:v>
                </c:pt>
                <c:pt idx="222">
                  <c:v>3.063142</c:v>
                </c:pt>
                <c:pt idx="223">
                  <c:v>3.0737549999999998</c:v>
                </c:pt>
                <c:pt idx="224">
                  <c:v>3.0941380000000001</c:v>
                </c:pt>
                <c:pt idx="225">
                  <c:v>3.1102289999999977</c:v>
                </c:pt>
                <c:pt idx="226">
                  <c:v>3.2133400000000001</c:v>
                </c:pt>
                <c:pt idx="227">
                  <c:v>3.2643140000000193</c:v>
                </c:pt>
                <c:pt idx="228">
                  <c:v>3.2728299999999977</c:v>
                </c:pt>
                <c:pt idx="229">
                  <c:v>3.2593030000000001</c:v>
                </c:pt>
                <c:pt idx="230">
                  <c:v>3.2568299999999977</c:v>
                </c:pt>
                <c:pt idx="231">
                  <c:v>3.2599469999999977</c:v>
                </c:pt>
                <c:pt idx="232">
                  <c:v>3.2687870000000183</c:v>
                </c:pt>
                <c:pt idx="233">
                  <c:v>3.2664449999999987</c:v>
                </c:pt>
                <c:pt idx="234">
                  <c:v>3.2755540000000001</c:v>
                </c:pt>
                <c:pt idx="235">
                  <c:v>3.2733020000000002</c:v>
                </c:pt>
                <c:pt idx="236">
                  <c:v>3.2768699999999864</c:v>
                </c:pt>
                <c:pt idx="237">
                  <c:v>3.280532000000016</c:v>
                </c:pt>
                <c:pt idx="238">
                  <c:v>3.2902049999999998</c:v>
                </c:pt>
                <c:pt idx="239">
                  <c:v>3.3061149999999997</c:v>
                </c:pt>
                <c:pt idx="240">
                  <c:v>3.3224309999999977</c:v>
                </c:pt>
                <c:pt idx="241">
                  <c:v>3.3267469999999824</c:v>
                </c:pt>
                <c:pt idx="242">
                  <c:v>3.337421</c:v>
                </c:pt>
                <c:pt idx="243">
                  <c:v>3.3420079999999968</c:v>
                </c:pt>
                <c:pt idx="244">
                  <c:v>3.3530979999999997</c:v>
                </c:pt>
                <c:pt idx="245">
                  <c:v>3.3644469999999864</c:v>
                </c:pt>
                <c:pt idx="246">
                  <c:v>3.3892889999999967</c:v>
                </c:pt>
                <c:pt idx="247">
                  <c:v>3.4013629999999977</c:v>
                </c:pt>
                <c:pt idx="248">
                  <c:v>3.4205749999999999</c:v>
                </c:pt>
                <c:pt idx="249">
                  <c:v>3.4333290000000001</c:v>
                </c:pt>
                <c:pt idx="250">
                  <c:v>3.4393349999999998</c:v>
                </c:pt>
                <c:pt idx="251">
                  <c:v>3.4313349999999998</c:v>
                </c:pt>
                <c:pt idx="252">
                  <c:v>3.4374789999999864</c:v>
                </c:pt>
                <c:pt idx="253">
                  <c:v>3.4366039999999805</c:v>
                </c:pt>
                <c:pt idx="254">
                  <c:v>3.428604</c:v>
                </c:pt>
                <c:pt idx="255">
                  <c:v>3.4349619999999987</c:v>
                </c:pt>
                <c:pt idx="256">
                  <c:v>3.4414649999999987</c:v>
                </c:pt>
                <c:pt idx="257">
                  <c:v>3.4481169999999999</c:v>
                </c:pt>
                <c:pt idx="258">
                  <c:v>3.4549210000000001</c:v>
                </c:pt>
                <c:pt idx="259">
                  <c:v>3.4618799999999967</c:v>
                </c:pt>
                <c:pt idx="260">
                  <c:v>3.4766169999999823</c:v>
                </c:pt>
                <c:pt idx="261">
                  <c:v>3.4762769999999823</c:v>
                </c:pt>
                <c:pt idx="262">
                  <c:v>3.4682770000000001</c:v>
                </c:pt>
                <c:pt idx="263">
                  <c:v>3.467978</c:v>
                </c:pt>
                <c:pt idx="264">
                  <c:v>3.4599779999999987</c:v>
                </c:pt>
                <c:pt idx="265">
                  <c:v>3.4675060000000002</c:v>
                </c:pt>
                <c:pt idx="266">
                  <c:v>3.4752049999999977</c:v>
                </c:pt>
                <c:pt idx="267">
                  <c:v>3.4910809999999977</c:v>
                </c:pt>
                <c:pt idx="268">
                  <c:v>3.4992229999999864</c:v>
                </c:pt>
                <c:pt idx="269">
                  <c:v>3.4993629999999967</c:v>
                </c:pt>
              </c:numCache>
            </c:numRef>
          </c:yVal>
          <c:smooth val="1"/>
        </c:ser>
        <c:ser>
          <c:idx val="3"/>
          <c:order val="6"/>
          <c:tx>
            <c:v>i=3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(2)'!$I$3:$I$451</c:f>
              <c:numCache>
                <c:formatCode>General</c:formatCode>
                <c:ptCount val="449"/>
                <c:pt idx="0">
                  <c:v>0.70277299999999998</c:v>
                </c:pt>
                <c:pt idx="1">
                  <c:v>0.70254000000000005</c:v>
                </c:pt>
                <c:pt idx="2">
                  <c:v>0.71172800000000414</c:v>
                </c:pt>
                <c:pt idx="3">
                  <c:v>0.71726900000000005</c:v>
                </c:pt>
                <c:pt idx="4">
                  <c:v>0.71261000000000063</c:v>
                </c:pt>
                <c:pt idx="5">
                  <c:v>0.72612800000000322</c:v>
                </c:pt>
                <c:pt idx="6">
                  <c:v>0.74369300000000416</c:v>
                </c:pt>
                <c:pt idx="7">
                  <c:v>0.74422800000000333</c:v>
                </c:pt>
                <c:pt idx="8">
                  <c:v>0.75236999999999998</c:v>
                </c:pt>
                <c:pt idx="9">
                  <c:v>0.763436</c:v>
                </c:pt>
                <c:pt idx="10">
                  <c:v>0.76203200000000004</c:v>
                </c:pt>
                <c:pt idx="11">
                  <c:v>0.754583</c:v>
                </c:pt>
                <c:pt idx="12">
                  <c:v>0.76488800000000357</c:v>
                </c:pt>
                <c:pt idx="13">
                  <c:v>0.77825999999999995</c:v>
                </c:pt>
                <c:pt idx="14">
                  <c:v>0.80351099999999631</c:v>
                </c:pt>
                <c:pt idx="15">
                  <c:v>0.83252700000000002</c:v>
                </c:pt>
                <c:pt idx="16">
                  <c:v>0.86375100000000415</c:v>
                </c:pt>
                <c:pt idx="17">
                  <c:v>0.87143800000000005</c:v>
                </c:pt>
                <c:pt idx="18">
                  <c:v>0.87742399999999998</c:v>
                </c:pt>
                <c:pt idx="19">
                  <c:v>0.881027</c:v>
                </c:pt>
                <c:pt idx="20">
                  <c:v>0.89940399999999632</c:v>
                </c:pt>
                <c:pt idx="21">
                  <c:v>0.90267399999999998</c:v>
                </c:pt>
                <c:pt idx="22">
                  <c:v>0.90147900000000003</c:v>
                </c:pt>
                <c:pt idx="23">
                  <c:v>0.87348000000000003</c:v>
                </c:pt>
                <c:pt idx="24">
                  <c:v>0.8331769999999995</c:v>
                </c:pt>
                <c:pt idx="25">
                  <c:v>0.79450699999999586</c:v>
                </c:pt>
                <c:pt idx="26">
                  <c:v>0.78375099999999998</c:v>
                </c:pt>
                <c:pt idx="27">
                  <c:v>0.78865799999999997</c:v>
                </c:pt>
                <c:pt idx="28">
                  <c:v>0.82009100000000368</c:v>
                </c:pt>
                <c:pt idx="29">
                  <c:v>0.86510200000000004</c:v>
                </c:pt>
                <c:pt idx="30">
                  <c:v>0.9056689999999995</c:v>
                </c:pt>
                <c:pt idx="31">
                  <c:v>0.91549700000000001</c:v>
                </c:pt>
                <c:pt idx="32">
                  <c:v>0.91962299999999997</c:v>
                </c:pt>
                <c:pt idx="33">
                  <c:v>0.92666199999999999</c:v>
                </c:pt>
                <c:pt idx="34">
                  <c:v>0.93742000000000003</c:v>
                </c:pt>
                <c:pt idx="35">
                  <c:v>0.93692100000000356</c:v>
                </c:pt>
                <c:pt idx="36">
                  <c:v>0.94368000000000063</c:v>
                </c:pt>
                <c:pt idx="37">
                  <c:v>0.95976399999999951</c:v>
                </c:pt>
                <c:pt idx="38">
                  <c:v>0.97401599999999999</c:v>
                </c:pt>
                <c:pt idx="39">
                  <c:v>0.98255799999999527</c:v>
                </c:pt>
                <c:pt idx="40">
                  <c:v>1.0101639999999998</c:v>
                </c:pt>
                <c:pt idx="41">
                  <c:v>1.0482570000000071</c:v>
                </c:pt>
                <c:pt idx="42">
                  <c:v>1.0742909999999999</c:v>
                </c:pt>
                <c:pt idx="43">
                  <c:v>1.094868</c:v>
                </c:pt>
                <c:pt idx="44">
                  <c:v>1.105818</c:v>
                </c:pt>
                <c:pt idx="45">
                  <c:v>1.109737</c:v>
                </c:pt>
                <c:pt idx="46">
                  <c:v>1.1068750000000001</c:v>
                </c:pt>
                <c:pt idx="47">
                  <c:v>1.100592</c:v>
                </c:pt>
                <c:pt idx="48">
                  <c:v>1.0930219999999935</c:v>
                </c:pt>
                <c:pt idx="49">
                  <c:v>1.0958039999999998</c:v>
                </c:pt>
                <c:pt idx="50">
                  <c:v>1.0925739999999999</c:v>
                </c:pt>
                <c:pt idx="51">
                  <c:v>1.0928500000000001</c:v>
                </c:pt>
                <c:pt idx="52">
                  <c:v>1.114425</c:v>
                </c:pt>
                <c:pt idx="53">
                  <c:v>1.1366239999999999</c:v>
                </c:pt>
                <c:pt idx="54">
                  <c:v>1.1622720000000064</c:v>
                </c:pt>
                <c:pt idx="55">
                  <c:v>1.185867</c:v>
                </c:pt>
                <c:pt idx="56">
                  <c:v>1.2048219999999916</c:v>
                </c:pt>
                <c:pt idx="57">
                  <c:v>1.195851</c:v>
                </c:pt>
                <c:pt idx="58">
                  <c:v>1.2039649999999873</c:v>
                </c:pt>
                <c:pt idx="59">
                  <c:v>1.209287</c:v>
                </c:pt>
                <c:pt idx="60">
                  <c:v>1.2177389999999928</c:v>
                </c:pt>
                <c:pt idx="61">
                  <c:v>1.2304470000000001</c:v>
                </c:pt>
                <c:pt idx="62">
                  <c:v>1.2559039999999928</c:v>
                </c:pt>
                <c:pt idx="63">
                  <c:v>1.2636139999999998</c:v>
                </c:pt>
                <c:pt idx="64">
                  <c:v>1.268308</c:v>
                </c:pt>
                <c:pt idx="65">
                  <c:v>1.2795629999999998</c:v>
                </c:pt>
                <c:pt idx="66">
                  <c:v>1.2938129999999999</c:v>
                </c:pt>
                <c:pt idx="67">
                  <c:v>1.3039759999999998</c:v>
                </c:pt>
                <c:pt idx="68">
                  <c:v>1.310451</c:v>
                </c:pt>
                <c:pt idx="69">
                  <c:v>1.3187720000000001</c:v>
                </c:pt>
                <c:pt idx="70">
                  <c:v>1.316443</c:v>
                </c:pt>
                <c:pt idx="71">
                  <c:v>1.3141370000000001</c:v>
                </c:pt>
                <c:pt idx="72">
                  <c:v>1.3303020000000001</c:v>
                </c:pt>
                <c:pt idx="73">
                  <c:v>1.3522050000000001</c:v>
                </c:pt>
                <c:pt idx="74">
                  <c:v>1.3620920000000001</c:v>
                </c:pt>
                <c:pt idx="75">
                  <c:v>1.3643289999999999</c:v>
                </c:pt>
                <c:pt idx="76">
                  <c:v>1.375186</c:v>
                </c:pt>
                <c:pt idx="77">
                  <c:v>1.3751679999999999</c:v>
                </c:pt>
                <c:pt idx="78">
                  <c:v>1.3820239999999999</c:v>
                </c:pt>
                <c:pt idx="79">
                  <c:v>1.4105749999999928</c:v>
                </c:pt>
                <c:pt idx="80">
                  <c:v>1.45061</c:v>
                </c:pt>
                <c:pt idx="81">
                  <c:v>1.4814209999999917</c:v>
                </c:pt>
                <c:pt idx="82">
                  <c:v>1.5021989999999998</c:v>
                </c:pt>
                <c:pt idx="83">
                  <c:v>1.5081089999999999</c:v>
                </c:pt>
                <c:pt idx="84">
                  <c:v>1.5085209999999998</c:v>
                </c:pt>
                <c:pt idx="85">
                  <c:v>1.5125229999999998</c:v>
                </c:pt>
                <c:pt idx="86">
                  <c:v>1.514483</c:v>
                </c:pt>
                <c:pt idx="87">
                  <c:v>1.518672</c:v>
                </c:pt>
                <c:pt idx="88">
                  <c:v>1.5280580000000001</c:v>
                </c:pt>
                <c:pt idx="89">
                  <c:v>1.538397</c:v>
                </c:pt>
                <c:pt idx="90">
                  <c:v>1.5497219999999909</c:v>
                </c:pt>
                <c:pt idx="91">
                  <c:v>1.5666329999999999</c:v>
                </c:pt>
                <c:pt idx="92">
                  <c:v>1.592538</c:v>
                </c:pt>
                <c:pt idx="93">
                  <c:v>1.6184689999999999</c:v>
                </c:pt>
                <c:pt idx="94">
                  <c:v>1.6476820000000001</c:v>
                </c:pt>
                <c:pt idx="95">
                  <c:v>1.6669880000000001</c:v>
                </c:pt>
                <c:pt idx="96">
                  <c:v>1.6749499999999999</c:v>
                </c:pt>
                <c:pt idx="97">
                  <c:v>1.680531</c:v>
                </c:pt>
                <c:pt idx="98">
                  <c:v>1.6888289999999999</c:v>
                </c:pt>
                <c:pt idx="99">
                  <c:v>1.6877470000000001</c:v>
                </c:pt>
                <c:pt idx="100">
                  <c:v>1.6945600000000001</c:v>
                </c:pt>
                <c:pt idx="101">
                  <c:v>1.699759</c:v>
                </c:pt>
                <c:pt idx="102">
                  <c:v>1.6988480000000001</c:v>
                </c:pt>
                <c:pt idx="103">
                  <c:v>1.700655</c:v>
                </c:pt>
                <c:pt idx="104">
                  <c:v>1.7097529999999999</c:v>
                </c:pt>
                <c:pt idx="105">
                  <c:v>1.7181420000000001</c:v>
                </c:pt>
                <c:pt idx="106">
                  <c:v>1.7332209999999928</c:v>
                </c:pt>
                <c:pt idx="107">
                  <c:v>1.7496259999999928</c:v>
                </c:pt>
                <c:pt idx="108">
                  <c:v>1.7654909999999928</c:v>
                </c:pt>
                <c:pt idx="109">
                  <c:v>1.7758999999999909</c:v>
                </c:pt>
                <c:pt idx="110">
                  <c:v>1.781617</c:v>
                </c:pt>
                <c:pt idx="111">
                  <c:v>1.788462</c:v>
                </c:pt>
                <c:pt idx="112">
                  <c:v>1.8025180000000001</c:v>
                </c:pt>
                <c:pt idx="113">
                  <c:v>1.816919</c:v>
                </c:pt>
                <c:pt idx="114">
                  <c:v>1.830635</c:v>
                </c:pt>
                <c:pt idx="115">
                  <c:v>1.844686</c:v>
                </c:pt>
                <c:pt idx="116">
                  <c:v>1.861235</c:v>
                </c:pt>
                <c:pt idx="117">
                  <c:v>1.876023</c:v>
                </c:pt>
                <c:pt idx="118">
                  <c:v>1.8956339999999998</c:v>
                </c:pt>
                <c:pt idx="119">
                  <c:v>1.9135169999999999</c:v>
                </c:pt>
                <c:pt idx="120">
                  <c:v>1.9284110000000001</c:v>
                </c:pt>
                <c:pt idx="121">
                  <c:v>1.935492</c:v>
                </c:pt>
                <c:pt idx="122">
                  <c:v>1.9368520000000073</c:v>
                </c:pt>
                <c:pt idx="123">
                  <c:v>1.945381</c:v>
                </c:pt>
                <c:pt idx="124">
                  <c:v>1.9613309999999999</c:v>
                </c:pt>
                <c:pt idx="125">
                  <c:v>1.9863130000000071</c:v>
                </c:pt>
                <c:pt idx="126">
                  <c:v>2.0146079999999977</c:v>
                </c:pt>
                <c:pt idx="127">
                  <c:v>2.0425489999999864</c:v>
                </c:pt>
                <c:pt idx="128">
                  <c:v>2.0660919999999998</c:v>
                </c:pt>
                <c:pt idx="129">
                  <c:v>2.0754729999999824</c:v>
                </c:pt>
                <c:pt idx="130">
                  <c:v>2.0674730000000001</c:v>
                </c:pt>
                <c:pt idx="131">
                  <c:v>2.0527629999999824</c:v>
                </c:pt>
                <c:pt idx="132">
                  <c:v>2.0474429999999977</c:v>
                </c:pt>
                <c:pt idx="133">
                  <c:v>2.0448189999999977</c:v>
                </c:pt>
                <c:pt idx="134">
                  <c:v>2.0598939999999977</c:v>
                </c:pt>
                <c:pt idx="135">
                  <c:v>2.086519</c:v>
                </c:pt>
                <c:pt idx="136">
                  <c:v>2.1154419999999967</c:v>
                </c:pt>
                <c:pt idx="137">
                  <c:v>2.143869</c:v>
                </c:pt>
                <c:pt idx="138">
                  <c:v>2.153689</c:v>
                </c:pt>
                <c:pt idx="139">
                  <c:v>2.1546829999999977</c:v>
                </c:pt>
                <c:pt idx="140">
                  <c:v>2.1663670000000002</c:v>
                </c:pt>
                <c:pt idx="141">
                  <c:v>2.1829719999999999</c:v>
                </c:pt>
                <c:pt idx="142">
                  <c:v>2.1968539999999823</c:v>
                </c:pt>
                <c:pt idx="143">
                  <c:v>2.223932000000016</c:v>
                </c:pt>
                <c:pt idx="144">
                  <c:v>2.2419959999999999</c:v>
                </c:pt>
                <c:pt idx="145">
                  <c:v>2.2571980000000011</c:v>
                </c:pt>
                <c:pt idx="146">
                  <c:v>2.2727840000000001</c:v>
                </c:pt>
                <c:pt idx="147">
                  <c:v>2.2835920000000161</c:v>
                </c:pt>
                <c:pt idx="148">
                  <c:v>2.2876920000000012</c:v>
                </c:pt>
                <c:pt idx="149">
                  <c:v>2.3042019999999988</c:v>
                </c:pt>
                <c:pt idx="150">
                  <c:v>2.3175509999999977</c:v>
                </c:pt>
                <c:pt idx="151">
                  <c:v>2.3294049999999977</c:v>
                </c:pt>
                <c:pt idx="152">
                  <c:v>2.3470800000000001</c:v>
                </c:pt>
                <c:pt idx="153">
                  <c:v>2.3614599999999824</c:v>
                </c:pt>
                <c:pt idx="154">
                  <c:v>2.3666789999999804</c:v>
                </c:pt>
                <c:pt idx="155">
                  <c:v>2.364382</c:v>
                </c:pt>
                <c:pt idx="156">
                  <c:v>2.3717019999999978</c:v>
                </c:pt>
                <c:pt idx="157">
                  <c:v>2.3772429999999805</c:v>
                </c:pt>
                <c:pt idx="158">
                  <c:v>2.3888119999999997</c:v>
                </c:pt>
                <c:pt idx="159">
                  <c:v>2.4086679999999987</c:v>
                </c:pt>
                <c:pt idx="160">
                  <c:v>2.4290789999999967</c:v>
                </c:pt>
                <c:pt idx="161">
                  <c:v>2.4417230000000001</c:v>
                </c:pt>
                <c:pt idx="162">
                  <c:v>2.4588969999999977</c:v>
                </c:pt>
                <c:pt idx="163">
                  <c:v>2.4743689999999967</c:v>
                </c:pt>
                <c:pt idx="164">
                  <c:v>2.481509</c:v>
                </c:pt>
                <c:pt idx="165">
                  <c:v>2.4866149999999987</c:v>
                </c:pt>
                <c:pt idx="166">
                  <c:v>2.485214</c:v>
                </c:pt>
                <c:pt idx="167">
                  <c:v>2.4728109999999823</c:v>
                </c:pt>
                <c:pt idx="168">
                  <c:v>2.4714199999999864</c:v>
                </c:pt>
                <c:pt idx="169">
                  <c:v>2.4745029999999977</c:v>
                </c:pt>
                <c:pt idx="170">
                  <c:v>2.4799169999999977</c:v>
                </c:pt>
                <c:pt idx="171">
                  <c:v>2.487727000000016</c:v>
                </c:pt>
                <c:pt idx="172">
                  <c:v>2.504931000000016</c:v>
                </c:pt>
                <c:pt idx="173">
                  <c:v>2.5155449999999977</c:v>
                </c:pt>
                <c:pt idx="174">
                  <c:v>2.5287790000000001</c:v>
                </c:pt>
                <c:pt idx="175">
                  <c:v>2.5544509999999967</c:v>
                </c:pt>
                <c:pt idx="176">
                  <c:v>2.5809350000000002</c:v>
                </c:pt>
                <c:pt idx="177">
                  <c:v>2.6057190000000001</c:v>
                </c:pt>
                <c:pt idx="178">
                  <c:v>2.6234600000000001</c:v>
                </c:pt>
                <c:pt idx="179">
                  <c:v>2.633759</c:v>
                </c:pt>
                <c:pt idx="180">
                  <c:v>2.63103</c:v>
                </c:pt>
                <c:pt idx="181">
                  <c:v>2.6389619999999998</c:v>
                </c:pt>
                <c:pt idx="182">
                  <c:v>2.6470739999999999</c:v>
                </c:pt>
                <c:pt idx="183">
                  <c:v>2.6526409999999823</c:v>
                </c:pt>
                <c:pt idx="184">
                  <c:v>2.6693910000000161</c:v>
                </c:pt>
                <c:pt idx="185">
                  <c:v>2.689403</c:v>
                </c:pt>
                <c:pt idx="186">
                  <c:v>2.6984779999999997</c:v>
                </c:pt>
                <c:pt idx="187">
                  <c:v>2.7135660000000001</c:v>
                </c:pt>
                <c:pt idx="188">
                  <c:v>2.731995</c:v>
                </c:pt>
                <c:pt idx="189">
                  <c:v>2.7569749999999997</c:v>
                </c:pt>
                <c:pt idx="190">
                  <c:v>2.782734000000016</c:v>
                </c:pt>
                <c:pt idx="191">
                  <c:v>2.8093110000000001</c:v>
                </c:pt>
                <c:pt idx="192">
                  <c:v>2.8237579999999998</c:v>
                </c:pt>
                <c:pt idx="193">
                  <c:v>2.8320099999999773</c:v>
                </c:pt>
                <c:pt idx="194">
                  <c:v>2.830562999999986</c:v>
                </c:pt>
                <c:pt idx="195">
                  <c:v>2.8324499999999708</c:v>
                </c:pt>
                <c:pt idx="196">
                  <c:v>2.8344049999999967</c:v>
                </c:pt>
                <c:pt idx="197">
                  <c:v>2.843153</c:v>
                </c:pt>
                <c:pt idx="198">
                  <c:v>2.8452959999999967</c:v>
                </c:pt>
                <c:pt idx="199">
                  <c:v>2.8475130000000002</c:v>
                </c:pt>
                <c:pt idx="200">
                  <c:v>2.8601670000000001</c:v>
                </c:pt>
                <c:pt idx="201">
                  <c:v>2.8766479999999741</c:v>
                </c:pt>
                <c:pt idx="202">
                  <c:v>2.8792689999999741</c:v>
                </c:pt>
                <c:pt idx="203">
                  <c:v>2.8855549999999988</c:v>
                </c:pt>
                <c:pt idx="204">
                  <c:v>2.8956149999999967</c:v>
                </c:pt>
                <c:pt idx="205">
                  <c:v>2.905907</c:v>
                </c:pt>
                <c:pt idx="206">
                  <c:v>2.9089960000000001</c:v>
                </c:pt>
                <c:pt idx="207">
                  <c:v>2.9196699999999804</c:v>
                </c:pt>
                <c:pt idx="208">
                  <c:v>2.9305919999999999</c:v>
                </c:pt>
                <c:pt idx="209">
                  <c:v>2.9456340000000001</c:v>
                </c:pt>
                <c:pt idx="210">
                  <c:v>2.9492959999999977</c:v>
                </c:pt>
                <c:pt idx="211">
                  <c:v>2.9609459999999967</c:v>
                </c:pt>
                <c:pt idx="212">
                  <c:v>2.9688639999999977</c:v>
                </c:pt>
                <c:pt idx="213">
                  <c:v>2.9810129999999977</c:v>
                </c:pt>
                <c:pt idx="214">
                  <c:v>2.9975740000000002</c:v>
                </c:pt>
                <c:pt idx="215">
                  <c:v>3.014564</c:v>
                </c:pt>
                <c:pt idx="216">
                  <c:v>3.0234700000000001</c:v>
                </c:pt>
                <c:pt idx="217">
                  <c:v>3.032578999999985</c:v>
                </c:pt>
                <c:pt idx="218">
                  <c:v>3.0288889999999977</c:v>
                </c:pt>
                <c:pt idx="219">
                  <c:v>3.029547</c:v>
                </c:pt>
                <c:pt idx="220">
                  <c:v>3.0346329999999977</c:v>
                </c:pt>
                <c:pt idx="221">
                  <c:v>3.0398399999999977</c:v>
                </c:pt>
                <c:pt idx="222">
                  <c:v>3.0451709999999999</c:v>
                </c:pt>
                <c:pt idx="223">
                  <c:v>3.0687669999999998</c:v>
                </c:pt>
                <c:pt idx="224">
                  <c:v>3.0837720000000002</c:v>
                </c:pt>
                <c:pt idx="225">
                  <c:v>3.0944469999999864</c:v>
                </c:pt>
                <c:pt idx="226">
                  <c:v>3.1101380000000001</c:v>
                </c:pt>
                <c:pt idx="227">
                  <c:v>3.131097</c:v>
                </c:pt>
                <c:pt idx="228">
                  <c:v>3.1328819999999977</c:v>
                </c:pt>
                <c:pt idx="229">
                  <c:v>3.1347339999999999</c:v>
                </c:pt>
                <c:pt idx="230">
                  <c:v>3.1316859999999864</c:v>
                </c:pt>
                <c:pt idx="231">
                  <c:v>3.1286549999999997</c:v>
                </c:pt>
                <c:pt idx="232">
                  <c:v>3.1206549999999997</c:v>
                </c:pt>
                <c:pt idx="233">
                  <c:v>3.1176409999999977</c:v>
                </c:pt>
                <c:pt idx="234">
                  <c:v>3.1297619999999999</c:v>
                </c:pt>
                <c:pt idx="235">
                  <c:v>3.137041</c:v>
                </c:pt>
                <c:pt idx="236">
                  <c:v>3.14967</c:v>
                </c:pt>
                <c:pt idx="237">
                  <c:v>3.173184000000016</c:v>
                </c:pt>
                <c:pt idx="238">
                  <c:v>3.1919879999999998</c:v>
                </c:pt>
                <c:pt idx="239">
                  <c:v>3.1948509999999977</c:v>
                </c:pt>
                <c:pt idx="240">
                  <c:v>3.1977980000000001</c:v>
                </c:pt>
                <c:pt idx="241">
                  <c:v>3.195303</c:v>
                </c:pt>
                <c:pt idx="242">
                  <c:v>3.1928299999999967</c:v>
                </c:pt>
                <c:pt idx="243">
                  <c:v>3.2015380000000002</c:v>
                </c:pt>
                <c:pt idx="244">
                  <c:v>3.2104449999999987</c:v>
                </c:pt>
                <c:pt idx="245">
                  <c:v>3.231074</c:v>
                </c:pt>
                <c:pt idx="246">
                  <c:v>3.2522889999999967</c:v>
                </c:pt>
                <c:pt idx="247">
                  <c:v>3.268100000000016</c:v>
                </c:pt>
                <c:pt idx="248">
                  <c:v>3.2782209999999998</c:v>
                </c:pt>
                <c:pt idx="249">
                  <c:v>3.2885759999999999</c:v>
                </c:pt>
                <c:pt idx="250">
                  <c:v>3.2867470000000001</c:v>
                </c:pt>
                <c:pt idx="251">
                  <c:v>3.2849439999999999</c:v>
                </c:pt>
                <c:pt idx="252">
                  <c:v>3.283169000000016</c:v>
                </c:pt>
                <c:pt idx="253">
                  <c:v>3.2877010000000215</c:v>
                </c:pt>
                <c:pt idx="254">
                  <c:v>3.2797010000000002</c:v>
                </c:pt>
                <c:pt idx="255">
                  <c:v>3.2780079999999998</c:v>
                </c:pt>
                <c:pt idx="256">
                  <c:v>3.2890980000000001</c:v>
                </c:pt>
                <c:pt idx="257">
                  <c:v>3.293968</c:v>
                </c:pt>
                <c:pt idx="258">
                  <c:v>3.3054929999999967</c:v>
                </c:pt>
                <c:pt idx="259">
                  <c:v>3.3172889999999859</c:v>
                </c:pt>
                <c:pt idx="260">
                  <c:v>3.3361169999999967</c:v>
                </c:pt>
                <c:pt idx="261">
                  <c:v>3.3554589999999727</c:v>
                </c:pt>
                <c:pt idx="262">
                  <c:v>3.3683149999999999</c:v>
                </c:pt>
                <c:pt idx="263">
                  <c:v>3.3673350000000002</c:v>
                </c:pt>
                <c:pt idx="264">
                  <c:v>3.3734789999999824</c:v>
                </c:pt>
                <c:pt idx="265">
                  <c:v>3.3726039999999773</c:v>
                </c:pt>
                <c:pt idx="266">
                  <c:v>3.3717649999999977</c:v>
                </c:pt>
                <c:pt idx="267">
                  <c:v>3.3637649999999999</c:v>
                </c:pt>
                <c:pt idx="268">
                  <c:v>3.3774649999999977</c:v>
                </c:pt>
                <c:pt idx="269">
                  <c:v>3.3694649999999977</c:v>
                </c:pt>
              </c:numCache>
            </c:numRef>
          </c:yVal>
          <c:smooth val="1"/>
        </c:ser>
        <c:ser>
          <c:idx val="2"/>
          <c:order val="7"/>
          <c:tx>
            <c:v>i=2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(2)'!$H$3:$H$451</c:f>
              <c:numCache>
                <c:formatCode>General</c:formatCode>
                <c:ptCount val="449"/>
                <c:pt idx="0">
                  <c:v>0.59491699999999526</c:v>
                </c:pt>
                <c:pt idx="1">
                  <c:v>0.59920499999999666</c:v>
                </c:pt>
                <c:pt idx="2">
                  <c:v>0.59876699999999528</c:v>
                </c:pt>
                <c:pt idx="3">
                  <c:v>0.61299500000000484</c:v>
                </c:pt>
                <c:pt idx="4">
                  <c:v>0.63828200000000002</c:v>
                </c:pt>
                <c:pt idx="5">
                  <c:v>0.67467400000000644</c:v>
                </c:pt>
                <c:pt idx="6">
                  <c:v>0.71147300000000002</c:v>
                </c:pt>
                <c:pt idx="7">
                  <c:v>0.74160500000000484</c:v>
                </c:pt>
                <c:pt idx="8">
                  <c:v>0.76715800000000356</c:v>
                </c:pt>
                <c:pt idx="9">
                  <c:v>0.76156599999999997</c:v>
                </c:pt>
                <c:pt idx="10">
                  <c:v>0.72283699999999951</c:v>
                </c:pt>
                <c:pt idx="11">
                  <c:v>0.69505700000000004</c:v>
                </c:pt>
                <c:pt idx="12">
                  <c:v>0.68370100000000356</c:v>
                </c:pt>
                <c:pt idx="13">
                  <c:v>0.67544300000000368</c:v>
                </c:pt>
                <c:pt idx="14">
                  <c:v>0.69214799999999999</c:v>
                </c:pt>
                <c:pt idx="15">
                  <c:v>0.72864100000000576</c:v>
                </c:pt>
                <c:pt idx="16">
                  <c:v>0.75404300000000368</c:v>
                </c:pt>
                <c:pt idx="17">
                  <c:v>0.76304200000000322</c:v>
                </c:pt>
                <c:pt idx="18">
                  <c:v>0.77793100000000415</c:v>
                </c:pt>
                <c:pt idx="19">
                  <c:v>0.79377200000000003</c:v>
                </c:pt>
                <c:pt idx="20">
                  <c:v>0.81237700000000002</c:v>
                </c:pt>
                <c:pt idx="21">
                  <c:v>0.82578399999999996</c:v>
                </c:pt>
                <c:pt idx="22">
                  <c:v>0.83132700000000004</c:v>
                </c:pt>
                <c:pt idx="23">
                  <c:v>0.82665800000000356</c:v>
                </c:pt>
                <c:pt idx="24">
                  <c:v>0.82838999999999996</c:v>
                </c:pt>
                <c:pt idx="25">
                  <c:v>0.82834700000000061</c:v>
                </c:pt>
                <c:pt idx="26">
                  <c:v>0.832986</c:v>
                </c:pt>
                <c:pt idx="27">
                  <c:v>0.84808300000000003</c:v>
                </c:pt>
                <c:pt idx="28">
                  <c:v>0.85685800000000356</c:v>
                </c:pt>
                <c:pt idx="29">
                  <c:v>0.85172700000000356</c:v>
                </c:pt>
                <c:pt idx="30">
                  <c:v>0.85365100000000416</c:v>
                </c:pt>
                <c:pt idx="31">
                  <c:v>0.86342900000000355</c:v>
                </c:pt>
                <c:pt idx="32">
                  <c:v>0.87310200000000004</c:v>
                </c:pt>
                <c:pt idx="33">
                  <c:v>0.88433199999999956</c:v>
                </c:pt>
                <c:pt idx="34">
                  <c:v>0.90703299999999631</c:v>
                </c:pt>
                <c:pt idx="35">
                  <c:v>0.9307569999999995</c:v>
                </c:pt>
                <c:pt idx="36">
                  <c:v>0.94595799999999997</c:v>
                </c:pt>
                <c:pt idx="37">
                  <c:v>0.97021500000000005</c:v>
                </c:pt>
                <c:pt idx="38">
                  <c:v>0.99188299999999585</c:v>
                </c:pt>
                <c:pt idx="39">
                  <c:v>1.0021339999999999</c:v>
                </c:pt>
                <c:pt idx="40">
                  <c:v>1.0111019999999935</c:v>
                </c:pt>
                <c:pt idx="41">
                  <c:v>1.032227</c:v>
                </c:pt>
                <c:pt idx="42">
                  <c:v>1.0500100000000001</c:v>
                </c:pt>
                <c:pt idx="43">
                  <c:v>1.070678</c:v>
                </c:pt>
                <c:pt idx="44">
                  <c:v>1.0952199999999999</c:v>
                </c:pt>
                <c:pt idx="45">
                  <c:v>1.1037739999999998</c:v>
                </c:pt>
                <c:pt idx="46">
                  <c:v>1.1011959999999998</c:v>
                </c:pt>
                <c:pt idx="47">
                  <c:v>1.090274</c:v>
                </c:pt>
                <c:pt idx="48">
                  <c:v>1.096943</c:v>
                </c:pt>
                <c:pt idx="49">
                  <c:v>1.1088819999999999</c:v>
                </c:pt>
                <c:pt idx="50">
                  <c:v>1.125443</c:v>
                </c:pt>
                <c:pt idx="51">
                  <c:v>1.1490819999999999</c:v>
                </c:pt>
                <c:pt idx="52">
                  <c:v>1.1816439999999999</c:v>
                </c:pt>
                <c:pt idx="53">
                  <c:v>1.200407</c:v>
                </c:pt>
                <c:pt idx="54">
                  <c:v>1.2045699999999928</c:v>
                </c:pt>
                <c:pt idx="55">
                  <c:v>1.1960999999999999</c:v>
                </c:pt>
                <c:pt idx="56">
                  <c:v>1.1712929999999999</c:v>
                </c:pt>
                <c:pt idx="57">
                  <c:v>1.1526580000000064</c:v>
                </c:pt>
                <c:pt idx="58">
                  <c:v>1.1368480000000001</c:v>
                </c:pt>
                <c:pt idx="59">
                  <c:v>1.12839</c:v>
                </c:pt>
                <c:pt idx="60">
                  <c:v>1.143011</c:v>
                </c:pt>
                <c:pt idx="61">
                  <c:v>1.1779959999999998</c:v>
                </c:pt>
                <c:pt idx="62">
                  <c:v>1.2054389999999935</c:v>
                </c:pt>
                <c:pt idx="63">
                  <c:v>1.2292529999999999</c:v>
                </c:pt>
                <c:pt idx="64">
                  <c:v>1.2589429999999999</c:v>
                </c:pt>
                <c:pt idx="65">
                  <c:v>1.2822499999999999</c:v>
                </c:pt>
                <c:pt idx="66">
                  <c:v>1.2933679999999999</c:v>
                </c:pt>
                <c:pt idx="67">
                  <c:v>1.305288</c:v>
                </c:pt>
                <c:pt idx="68">
                  <c:v>1.3185899999999999</c:v>
                </c:pt>
                <c:pt idx="69">
                  <c:v>1.3294239999999935</c:v>
                </c:pt>
                <c:pt idx="70">
                  <c:v>1.342206</c:v>
                </c:pt>
                <c:pt idx="71">
                  <c:v>1.3427180000000001</c:v>
                </c:pt>
                <c:pt idx="72">
                  <c:v>1.3347180000000001</c:v>
                </c:pt>
                <c:pt idx="73">
                  <c:v>1.3301369999999999</c:v>
                </c:pt>
                <c:pt idx="74">
                  <c:v>1.323278</c:v>
                </c:pt>
                <c:pt idx="75">
                  <c:v>1.3141370000000001</c:v>
                </c:pt>
                <c:pt idx="76">
                  <c:v>1.321048</c:v>
                </c:pt>
                <c:pt idx="77">
                  <c:v>1.33571</c:v>
                </c:pt>
                <c:pt idx="78">
                  <c:v>1.3477649999999926</c:v>
                </c:pt>
                <c:pt idx="79">
                  <c:v>1.3625170000000071</c:v>
                </c:pt>
                <c:pt idx="80">
                  <c:v>1.393675</c:v>
                </c:pt>
                <c:pt idx="81">
                  <c:v>1.4208419999999935</c:v>
                </c:pt>
                <c:pt idx="82">
                  <c:v>1.4521599999999999</c:v>
                </c:pt>
                <c:pt idx="83">
                  <c:v>1.4812329999999998</c:v>
                </c:pt>
                <c:pt idx="84">
                  <c:v>1.5154329999999998</c:v>
                </c:pt>
                <c:pt idx="85">
                  <c:v>1.5269079999999999</c:v>
                </c:pt>
                <c:pt idx="86">
                  <c:v>1.5245209999999998</c:v>
                </c:pt>
                <c:pt idx="87">
                  <c:v>1.51301</c:v>
                </c:pt>
                <c:pt idx="88">
                  <c:v>1.5015079999999998</c:v>
                </c:pt>
                <c:pt idx="89">
                  <c:v>1.4921089999999999</c:v>
                </c:pt>
                <c:pt idx="90">
                  <c:v>1.4939279999999928</c:v>
                </c:pt>
                <c:pt idx="91">
                  <c:v>1.5086259999999998</c:v>
                </c:pt>
                <c:pt idx="92">
                  <c:v>1.5287869999999999</c:v>
                </c:pt>
                <c:pt idx="93">
                  <c:v>1.5510029999999999</c:v>
                </c:pt>
                <c:pt idx="94">
                  <c:v>1.5738719999999935</c:v>
                </c:pt>
                <c:pt idx="95">
                  <c:v>1.592762</c:v>
                </c:pt>
                <c:pt idx="96">
                  <c:v>1.6121669999999999</c:v>
                </c:pt>
                <c:pt idx="97">
                  <c:v>1.63453</c:v>
                </c:pt>
                <c:pt idx="98">
                  <c:v>1.651786</c:v>
                </c:pt>
                <c:pt idx="99">
                  <c:v>1.669497</c:v>
                </c:pt>
                <c:pt idx="100">
                  <c:v>1.6800280000000001</c:v>
                </c:pt>
                <c:pt idx="101">
                  <c:v>1.6899439999999999</c:v>
                </c:pt>
                <c:pt idx="102">
                  <c:v>1.6948799999999999</c:v>
                </c:pt>
                <c:pt idx="103">
                  <c:v>1.704313</c:v>
                </c:pt>
                <c:pt idx="104">
                  <c:v>1.7015839999999998</c:v>
                </c:pt>
                <c:pt idx="105">
                  <c:v>1.7050729999999998</c:v>
                </c:pt>
                <c:pt idx="106">
                  <c:v>1.7059739999999923</c:v>
                </c:pt>
                <c:pt idx="107">
                  <c:v>1.7033409999999998</c:v>
                </c:pt>
                <c:pt idx="108">
                  <c:v>1.7133779999999998</c:v>
                </c:pt>
                <c:pt idx="109">
                  <c:v>1.7319449999999919</c:v>
                </c:pt>
                <c:pt idx="110">
                  <c:v>1.74631</c:v>
                </c:pt>
                <c:pt idx="111">
                  <c:v>1.7658109999999998</c:v>
                </c:pt>
                <c:pt idx="112">
                  <c:v>1.79565</c:v>
                </c:pt>
                <c:pt idx="113">
                  <c:v>1.815448</c:v>
                </c:pt>
                <c:pt idx="114">
                  <c:v>1.8327329999999999</c:v>
                </c:pt>
                <c:pt idx="115">
                  <c:v>1.8483970000000001</c:v>
                </c:pt>
                <c:pt idx="116">
                  <c:v>1.8718649999999928</c:v>
                </c:pt>
                <c:pt idx="117">
                  <c:v>1.8927909999999999</c:v>
                </c:pt>
                <c:pt idx="118">
                  <c:v>1.908801</c:v>
                </c:pt>
                <c:pt idx="119">
                  <c:v>1.9129590000000001</c:v>
                </c:pt>
                <c:pt idx="120">
                  <c:v>1.9116339999999998</c:v>
                </c:pt>
                <c:pt idx="121">
                  <c:v>1.9103410000000001</c:v>
                </c:pt>
                <c:pt idx="122">
                  <c:v>1.905707</c:v>
                </c:pt>
                <c:pt idx="123">
                  <c:v>1.9146530000000064</c:v>
                </c:pt>
                <c:pt idx="124">
                  <c:v>1.9330350000000001</c:v>
                </c:pt>
                <c:pt idx="125">
                  <c:v>1.9709130000000001</c:v>
                </c:pt>
                <c:pt idx="126">
                  <c:v>1.9943380000000064</c:v>
                </c:pt>
                <c:pt idx="127">
                  <c:v>2.0147249999999999</c:v>
                </c:pt>
                <c:pt idx="128">
                  <c:v>2.0306079999999977</c:v>
                </c:pt>
                <c:pt idx="129">
                  <c:v>2.0366199999999823</c:v>
                </c:pt>
                <c:pt idx="130">
                  <c:v>2.0260619999999987</c:v>
                </c:pt>
                <c:pt idx="131">
                  <c:v>2.0180619999999987</c:v>
                </c:pt>
                <c:pt idx="132">
                  <c:v>2.0267710000000001</c:v>
                </c:pt>
                <c:pt idx="133">
                  <c:v>2.0396069999999864</c:v>
                </c:pt>
                <c:pt idx="134">
                  <c:v>2.0634429999999977</c:v>
                </c:pt>
                <c:pt idx="135">
                  <c:v>2.0962619999999967</c:v>
                </c:pt>
                <c:pt idx="136">
                  <c:v>2.1359789999999967</c:v>
                </c:pt>
                <c:pt idx="137">
                  <c:v>2.1641110000000183</c:v>
                </c:pt>
                <c:pt idx="138">
                  <c:v>2.1663939999999999</c:v>
                </c:pt>
                <c:pt idx="139">
                  <c:v>2.1717240000000002</c:v>
                </c:pt>
                <c:pt idx="140">
                  <c:v>2.1816939999999998</c:v>
                </c:pt>
                <c:pt idx="141">
                  <c:v>2.1827640000000001</c:v>
                </c:pt>
                <c:pt idx="142">
                  <c:v>2.1869479999999997</c:v>
                </c:pt>
                <c:pt idx="143">
                  <c:v>2.2067489999999967</c:v>
                </c:pt>
                <c:pt idx="144">
                  <c:v>2.2175870000000137</c:v>
                </c:pt>
                <c:pt idx="145">
                  <c:v>2.2143359999999999</c:v>
                </c:pt>
                <c:pt idx="146">
                  <c:v>2.2206769999999998</c:v>
                </c:pt>
                <c:pt idx="147">
                  <c:v>2.2369049999999997</c:v>
                </c:pt>
                <c:pt idx="148">
                  <c:v>2.2518940000000001</c:v>
                </c:pt>
                <c:pt idx="149">
                  <c:v>2.272316</c:v>
                </c:pt>
                <c:pt idx="150">
                  <c:v>2.2933150000000002</c:v>
                </c:pt>
                <c:pt idx="151">
                  <c:v>2.3078940000000001</c:v>
                </c:pt>
                <c:pt idx="152">
                  <c:v>2.3210589999999804</c:v>
                </c:pt>
                <c:pt idx="153">
                  <c:v>2.3273449999999998</c:v>
                </c:pt>
                <c:pt idx="154">
                  <c:v>2.3175509999999977</c:v>
                </c:pt>
                <c:pt idx="155">
                  <c:v>2.3149379999999997</c:v>
                </c:pt>
                <c:pt idx="156">
                  <c:v>2.3232240000000002</c:v>
                </c:pt>
                <c:pt idx="157">
                  <c:v>2.333539</c:v>
                </c:pt>
                <c:pt idx="158">
                  <c:v>2.3478319999999999</c:v>
                </c:pt>
                <c:pt idx="159">
                  <c:v>2.3816279999999987</c:v>
                </c:pt>
                <c:pt idx="160">
                  <c:v>2.4127159999999823</c:v>
                </c:pt>
                <c:pt idx="161">
                  <c:v>2.4347499999999864</c:v>
                </c:pt>
                <c:pt idx="162">
                  <c:v>2.4512409999999805</c:v>
                </c:pt>
                <c:pt idx="163">
                  <c:v>2.4702539999999864</c:v>
                </c:pt>
                <c:pt idx="164">
                  <c:v>2.479136</c:v>
                </c:pt>
                <c:pt idx="165">
                  <c:v>2.4903689999999967</c:v>
                </c:pt>
                <c:pt idx="166">
                  <c:v>2.495336</c:v>
                </c:pt>
                <c:pt idx="167">
                  <c:v>2.4982329999999977</c:v>
                </c:pt>
                <c:pt idx="168">
                  <c:v>2.4990109999999977</c:v>
                </c:pt>
                <c:pt idx="169">
                  <c:v>2.5109599999999968</c:v>
                </c:pt>
                <c:pt idx="170">
                  <c:v>2.5209299999999999</c:v>
                </c:pt>
                <c:pt idx="171">
                  <c:v>2.53342</c:v>
                </c:pt>
                <c:pt idx="172">
                  <c:v>2.5532049999999997</c:v>
                </c:pt>
                <c:pt idx="173">
                  <c:v>2.5687790000000001</c:v>
                </c:pt>
                <c:pt idx="174">
                  <c:v>2.5727139999999977</c:v>
                </c:pt>
                <c:pt idx="175">
                  <c:v>2.5864509999999967</c:v>
                </c:pt>
                <c:pt idx="176">
                  <c:v>2.6054749999999998</c:v>
                </c:pt>
                <c:pt idx="177">
                  <c:v>2.6149429999999967</c:v>
                </c:pt>
                <c:pt idx="178">
                  <c:v>2.6246260000000001</c:v>
                </c:pt>
                <c:pt idx="179">
                  <c:v>2.6319599999999967</c:v>
                </c:pt>
                <c:pt idx="180">
                  <c:v>2.6316889999999864</c:v>
                </c:pt>
                <c:pt idx="181">
                  <c:v>2.6392739999999977</c:v>
                </c:pt>
                <c:pt idx="182">
                  <c:v>2.6523210000000002</c:v>
                </c:pt>
                <c:pt idx="183">
                  <c:v>2.6683759999999999</c:v>
                </c:pt>
                <c:pt idx="184">
                  <c:v>2.6875880000000012</c:v>
                </c:pt>
                <c:pt idx="185">
                  <c:v>2.701737000000016</c:v>
                </c:pt>
                <c:pt idx="186">
                  <c:v>2.713403</c:v>
                </c:pt>
                <c:pt idx="187">
                  <c:v>2.7253430000000001</c:v>
                </c:pt>
                <c:pt idx="188">
                  <c:v>2.7433970000000238</c:v>
                </c:pt>
                <c:pt idx="189">
                  <c:v>2.7708910000000002</c:v>
                </c:pt>
                <c:pt idx="190">
                  <c:v>2.7962210000000001</c:v>
                </c:pt>
                <c:pt idx="191">
                  <c:v>2.8098429999999741</c:v>
                </c:pt>
                <c:pt idx="192">
                  <c:v>2.8174899999999967</c:v>
                </c:pt>
                <c:pt idx="193">
                  <c:v>2.8284959999999977</c:v>
                </c:pt>
                <c:pt idx="194">
                  <c:v>2.8397579999999967</c:v>
                </c:pt>
                <c:pt idx="195">
                  <c:v>2.8480099999999977</c:v>
                </c:pt>
                <c:pt idx="196">
                  <c:v>2.8664049999999968</c:v>
                </c:pt>
                <c:pt idx="197">
                  <c:v>2.8852959999999968</c:v>
                </c:pt>
                <c:pt idx="198">
                  <c:v>2.8909349999999998</c:v>
                </c:pt>
                <c:pt idx="199">
                  <c:v>2.9001670000000002</c:v>
                </c:pt>
                <c:pt idx="200">
                  <c:v>2.9061049999999997</c:v>
                </c:pt>
                <c:pt idx="201">
                  <c:v>2.9121789999999823</c:v>
                </c:pt>
                <c:pt idx="202">
                  <c:v>2.9112689999999741</c:v>
                </c:pt>
                <c:pt idx="203">
                  <c:v>2.9103940000000001</c:v>
                </c:pt>
                <c:pt idx="204">
                  <c:v>2.9059699999999977</c:v>
                </c:pt>
                <c:pt idx="205">
                  <c:v>2.9123639999999864</c:v>
                </c:pt>
                <c:pt idx="206">
                  <c:v>2.9189039999999977</c:v>
                </c:pt>
                <c:pt idx="207">
                  <c:v>2.9329959999999859</c:v>
                </c:pt>
                <c:pt idx="208">
                  <c:v>2.947435</c:v>
                </c:pt>
                <c:pt idx="209">
                  <c:v>2.9699119999999999</c:v>
                </c:pt>
                <c:pt idx="210">
                  <c:v>2.977398</c:v>
                </c:pt>
                <c:pt idx="211">
                  <c:v>2.9850539999999977</c:v>
                </c:pt>
                <c:pt idx="212">
                  <c:v>2.9928829999999791</c:v>
                </c:pt>
                <c:pt idx="213">
                  <c:v>3.0049190000000001</c:v>
                </c:pt>
                <c:pt idx="214">
                  <c:v>3.013153</c:v>
                </c:pt>
                <c:pt idx="215">
                  <c:v>3.025709</c:v>
                </c:pt>
                <c:pt idx="216">
                  <c:v>3.0427719999999998</c:v>
                </c:pt>
                <c:pt idx="217">
                  <c:v>3.0474700000000001</c:v>
                </c:pt>
                <c:pt idx="218">
                  <c:v>3.0522829999999823</c:v>
                </c:pt>
                <c:pt idx="219">
                  <c:v>3.061547</c:v>
                </c:pt>
                <c:pt idx="220">
                  <c:v>3.0710219999999997</c:v>
                </c:pt>
                <c:pt idx="221">
                  <c:v>3.0807129999999998</c:v>
                </c:pt>
                <c:pt idx="222">
                  <c:v>3.0861269999999998</c:v>
                </c:pt>
                <c:pt idx="223">
                  <c:v>3.0962109999999967</c:v>
                </c:pt>
                <c:pt idx="224">
                  <c:v>3.1065260000000001</c:v>
                </c:pt>
                <c:pt idx="225">
                  <c:v>3.1217549999999998</c:v>
                </c:pt>
                <c:pt idx="226">
                  <c:v>3.1326139999999967</c:v>
                </c:pt>
                <c:pt idx="227">
                  <c:v>3.158229</c:v>
                </c:pt>
                <c:pt idx="228">
                  <c:v>3.1796859999999967</c:v>
                </c:pt>
                <c:pt idx="229">
                  <c:v>3.1866449999999977</c:v>
                </c:pt>
                <c:pt idx="230">
                  <c:v>3.1836660000000001</c:v>
                </c:pt>
                <c:pt idx="231">
                  <c:v>3.1807050000000001</c:v>
                </c:pt>
                <c:pt idx="232">
                  <c:v>3.177762</c:v>
                </c:pt>
                <c:pt idx="233">
                  <c:v>3.1799300000000001</c:v>
                </c:pt>
                <c:pt idx="234">
                  <c:v>3.2028749999999997</c:v>
                </c:pt>
                <c:pt idx="235">
                  <c:v>3.2158829999999967</c:v>
                </c:pt>
                <c:pt idx="236">
                  <c:v>3.2345860000000002</c:v>
                </c:pt>
                <c:pt idx="237">
                  <c:v>3.2483140000000184</c:v>
                </c:pt>
                <c:pt idx="238">
                  <c:v>3.2568299999999977</c:v>
                </c:pt>
                <c:pt idx="239">
                  <c:v>3.254378</c:v>
                </c:pt>
                <c:pt idx="240">
                  <c:v>3.2631520000000012</c:v>
                </c:pt>
                <c:pt idx="241">
                  <c:v>3.2664449999999987</c:v>
                </c:pt>
                <c:pt idx="242">
                  <c:v>3.2755540000000001</c:v>
                </c:pt>
                <c:pt idx="243">
                  <c:v>3.296532</c:v>
                </c:pt>
                <c:pt idx="244">
                  <c:v>3.3121449999999819</c:v>
                </c:pt>
                <c:pt idx="245">
                  <c:v>3.3281549999999998</c:v>
                </c:pt>
                <c:pt idx="246">
                  <c:v>3.344576</c:v>
                </c:pt>
                <c:pt idx="247">
                  <c:v>3.3489439999999977</c:v>
                </c:pt>
                <c:pt idx="248">
                  <c:v>3.3409439999999977</c:v>
                </c:pt>
                <c:pt idx="249">
                  <c:v>3.3391689999999823</c:v>
                </c:pt>
                <c:pt idx="250">
                  <c:v>3.337421</c:v>
                </c:pt>
                <c:pt idx="251">
                  <c:v>3.323169</c:v>
                </c:pt>
                <c:pt idx="252">
                  <c:v>3.3277009999999998</c:v>
                </c:pt>
                <c:pt idx="253">
                  <c:v>3.3323429999999741</c:v>
                </c:pt>
                <c:pt idx="254">
                  <c:v>3.3499679999999987</c:v>
                </c:pt>
                <c:pt idx="255">
                  <c:v>3.3614929999999967</c:v>
                </c:pt>
                <c:pt idx="256">
                  <c:v>3.3799489999999741</c:v>
                </c:pt>
                <c:pt idx="257">
                  <c:v>3.3989039999999977</c:v>
                </c:pt>
                <c:pt idx="258">
                  <c:v>3.418377</c:v>
                </c:pt>
                <c:pt idx="259">
                  <c:v>3.4313349999999998</c:v>
                </c:pt>
                <c:pt idx="260">
                  <c:v>3.4303900000000001</c:v>
                </c:pt>
                <c:pt idx="261">
                  <c:v>3.4294789999999864</c:v>
                </c:pt>
                <c:pt idx="262">
                  <c:v>3.428604</c:v>
                </c:pt>
                <c:pt idx="263">
                  <c:v>3.420604</c:v>
                </c:pt>
                <c:pt idx="264">
                  <c:v>3.4126039999999795</c:v>
                </c:pt>
                <c:pt idx="265">
                  <c:v>3.4261949999999999</c:v>
                </c:pt>
                <c:pt idx="266">
                  <c:v>3.4327729999999823</c:v>
                </c:pt>
                <c:pt idx="267">
                  <c:v>3.4394999999999967</c:v>
                </c:pt>
                <c:pt idx="268">
                  <c:v>3.4463810000000001</c:v>
                </c:pt>
                <c:pt idx="269">
                  <c:v>3.4534189999999967</c:v>
                </c:pt>
              </c:numCache>
            </c:numRef>
          </c:yVal>
          <c:smooth val="1"/>
        </c:ser>
        <c:ser>
          <c:idx val="1"/>
          <c:order val="8"/>
          <c:tx>
            <c:v>i=1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(2)'!$G$3:$G$451</c:f>
              <c:numCache>
                <c:formatCode>General</c:formatCode>
                <c:ptCount val="449"/>
                <c:pt idx="0">
                  <c:v>0.61316300000000001</c:v>
                </c:pt>
                <c:pt idx="1">
                  <c:v>0.61597500000000416</c:v>
                </c:pt>
                <c:pt idx="2">
                  <c:v>0.61591099999999999</c:v>
                </c:pt>
                <c:pt idx="3">
                  <c:v>0.62852200000000003</c:v>
                </c:pt>
                <c:pt idx="4">
                  <c:v>0.63373100000000415</c:v>
                </c:pt>
                <c:pt idx="5">
                  <c:v>0.63437200000000005</c:v>
                </c:pt>
                <c:pt idx="6">
                  <c:v>0.63388699999999998</c:v>
                </c:pt>
                <c:pt idx="7">
                  <c:v>0.64461100000000415</c:v>
                </c:pt>
                <c:pt idx="8">
                  <c:v>0.65437500000000415</c:v>
                </c:pt>
                <c:pt idx="9">
                  <c:v>0.65728699999999951</c:v>
                </c:pt>
                <c:pt idx="10">
                  <c:v>0.67235299999999998</c:v>
                </c:pt>
                <c:pt idx="11">
                  <c:v>0.69966499999999998</c:v>
                </c:pt>
                <c:pt idx="12">
                  <c:v>0.71132399999999996</c:v>
                </c:pt>
                <c:pt idx="13">
                  <c:v>0.70924900000000368</c:v>
                </c:pt>
                <c:pt idx="14">
                  <c:v>0.71734399999999998</c:v>
                </c:pt>
                <c:pt idx="15">
                  <c:v>0.72377600000000064</c:v>
                </c:pt>
                <c:pt idx="16">
                  <c:v>0.70919800000000321</c:v>
                </c:pt>
                <c:pt idx="17">
                  <c:v>0.688913</c:v>
                </c:pt>
                <c:pt idx="18">
                  <c:v>0.69977599999999995</c:v>
                </c:pt>
                <c:pt idx="19">
                  <c:v>0.71866300000000005</c:v>
                </c:pt>
                <c:pt idx="20">
                  <c:v>0.73068900000000414</c:v>
                </c:pt>
                <c:pt idx="21">
                  <c:v>0.74327500000000368</c:v>
                </c:pt>
                <c:pt idx="22">
                  <c:v>0.77139400000000402</c:v>
                </c:pt>
                <c:pt idx="23">
                  <c:v>0.77564000000000644</c:v>
                </c:pt>
                <c:pt idx="24">
                  <c:v>0.77595800000000414</c:v>
                </c:pt>
                <c:pt idx="25">
                  <c:v>0.78532299999999677</c:v>
                </c:pt>
                <c:pt idx="26">
                  <c:v>0.80823</c:v>
                </c:pt>
                <c:pt idx="27">
                  <c:v>0.81940199999999996</c:v>
                </c:pt>
                <c:pt idx="28">
                  <c:v>0.83880500000000391</c:v>
                </c:pt>
                <c:pt idx="29">
                  <c:v>0.84439500000000356</c:v>
                </c:pt>
                <c:pt idx="30">
                  <c:v>0.84729900000000413</c:v>
                </c:pt>
                <c:pt idx="31">
                  <c:v>0.8430569999999995</c:v>
                </c:pt>
                <c:pt idx="32">
                  <c:v>0.83976799999999996</c:v>
                </c:pt>
                <c:pt idx="33">
                  <c:v>0.83744200000000002</c:v>
                </c:pt>
                <c:pt idx="34">
                  <c:v>0.84181399999999951</c:v>
                </c:pt>
                <c:pt idx="35">
                  <c:v>0.84629299999999996</c:v>
                </c:pt>
                <c:pt idx="36">
                  <c:v>0.85836000000000001</c:v>
                </c:pt>
                <c:pt idx="37">
                  <c:v>0.86510200000000004</c:v>
                </c:pt>
                <c:pt idx="38">
                  <c:v>0.86370400000000414</c:v>
                </c:pt>
                <c:pt idx="39">
                  <c:v>0.86333400000000005</c:v>
                </c:pt>
                <c:pt idx="40">
                  <c:v>0.86635200000000001</c:v>
                </c:pt>
                <c:pt idx="41">
                  <c:v>0.87013200000000002</c:v>
                </c:pt>
                <c:pt idx="42">
                  <c:v>0.889428</c:v>
                </c:pt>
                <c:pt idx="43">
                  <c:v>0.91735800000000001</c:v>
                </c:pt>
                <c:pt idx="44">
                  <c:v>0.95057199999999997</c:v>
                </c:pt>
                <c:pt idx="45">
                  <c:v>0.9767930000000038</c:v>
                </c:pt>
                <c:pt idx="46">
                  <c:v>0.99207100000000004</c:v>
                </c:pt>
                <c:pt idx="47">
                  <c:v>1.0008239999999935</c:v>
                </c:pt>
                <c:pt idx="48">
                  <c:v>1.0097759999999998</c:v>
                </c:pt>
                <c:pt idx="49">
                  <c:v>1.0076009999999958</c:v>
                </c:pt>
                <c:pt idx="50">
                  <c:v>1.015253</c:v>
                </c:pt>
                <c:pt idx="51">
                  <c:v>1.0354639999999935</c:v>
                </c:pt>
                <c:pt idx="52">
                  <c:v>1.0727150000000001</c:v>
                </c:pt>
                <c:pt idx="53">
                  <c:v>1.114446</c:v>
                </c:pt>
                <c:pt idx="54">
                  <c:v>1.1561939999999999</c:v>
                </c:pt>
                <c:pt idx="55">
                  <c:v>1.1759949999999928</c:v>
                </c:pt>
                <c:pt idx="56">
                  <c:v>1.1707150000000064</c:v>
                </c:pt>
                <c:pt idx="57">
                  <c:v>1.1545719999999999</c:v>
                </c:pt>
                <c:pt idx="58">
                  <c:v>1.1353389999999999</c:v>
                </c:pt>
                <c:pt idx="59">
                  <c:v>1.1282350000000001</c:v>
                </c:pt>
                <c:pt idx="60">
                  <c:v>1.1337329999999999</c:v>
                </c:pt>
                <c:pt idx="61">
                  <c:v>1.1581969999999999</c:v>
                </c:pt>
                <c:pt idx="62">
                  <c:v>1.1815229999999999</c:v>
                </c:pt>
                <c:pt idx="63">
                  <c:v>1.2002439999999999</c:v>
                </c:pt>
                <c:pt idx="64">
                  <c:v>1.2214389999999935</c:v>
                </c:pt>
                <c:pt idx="65">
                  <c:v>1.2497839999999998</c:v>
                </c:pt>
                <c:pt idx="66">
                  <c:v>1.2718499999999933</c:v>
                </c:pt>
                <c:pt idx="67">
                  <c:v>1.2882609999999999</c:v>
                </c:pt>
                <c:pt idx="68">
                  <c:v>1.293947</c:v>
                </c:pt>
                <c:pt idx="69">
                  <c:v>1.2838329999999998</c:v>
                </c:pt>
                <c:pt idx="70">
                  <c:v>1.2679329999999998</c:v>
                </c:pt>
                <c:pt idx="71">
                  <c:v>1.2583580000000001</c:v>
                </c:pt>
                <c:pt idx="72">
                  <c:v>1.2556139999999998</c:v>
                </c:pt>
                <c:pt idx="73">
                  <c:v>1.2613709999999998</c:v>
                </c:pt>
                <c:pt idx="74">
                  <c:v>1.27858</c:v>
                </c:pt>
                <c:pt idx="75">
                  <c:v>1.2956909999999933</c:v>
                </c:pt>
                <c:pt idx="76">
                  <c:v>1.3070979999999999</c:v>
                </c:pt>
                <c:pt idx="77">
                  <c:v>1.3074959999999998</c:v>
                </c:pt>
                <c:pt idx="78">
                  <c:v>1.3079439999999998</c:v>
                </c:pt>
                <c:pt idx="79">
                  <c:v>1.3175639999999935</c:v>
                </c:pt>
                <c:pt idx="80">
                  <c:v>1.3320430000000001</c:v>
                </c:pt>
                <c:pt idx="81">
                  <c:v>1.3474729999999999</c:v>
                </c:pt>
                <c:pt idx="82">
                  <c:v>1.3711199999999999</c:v>
                </c:pt>
                <c:pt idx="83">
                  <c:v>1.399815</c:v>
                </c:pt>
                <c:pt idx="84">
                  <c:v>1.4218649999999871</c:v>
                </c:pt>
                <c:pt idx="85">
                  <c:v>1.4432689999999928</c:v>
                </c:pt>
                <c:pt idx="86">
                  <c:v>1.4593659999999935</c:v>
                </c:pt>
                <c:pt idx="87">
                  <c:v>1.4752099999999928</c:v>
                </c:pt>
                <c:pt idx="88">
                  <c:v>1.4779359999999928</c:v>
                </c:pt>
                <c:pt idx="89">
                  <c:v>1.477357</c:v>
                </c:pt>
                <c:pt idx="90">
                  <c:v>1.4673289999999928</c:v>
                </c:pt>
                <c:pt idx="91">
                  <c:v>1.4654209999999916</c:v>
                </c:pt>
                <c:pt idx="92">
                  <c:v>1.4649019999999935</c:v>
                </c:pt>
                <c:pt idx="93">
                  <c:v>1.4726729999999999</c:v>
                </c:pt>
                <c:pt idx="94">
                  <c:v>1.4918179999999999</c:v>
                </c:pt>
                <c:pt idx="95">
                  <c:v>1.518672</c:v>
                </c:pt>
                <c:pt idx="96">
                  <c:v>1.5390329999999999</c:v>
                </c:pt>
                <c:pt idx="97">
                  <c:v>1.5562259999999999</c:v>
                </c:pt>
                <c:pt idx="98">
                  <c:v>1.577682</c:v>
                </c:pt>
                <c:pt idx="99">
                  <c:v>1.5896629999999998</c:v>
                </c:pt>
                <c:pt idx="100">
                  <c:v>1.5948800000000001</c:v>
                </c:pt>
                <c:pt idx="101">
                  <c:v>1.6017969999999928</c:v>
                </c:pt>
                <c:pt idx="102">
                  <c:v>1.6032999999999935</c:v>
                </c:pt>
                <c:pt idx="103">
                  <c:v>1.6072679999999999</c:v>
                </c:pt>
                <c:pt idx="104">
                  <c:v>1.6178159999999999</c:v>
                </c:pt>
                <c:pt idx="105">
                  <c:v>1.6376839999999999</c:v>
                </c:pt>
                <c:pt idx="106">
                  <c:v>1.664876</c:v>
                </c:pt>
                <c:pt idx="107">
                  <c:v>1.697314</c:v>
                </c:pt>
                <c:pt idx="108">
                  <c:v>1.710413</c:v>
                </c:pt>
                <c:pt idx="109">
                  <c:v>1.7211339999999935</c:v>
                </c:pt>
                <c:pt idx="110">
                  <c:v>1.7239429999999998</c:v>
                </c:pt>
                <c:pt idx="111">
                  <c:v>1.7313969999999919</c:v>
                </c:pt>
                <c:pt idx="112">
                  <c:v>1.7473609999999935</c:v>
                </c:pt>
                <c:pt idx="113">
                  <c:v>1.769417</c:v>
                </c:pt>
                <c:pt idx="114">
                  <c:v>1.7872789999999998</c:v>
                </c:pt>
                <c:pt idx="115">
                  <c:v>1.806602</c:v>
                </c:pt>
                <c:pt idx="116">
                  <c:v>1.823448</c:v>
                </c:pt>
                <c:pt idx="117">
                  <c:v>1.830565</c:v>
                </c:pt>
                <c:pt idx="118">
                  <c:v>1.8378439999999998</c:v>
                </c:pt>
                <c:pt idx="119">
                  <c:v>1.8442530000000001</c:v>
                </c:pt>
                <c:pt idx="120">
                  <c:v>1.8497649999999928</c:v>
                </c:pt>
                <c:pt idx="121">
                  <c:v>1.855405</c:v>
                </c:pt>
                <c:pt idx="122">
                  <c:v>1.8579870000000001</c:v>
                </c:pt>
                <c:pt idx="123">
                  <c:v>1.874628</c:v>
                </c:pt>
                <c:pt idx="124">
                  <c:v>1.9049590000000001</c:v>
                </c:pt>
                <c:pt idx="125">
                  <c:v>1.9363470000000083</c:v>
                </c:pt>
                <c:pt idx="126">
                  <c:v>1.953673</c:v>
                </c:pt>
                <c:pt idx="127">
                  <c:v>1.9714560000000001</c:v>
                </c:pt>
                <c:pt idx="128">
                  <c:v>1.9789130000000001</c:v>
                </c:pt>
                <c:pt idx="129">
                  <c:v>1.9685239999999999</c:v>
                </c:pt>
                <c:pt idx="130">
                  <c:v>1.9557580000000001</c:v>
                </c:pt>
                <c:pt idx="131">
                  <c:v>1.9525239999999999</c:v>
                </c:pt>
                <c:pt idx="132">
                  <c:v>1.957713</c:v>
                </c:pt>
                <c:pt idx="133">
                  <c:v>1.9642410000000001</c:v>
                </c:pt>
                <c:pt idx="134">
                  <c:v>1.9795499999999999</c:v>
                </c:pt>
                <c:pt idx="135">
                  <c:v>2.005341</c:v>
                </c:pt>
                <c:pt idx="136">
                  <c:v>2.034548999999986</c:v>
                </c:pt>
                <c:pt idx="137">
                  <c:v>2.0580919999999998</c:v>
                </c:pt>
                <c:pt idx="138">
                  <c:v>2.0742149999999997</c:v>
                </c:pt>
                <c:pt idx="139">
                  <c:v>2.089378</c:v>
                </c:pt>
                <c:pt idx="140">
                  <c:v>2.1063190000000001</c:v>
                </c:pt>
                <c:pt idx="141">
                  <c:v>2.1222819999999998</c:v>
                </c:pt>
                <c:pt idx="142">
                  <c:v>2.1343230000000002</c:v>
                </c:pt>
                <c:pt idx="143">
                  <c:v>2.1481110000000179</c:v>
                </c:pt>
                <c:pt idx="144">
                  <c:v>2.1607509999999999</c:v>
                </c:pt>
                <c:pt idx="145">
                  <c:v>2.1661790000000001</c:v>
                </c:pt>
                <c:pt idx="146">
                  <c:v>2.1626829999999977</c:v>
                </c:pt>
                <c:pt idx="147">
                  <c:v>2.1652489999999927</c:v>
                </c:pt>
                <c:pt idx="148">
                  <c:v>2.1740110000000001</c:v>
                </c:pt>
                <c:pt idx="149">
                  <c:v>2.1907489999999967</c:v>
                </c:pt>
                <c:pt idx="150">
                  <c:v>2.2063359999999999</c:v>
                </c:pt>
                <c:pt idx="151">
                  <c:v>2.2190979999999998</c:v>
                </c:pt>
                <c:pt idx="152">
                  <c:v>2.2321659999999977</c:v>
                </c:pt>
                <c:pt idx="153">
                  <c:v>2.248869</c:v>
                </c:pt>
                <c:pt idx="154">
                  <c:v>2.2542200000000001</c:v>
                </c:pt>
                <c:pt idx="155">
                  <c:v>2.2580049999999998</c:v>
                </c:pt>
                <c:pt idx="156">
                  <c:v>2.270438</c:v>
                </c:pt>
                <c:pt idx="157">
                  <c:v>2.2883970000000238</c:v>
                </c:pt>
                <c:pt idx="158">
                  <c:v>2.3103989999999968</c:v>
                </c:pt>
                <c:pt idx="159">
                  <c:v>2.334867999999986</c:v>
                </c:pt>
                <c:pt idx="160">
                  <c:v>2.352641999999975</c:v>
                </c:pt>
                <c:pt idx="161">
                  <c:v>2.365224</c:v>
                </c:pt>
                <c:pt idx="162">
                  <c:v>2.3685770000000002</c:v>
                </c:pt>
                <c:pt idx="163">
                  <c:v>2.3720209999999859</c:v>
                </c:pt>
                <c:pt idx="164">
                  <c:v>2.3774889999999864</c:v>
                </c:pt>
                <c:pt idx="165">
                  <c:v>2.3889519999999997</c:v>
                </c:pt>
                <c:pt idx="166">
                  <c:v>2.4026729999999823</c:v>
                </c:pt>
                <c:pt idx="167">
                  <c:v>2.4187499999999864</c:v>
                </c:pt>
                <c:pt idx="168">
                  <c:v>2.4290789999999967</c:v>
                </c:pt>
                <c:pt idx="169">
                  <c:v>2.43757</c:v>
                </c:pt>
                <c:pt idx="170">
                  <c:v>2.4358039999999823</c:v>
                </c:pt>
                <c:pt idx="171">
                  <c:v>2.4424559999999791</c:v>
                </c:pt>
                <c:pt idx="172">
                  <c:v>2.4471360000000137</c:v>
                </c:pt>
                <c:pt idx="173">
                  <c:v>2.449789</c:v>
                </c:pt>
                <c:pt idx="174">
                  <c:v>2.4611670000000001</c:v>
                </c:pt>
                <c:pt idx="175">
                  <c:v>2.4860589999999809</c:v>
                </c:pt>
                <c:pt idx="176">
                  <c:v>2.5139999999999998</c:v>
                </c:pt>
                <c:pt idx="177">
                  <c:v>2.5475449999999999</c:v>
                </c:pt>
                <c:pt idx="178">
                  <c:v>2.5679280000000002</c:v>
                </c:pt>
                <c:pt idx="179">
                  <c:v>2.5815920000000001</c:v>
                </c:pt>
                <c:pt idx="180">
                  <c:v>2.588219</c:v>
                </c:pt>
                <c:pt idx="181">
                  <c:v>2.5777709999999998</c:v>
                </c:pt>
                <c:pt idx="182">
                  <c:v>2.5648870000000001</c:v>
                </c:pt>
                <c:pt idx="183">
                  <c:v>2.5666709999999977</c:v>
                </c:pt>
                <c:pt idx="184">
                  <c:v>2.5734749999999997</c:v>
                </c:pt>
                <c:pt idx="185">
                  <c:v>2.5904949999999998</c:v>
                </c:pt>
                <c:pt idx="186">
                  <c:v>2.6156889999999859</c:v>
                </c:pt>
                <c:pt idx="187">
                  <c:v>2.63903</c:v>
                </c:pt>
                <c:pt idx="188">
                  <c:v>2.657683</c:v>
                </c:pt>
                <c:pt idx="189">
                  <c:v>2.6768429999999741</c:v>
                </c:pt>
                <c:pt idx="190">
                  <c:v>2.6853910000000161</c:v>
                </c:pt>
                <c:pt idx="191">
                  <c:v>2.6913279999999999</c:v>
                </c:pt>
                <c:pt idx="192">
                  <c:v>2.6917559999999967</c:v>
                </c:pt>
                <c:pt idx="193">
                  <c:v>2.7036180000000001</c:v>
                </c:pt>
                <c:pt idx="194">
                  <c:v>2.7128639999999864</c:v>
                </c:pt>
                <c:pt idx="195">
                  <c:v>2.7223210000000151</c:v>
                </c:pt>
                <c:pt idx="196">
                  <c:v>2.7349619999999999</c:v>
                </c:pt>
                <c:pt idx="197">
                  <c:v>2.7569749999999997</c:v>
                </c:pt>
                <c:pt idx="198">
                  <c:v>2.770365</c:v>
                </c:pt>
                <c:pt idx="199">
                  <c:v>2.7716319999999999</c:v>
                </c:pt>
                <c:pt idx="200">
                  <c:v>2.7792110000000001</c:v>
                </c:pt>
                <c:pt idx="201">
                  <c:v>2.7774899999999998</c:v>
                </c:pt>
                <c:pt idx="202">
                  <c:v>2.7789609999999998</c:v>
                </c:pt>
                <c:pt idx="203">
                  <c:v>2.7804959999999999</c:v>
                </c:pt>
                <c:pt idx="204">
                  <c:v>2.7853080000000001</c:v>
                </c:pt>
                <c:pt idx="205">
                  <c:v>2.7902369999999999</c:v>
                </c:pt>
                <c:pt idx="206">
                  <c:v>2.8084499999999823</c:v>
                </c:pt>
                <c:pt idx="207">
                  <c:v>2.82043</c:v>
                </c:pt>
                <c:pt idx="208">
                  <c:v>2.8360989999999773</c:v>
                </c:pt>
                <c:pt idx="209">
                  <c:v>2.8556389999999823</c:v>
                </c:pt>
                <c:pt idx="210">
                  <c:v>2.8757199999999967</c:v>
                </c:pt>
                <c:pt idx="211">
                  <c:v>2.8819699999999977</c:v>
                </c:pt>
                <c:pt idx="212">
                  <c:v>2.8956149999999967</c:v>
                </c:pt>
                <c:pt idx="213">
                  <c:v>2.905907</c:v>
                </c:pt>
                <c:pt idx="214">
                  <c:v>2.9089960000000001</c:v>
                </c:pt>
                <c:pt idx="215">
                  <c:v>2.9121709999999967</c:v>
                </c:pt>
                <c:pt idx="216">
                  <c:v>2.922993</c:v>
                </c:pt>
                <c:pt idx="217">
                  <c:v>2.9264069999999927</c:v>
                </c:pt>
                <c:pt idx="218">
                  <c:v>2.9260659999999823</c:v>
                </c:pt>
                <c:pt idx="219">
                  <c:v>2.937398</c:v>
                </c:pt>
                <c:pt idx="220">
                  <c:v>2.9529459999999741</c:v>
                </c:pt>
                <c:pt idx="221">
                  <c:v>2.9688889999999977</c:v>
                </c:pt>
                <c:pt idx="222">
                  <c:v>2.977077</c:v>
                </c:pt>
                <c:pt idx="223">
                  <c:v>2.993709</c:v>
                </c:pt>
                <c:pt idx="224">
                  <c:v>3.0023679999999997</c:v>
                </c:pt>
                <c:pt idx="225">
                  <c:v>3.0154699999999823</c:v>
                </c:pt>
                <c:pt idx="226">
                  <c:v>3.0159989999999977</c:v>
                </c:pt>
                <c:pt idx="227">
                  <c:v>3.0252110000000001</c:v>
                </c:pt>
                <c:pt idx="228">
                  <c:v>3.0346329999999977</c:v>
                </c:pt>
                <c:pt idx="229">
                  <c:v>3.0398399999999977</c:v>
                </c:pt>
                <c:pt idx="230">
                  <c:v>3.0407130000000002</c:v>
                </c:pt>
                <c:pt idx="231">
                  <c:v>3.0461269999999998</c:v>
                </c:pt>
                <c:pt idx="232">
                  <c:v>3.0562109999999967</c:v>
                </c:pt>
                <c:pt idx="233">
                  <c:v>3.0573389999999998</c:v>
                </c:pt>
                <c:pt idx="234">
                  <c:v>3.063142</c:v>
                </c:pt>
                <c:pt idx="235">
                  <c:v>3.0784469999999859</c:v>
                </c:pt>
                <c:pt idx="236">
                  <c:v>3.0893679999999999</c:v>
                </c:pt>
                <c:pt idx="237">
                  <c:v>3.095726</c:v>
                </c:pt>
                <c:pt idx="238">
                  <c:v>3.0973790000000001</c:v>
                </c:pt>
                <c:pt idx="239">
                  <c:v>3.099097</c:v>
                </c:pt>
                <c:pt idx="240">
                  <c:v>3.0959810000000001</c:v>
                </c:pt>
                <c:pt idx="241">
                  <c:v>3.0977990000000002</c:v>
                </c:pt>
                <c:pt idx="242">
                  <c:v>3.1046549999999997</c:v>
                </c:pt>
                <c:pt idx="243">
                  <c:v>3.1167049999999987</c:v>
                </c:pt>
                <c:pt idx="244">
                  <c:v>3.1239300000000161</c:v>
                </c:pt>
                <c:pt idx="245">
                  <c:v>3.1313179999999998</c:v>
                </c:pt>
                <c:pt idx="246">
                  <c:v>3.1388749999999987</c:v>
                </c:pt>
                <c:pt idx="247">
                  <c:v>3.14134</c:v>
                </c:pt>
                <c:pt idx="248">
                  <c:v>3.1386019999999997</c:v>
                </c:pt>
                <c:pt idx="249">
                  <c:v>3.1358829999999864</c:v>
                </c:pt>
                <c:pt idx="250">
                  <c:v>3.1385049999999999</c:v>
                </c:pt>
                <c:pt idx="251">
                  <c:v>3.1358449999999967</c:v>
                </c:pt>
                <c:pt idx="252">
                  <c:v>3.1385860000000001</c:v>
                </c:pt>
                <c:pt idx="253">
                  <c:v>3.1468509999999967</c:v>
                </c:pt>
                <c:pt idx="254">
                  <c:v>3.1719469999999967</c:v>
                </c:pt>
                <c:pt idx="255">
                  <c:v>3.1864449999999978</c:v>
                </c:pt>
                <c:pt idx="256">
                  <c:v>3.1898279999999999</c:v>
                </c:pt>
                <c:pt idx="257">
                  <c:v>3.199074</c:v>
                </c:pt>
                <c:pt idx="258">
                  <c:v>3.2085320000000133</c:v>
                </c:pt>
                <c:pt idx="259">
                  <c:v>3.2122889999999864</c:v>
                </c:pt>
                <c:pt idx="260">
                  <c:v>3.2221099999999998</c:v>
                </c:pt>
                <c:pt idx="261">
                  <c:v>3.2261150000000001</c:v>
                </c:pt>
                <c:pt idx="262">
                  <c:v>3.2302209999999998</c:v>
                </c:pt>
                <c:pt idx="263">
                  <c:v>3.2283130000000146</c:v>
                </c:pt>
                <c:pt idx="264">
                  <c:v>3.2142210000000002</c:v>
                </c:pt>
                <c:pt idx="265">
                  <c:v>3.212313</c:v>
                </c:pt>
                <c:pt idx="266">
                  <c:v>3.2104309999999998</c:v>
                </c:pt>
                <c:pt idx="267">
                  <c:v>3.214747</c:v>
                </c:pt>
                <c:pt idx="268">
                  <c:v>3.2191689999999977</c:v>
                </c:pt>
                <c:pt idx="269">
                  <c:v>3.2237010000000192</c:v>
                </c:pt>
              </c:numCache>
            </c:numRef>
          </c:yVal>
          <c:smooth val="1"/>
        </c:ser>
        <c:ser>
          <c:idx val="0"/>
          <c:order val="9"/>
          <c:tx>
            <c:v>i=0</c:v>
          </c:tx>
          <c:marker>
            <c:symbol val="none"/>
          </c:marker>
          <c:xVal>
            <c:numRef>
              <c:f>'flat (2)'!$A$3:$A$451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'flat (2)'!$F$3:$F$451</c:f>
              <c:numCache>
                <c:formatCode>General</c:formatCode>
                <c:ptCount val="449"/>
                <c:pt idx="0">
                  <c:v>0.44821800000000001</c:v>
                </c:pt>
                <c:pt idx="1">
                  <c:v>0.4591110000000001</c:v>
                </c:pt>
                <c:pt idx="2">
                  <c:v>0.469053</c:v>
                </c:pt>
                <c:pt idx="3">
                  <c:v>0.48146000000000161</c:v>
                </c:pt>
                <c:pt idx="4">
                  <c:v>0.49581500000000184</c:v>
                </c:pt>
                <c:pt idx="5">
                  <c:v>0.51157699999999573</c:v>
                </c:pt>
                <c:pt idx="6">
                  <c:v>0.51900299999999677</c:v>
                </c:pt>
                <c:pt idx="7">
                  <c:v>0.53564699999999998</c:v>
                </c:pt>
                <c:pt idx="8">
                  <c:v>0.56044400000000005</c:v>
                </c:pt>
                <c:pt idx="9">
                  <c:v>0.58194100000000004</c:v>
                </c:pt>
                <c:pt idx="10">
                  <c:v>0.59853699999999332</c:v>
                </c:pt>
                <c:pt idx="11">
                  <c:v>0.61182800000000415</c:v>
                </c:pt>
                <c:pt idx="12">
                  <c:v>0.62213200000000002</c:v>
                </c:pt>
                <c:pt idx="13">
                  <c:v>0.62076000000000064</c:v>
                </c:pt>
                <c:pt idx="14">
                  <c:v>0.63162800000000496</c:v>
                </c:pt>
                <c:pt idx="15">
                  <c:v>0.64128700000000005</c:v>
                </c:pt>
                <c:pt idx="16">
                  <c:v>0.64452799999999999</c:v>
                </c:pt>
                <c:pt idx="17">
                  <c:v>0.63677300000000414</c:v>
                </c:pt>
                <c:pt idx="18">
                  <c:v>0.66203800000000368</c:v>
                </c:pt>
                <c:pt idx="19">
                  <c:v>0.68193499999999996</c:v>
                </c:pt>
                <c:pt idx="20">
                  <c:v>0.68912600000000002</c:v>
                </c:pt>
                <c:pt idx="21">
                  <c:v>0.70461399999999996</c:v>
                </c:pt>
                <c:pt idx="22">
                  <c:v>0.71648699999999632</c:v>
                </c:pt>
                <c:pt idx="23">
                  <c:v>0.70742000000000005</c:v>
                </c:pt>
                <c:pt idx="24">
                  <c:v>0.70262400000000413</c:v>
                </c:pt>
                <c:pt idx="25">
                  <c:v>0.71318199999999998</c:v>
                </c:pt>
                <c:pt idx="26">
                  <c:v>0.73058299999999632</c:v>
                </c:pt>
                <c:pt idx="27">
                  <c:v>0.75688699999999998</c:v>
                </c:pt>
                <c:pt idx="28">
                  <c:v>0.76821200000000001</c:v>
                </c:pt>
                <c:pt idx="29">
                  <c:v>0.79086599999999996</c:v>
                </c:pt>
                <c:pt idx="30">
                  <c:v>0.806446</c:v>
                </c:pt>
                <c:pt idx="31">
                  <c:v>0.81789400000000356</c:v>
                </c:pt>
                <c:pt idx="32">
                  <c:v>0.83696099999999996</c:v>
                </c:pt>
                <c:pt idx="33">
                  <c:v>0.86031199999999997</c:v>
                </c:pt>
                <c:pt idx="34">
                  <c:v>0.85419600000000062</c:v>
                </c:pt>
                <c:pt idx="35">
                  <c:v>0.85249500000000356</c:v>
                </c:pt>
                <c:pt idx="36">
                  <c:v>0.85113899999999998</c:v>
                </c:pt>
                <c:pt idx="37">
                  <c:v>0.81705799999999951</c:v>
                </c:pt>
                <c:pt idx="38">
                  <c:v>0.78926799999999631</c:v>
                </c:pt>
                <c:pt idx="39">
                  <c:v>0.78372699999999951</c:v>
                </c:pt>
                <c:pt idx="40">
                  <c:v>0.78777500000000356</c:v>
                </c:pt>
                <c:pt idx="41">
                  <c:v>0.80733900000000003</c:v>
                </c:pt>
                <c:pt idx="42">
                  <c:v>0.84529600000000005</c:v>
                </c:pt>
                <c:pt idx="43">
                  <c:v>0.88309400000000005</c:v>
                </c:pt>
                <c:pt idx="44">
                  <c:v>0.92240900000000003</c:v>
                </c:pt>
                <c:pt idx="45">
                  <c:v>0.95292100000000368</c:v>
                </c:pt>
                <c:pt idx="46">
                  <c:v>0.95895600000000003</c:v>
                </c:pt>
                <c:pt idx="47">
                  <c:v>0.97098799999999996</c:v>
                </c:pt>
                <c:pt idx="48">
                  <c:v>0.98218799999999573</c:v>
                </c:pt>
                <c:pt idx="49">
                  <c:v>0.98201599999999956</c:v>
                </c:pt>
                <c:pt idx="50">
                  <c:v>0.98151099999999525</c:v>
                </c:pt>
                <c:pt idx="51">
                  <c:v>0.99318499999999632</c:v>
                </c:pt>
                <c:pt idx="52">
                  <c:v>1.0194979999999998</c:v>
                </c:pt>
                <c:pt idx="53">
                  <c:v>1.045857</c:v>
                </c:pt>
                <c:pt idx="54">
                  <c:v>1.0632629999999998</c:v>
                </c:pt>
                <c:pt idx="55">
                  <c:v>1.0712199999999998</c:v>
                </c:pt>
                <c:pt idx="56">
                  <c:v>1.071887</c:v>
                </c:pt>
                <c:pt idx="57">
                  <c:v>1.0614059999999998</c:v>
                </c:pt>
                <c:pt idx="58">
                  <c:v>1.063358</c:v>
                </c:pt>
                <c:pt idx="59">
                  <c:v>1.08097</c:v>
                </c:pt>
                <c:pt idx="60">
                  <c:v>1.0943120000000064</c:v>
                </c:pt>
                <c:pt idx="61">
                  <c:v>1.1066670000000001</c:v>
                </c:pt>
                <c:pt idx="62">
                  <c:v>1.1179909999999935</c:v>
                </c:pt>
                <c:pt idx="63">
                  <c:v>1.1304749999999999</c:v>
                </c:pt>
                <c:pt idx="64">
                  <c:v>1.1387149999999999</c:v>
                </c:pt>
                <c:pt idx="65">
                  <c:v>1.1498959999999998</c:v>
                </c:pt>
                <c:pt idx="66">
                  <c:v>1.1566860000000001</c:v>
                </c:pt>
                <c:pt idx="67">
                  <c:v>1.1650389999999999</c:v>
                </c:pt>
                <c:pt idx="68">
                  <c:v>1.1650510000000001</c:v>
                </c:pt>
                <c:pt idx="69">
                  <c:v>1.1617839999999999</c:v>
                </c:pt>
                <c:pt idx="70">
                  <c:v>1.164731</c:v>
                </c:pt>
                <c:pt idx="71">
                  <c:v>1.1788799999999999</c:v>
                </c:pt>
                <c:pt idx="72">
                  <c:v>1.197327</c:v>
                </c:pt>
                <c:pt idx="73">
                  <c:v>1.2203079999999999</c:v>
                </c:pt>
                <c:pt idx="74">
                  <c:v>1.2574669999999928</c:v>
                </c:pt>
                <c:pt idx="75">
                  <c:v>1.2934109999999999</c:v>
                </c:pt>
                <c:pt idx="76">
                  <c:v>1.3130979999999999</c:v>
                </c:pt>
                <c:pt idx="77">
                  <c:v>1.3194219999999921</c:v>
                </c:pt>
                <c:pt idx="78">
                  <c:v>1.319752</c:v>
                </c:pt>
                <c:pt idx="79">
                  <c:v>1.3134239999999933</c:v>
                </c:pt>
                <c:pt idx="80">
                  <c:v>1.3098919999999912</c:v>
                </c:pt>
                <c:pt idx="81">
                  <c:v>1.306935</c:v>
                </c:pt>
                <c:pt idx="82">
                  <c:v>1.3079439999999998</c:v>
                </c:pt>
                <c:pt idx="83">
                  <c:v>1.318708</c:v>
                </c:pt>
                <c:pt idx="84">
                  <c:v>1.334951</c:v>
                </c:pt>
                <c:pt idx="85">
                  <c:v>1.357548</c:v>
                </c:pt>
                <c:pt idx="86">
                  <c:v>1.383248</c:v>
                </c:pt>
                <c:pt idx="87">
                  <c:v>1.404158</c:v>
                </c:pt>
                <c:pt idx="88">
                  <c:v>1.4301139999999999</c:v>
                </c:pt>
                <c:pt idx="89">
                  <c:v>1.4452069999999928</c:v>
                </c:pt>
                <c:pt idx="90">
                  <c:v>1.4541209999999998</c:v>
                </c:pt>
                <c:pt idx="91">
                  <c:v>1.467217</c:v>
                </c:pt>
                <c:pt idx="92">
                  <c:v>1.488065</c:v>
                </c:pt>
                <c:pt idx="93">
                  <c:v>1.4848170000000001</c:v>
                </c:pt>
                <c:pt idx="94">
                  <c:v>1.4891079999999999</c:v>
                </c:pt>
                <c:pt idx="95">
                  <c:v>1.4983580000000001</c:v>
                </c:pt>
                <c:pt idx="96">
                  <c:v>1.498712</c:v>
                </c:pt>
                <c:pt idx="97">
                  <c:v>1.4872249999999907</c:v>
                </c:pt>
                <c:pt idx="98">
                  <c:v>1.4918179999999999</c:v>
                </c:pt>
                <c:pt idx="99">
                  <c:v>1.4915689999999928</c:v>
                </c:pt>
                <c:pt idx="100">
                  <c:v>1.4885229999999998</c:v>
                </c:pt>
                <c:pt idx="101">
                  <c:v>1.500513</c:v>
                </c:pt>
                <c:pt idx="102">
                  <c:v>1.5208309999999998</c:v>
                </c:pt>
                <c:pt idx="103">
                  <c:v>1.5499779999999999</c:v>
                </c:pt>
                <c:pt idx="104">
                  <c:v>1.5816629999999998</c:v>
                </c:pt>
                <c:pt idx="105">
                  <c:v>1.6144820000000064</c:v>
                </c:pt>
                <c:pt idx="106">
                  <c:v>1.6395089999999999</c:v>
                </c:pt>
                <c:pt idx="107">
                  <c:v>1.6619839999999999</c:v>
                </c:pt>
                <c:pt idx="108">
                  <c:v>1.6656869999999999</c:v>
                </c:pt>
                <c:pt idx="109">
                  <c:v>1.6585270000000001</c:v>
                </c:pt>
                <c:pt idx="110">
                  <c:v>1.6505270000000001</c:v>
                </c:pt>
                <c:pt idx="111">
                  <c:v>1.6400100000000064</c:v>
                </c:pt>
                <c:pt idx="112">
                  <c:v>1.639575</c:v>
                </c:pt>
                <c:pt idx="113">
                  <c:v>1.6502380000000001</c:v>
                </c:pt>
                <c:pt idx="114">
                  <c:v>1.6741870000000096</c:v>
                </c:pt>
                <c:pt idx="115">
                  <c:v>1.7051339999999935</c:v>
                </c:pt>
                <c:pt idx="116">
                  <c:v>1.7427209999999935</c:v>
                </c:pt>
                <c:pt idx="117">
                  <c:v>1.7732189999999999</c:v>
                </c:pt>
                <c:pt idx="118">
                  <c:v>1.800875</c:v>
                </c:pt>
                <c:pt idx="119">
                  <c:v>1.8085739999999999</c:v>
                </c:pt>
                <c:pt idx="120">
                  <c:v>1.8074969999999928</c:v>
                </c:pt>
                <c:pt idx="121">
                  <c:v>1.8104439999999999</c:v>
                </c:pt>
                <c:pt idx="122">
                  <c:v>1.8114629999999998</c:v>
                </c:pt>
                <c:pt idx="123">
                  <c:v>1.825753</c:v>
                </c:pt>
                <c:pt idx="124">
                  <c:v>1.851855</c:v>
                </c:pt>
                <c:pt idx="125">
                  <c:v>1.87879</c:v>
                </c:pt>
                <c:pt idx="126">
                  <c:v>1.893475</c:v>
                </c:pt>
                <c:pt idx="127">
                  <c:v>1.901902</c:v>
                </c:pt>
                <c:pt idx="128">
                  <c:v>1.9016329999999999</c:v>
                </c:pt>
                <c:pt idx="129">
                  <c:v>1.898069</c:v>
                </c:pt>
                <c:pt idx="130">
                  <c:v>1.89452</c:v>
                </c:pt>
                <c:pt idx="131">
                  <c:v>1.897707</c:v>
                </c:pt>
                <c:pt idx="132">
                  <c:v>1.9066530000000061</c:v>
                </c:pt>
                <c:pt idx="133">
                  <c:v>1.916954</c:v>
                </c:pt>
                <c:pt idx="134">
                  <c:v>1.930995</c:v>
                </c:pt>
                <c:pt idx="135">
                  <c:v>1.9537180000000001</c:v>
                </c:pt>
                <c:pt idx="136">
                  <c:v>1.9783380000000041</c:v>
                </c:pt>
                <c:pt idx="137">
                  <c:v>1.9925060000000001</c:v>
                </c:pt>
                <c:pt idx="138">
                  <c:v>1.998224</c:v>
                </c:pt>
                <c:pt idx="139">
                  <c:v>2.001547</c:v>
                </c:pt>
                <c:pt idx="140">
                  <c:v>1.997341</c:v>
                </c:pt>
                <c:pt idx="141">
                  <c:v>1.9956880000000001</c:v>
                </c:pt>
                <c:pt idx="142">
                  <c:v>2.0043220000000002</c:v>
                </c:pt>
                <c:pt idx="143">
                  <c:v>2.0209860000000002</c:v>
                </c:pt>
                <c:pt idx="144">
                  <c:v>2.038084</c:v>
                </c:pt>
                <c:pt idx="145">
                  <c:v>2.059707</c:v>
                </c:pt>
                <c:pt idx="146">
                  <c:v>2.07918</c:v>
                </c:pt>
                <c:pt idx="147">
                  <c:v>2.0935459999999977</c:v>
                </c:pt>
                <c:pt idx="148">
                  <c:v>2.1011280000000001</c:v>
                </c:pt>
                <c:pt idx="149">
                  <c:v>2.1117649999999997</c:v>
                </c:pt>
                <c:pt idx="150">
                  <c:v>2.1153559999999967</c:v>
                </c:pt>
                <c:pt idx="151">
                  <c:v>2.1131869999999999</c:v>
                </c:pt>
                <c:pt idx="152">
                  <c:v>2.1198689999999805</c:v>
                </c:pt>
                <c:pt idx="153">
                  <c:v>2.1386829999999977</c:v>
                </c:pt>
                <c:pt idx="154">
                  <c:v>2.1564789999999823</c:v>
                </c:pt>
                <c:pt idx="155">
                  <c:v>2.1778710000000001</c:v>
                </c:pt>
                <c:pt idx="156">
                  <c:v>2.198286</c:v>
                </c:pt>
                <c:pt idx="157">
                  <c:v>2.2209050000000001</c:v>
                </c:pt>
                <c:pt idx="158">
                  <c:v>2.2325870000000001</c:v>
                </c:pt>
                <c:pt idx="159">
                  <c:v>2.2378610000000001</c:v>
                </c:pt>
                <c:pt idx="160">
                  <c:v>2.2432590000000001</c:v>
                </c:pt>
                <c:pt idx="161">
                  <c:v>2.2504840000000002</c:v>
                </c:pt>
                <c:pt idx="162">
                  <c:v>2.2510119999999998</c:v>
                </c:pt>
                <c:pt idx="163">
                  <c:v>2.251592</c:v>
                </c:pt>
                <c:pt idx="164">
                  <c:v>2.2556919999999998</c:v>
                </c:pt>
                <c:pt idx="165">
                  <c:v>2.2651560000000002</c:v>
                </c:pt>
                <c:pt idx="166">
                  <c:v>2.283760000000016</c:v>
                </c:pt>
                <c:pt idx="167">
                  <c:v>2.3083519999999997</c:v>
                </c:pt>
                <c:pt idx="168">
                  <c:v>2.3337049999999997</c:v>
                </c:pt>
                <c:pt idx="169">
                  <c:v>2.3617779999999997</c:v>
                </c:pt>
                <c:pt idx="170">
                  <c:v>2.3711879999999987</c:v>
                </c:pt>
                <c:pt idx="171">
                  <c:v>2.3690379999999998</c:v>
                </c:pt>
                <c:pt idx="172">
                  <c:v>2.362994</c:v>
                </c:pt>
                <c:pt idx="173">
                  <c:v>2.3589129999999967</c:v>
                </c:pt>
                <c:pt idx="174">
                  <c:v>2.3509129999999967</c:v>
                </c:pt>
                <c:pt idx="175">
                  <c:v>2.3567159999999823</c:v>
                </c:pt>
                <c:pt idx="176">
                  <c:v>2.3787499999999859</c:v>
                </c:pt>
                <c:pt idx="177">
                  <c:v>2.40557</c:v>
                </c:pt>
                <c:pt idx="178">
                  <c:v>2.424782</c:v>
                </c:pt>
                <c:pt idx="179">
                  <c:v>2.4445220000000001</c:v>
                </c:pt>
                <c:pt idx="180">
                  <c:v>2.460423</c:v>
                </c:pt>
                <c:pt idx="181">
                  <c:v>2.461214</c:v>
                </c:pt>
                <c:pt idx="182">
                  <c:v>2.4620589999999805</c:v>
                </c:pt>
                <c:pt idx="183">
                  <c:v>2.4674320000000001</c:v>
                </c:pt>
                <c:pt idx="184">
                  <c:v>2.4774579999999977</c:v>
                </c:pt>
                <c:pt idx="185">
                  <c:v>2.496931</c:v>
                </c:pt>
                <c:pt idx="186">
                  <c:v>2.5169429999999773</c:v>
                </c:pt>
                <c:pt idx="187">
                  <c:v>2.5351129999999977</c:v>
                </c:pt>
                <c:pt idx="188">
                  <c:v>2.551326</c:v>
                </c:pt>
                <c:pt idx="189">
                  <c:v>2.5629970000000002</c:v>
                </c:pt>
                <c:pt idx="190">
                  <c:v>2.5649350000000002</c:v>
                </c:pt>
                <c:pt idx="191">
                  <c:v>2.5644339999999999</c:v>
                </c:pt>
                <c:pt idx="192">
                  <c:v>2.5564339999999977</c:v>
                </c:pt>
                <c:pt idx="193">
                  <c:v>2.5584949999999997</c:v>
                </c:pt>
                <c:pt idx="194">
                  <c:v>2.5606260000000001</c:v>
                </c:pt>
                <c:pt idx="195">
                  <c:v>2.5653929999999998</c:v>
                </c:pt>
                <c:pt idx="196">
                  <c:v>2.5702749999999988</c:v>
                </c:pt>
                <c:pt idx="197">
                  <c:v>2.5857589999999977</c:v>
                </c:pt>
                <c:pt idx="198">
                  <c:v>2.5989619999999998</c:v>
                </c:pt>
                <c:pt idx="199">
                  <c:v>2.6151990000000001</c:v>
                </c:pt>
                <c:pt idx="200">
                  <c:v>2.6290930000000001</c:v>
                </c:pt>
                <c:pt idx="201">
                  <c:v>2.6461320000000002</c:v>
                </c:pt>
                <c:pt idx="202">
                  <c:v>2.652234</c:v>
                </c:pt>
                <c:pt idx="203">
                  <c:v>2.6527629999999967</c:v>
                </c:pt>
                <c:pt idx="204">
                  <c:v>2.6562149999999987</c:v>
                </c:pt>
                <c:pt idx="205">
                  <c:v>2.668479</c:v>
                </c:pt>
                <c:pt idx="206">
                  <c:v>2.6869619999999999</c:v>
                </c:pt>
                <c:pt idx="207">
                  <c:v>2.7089750000000001</c:v>
                </c:pt>
                <c:pt idx="208">
                  <c:v>2.7285360000000161</c:v>
                </c:pt>
                <c:pt idx="209">
                  <c:v>2.7423470000000001</c:v>
                </c:pt>
                <c:pt idx="210">
                  <c:v>2.7469610000000002</c:v>
                </c:pt>
                <c:pt idx="211">
                  <c:v>2.7484959999999998</c:v>
                </c:pt>
                <c:pt idx="212">
                  <c:v>2.7500939999999998</c:v>
                </c:pt>
                <c:pt idx="213">
                  <c:v>2.7549939999999999</c:v>
                </c:pt>
                <c:pt idx="214">
                  <c:v>2.7600099999999999</c:v>
                </c:pt>
                <c:pt idx="215">
                  <c:v>2.7651469999999998</c:v>
                </c:pt>
                <c:pt idx="216">
                  <c:v>2.7704049999999998</c:v>
                </c:pt>
                <c:pt idx="217">
                  <c:v>2.7825259999999998</c:v>
                </c:pt>
                <c:pt idx="218">
                  <c:v>2.7915130000000001</c:v>
                </c:pt>
                <c:pt idx="219">
                  <c:v>2.8041670000000001</c:v>
                </c:pt>
                <c:pt idx="220">
                  <c:v>2.8136099999999864</c:v>
                </c:pt>
                <c:pt idx="221">
                  <c:v>2.8303940000000001</c:v>
                </c:pt>
                <c:pt idx="222">
                  <c:v>2.8367519999999855</c:v>
                </c:pt>
                <c:pt idx="223">
                  <c:v>2.8469039999999977</c:v>
                </c:pt>
                <c:pt idx="224">
                  <c:v>2.849907</c:v>
                </c:pt>
                <c:pt idx="225">
                  <c:v>2.8641709999999998</c:v>
                </c:pt>
                <c:pt idx="226">
                  <c:v>2.871208999999975</c:v>
                </c:pt>
                <c:pt idx="227">
                  <c:v>2.882231</c:v>
                </c:pt>
                <c:pt idx="228">
                  <c:v>2.8857679999999997</c:v>
                </c:pt>
                <c:pt idx="229">
                  <c:v>2.8855110000000002</c:v>
                </c:pt>
                <c:pt idx="230">
                  <c:v>2.8775110000000002</c:v>
                </c:pt>
                <c:pt idx="231">
                  <c:v>2.8772959999999967</c:v>
                </c:pt>
                <c:pt idx="232">
                  <c:v>2.8810539999999967</c:v>
                </c:pt>
                <c:pt idx="233">
                  <c:v>2.8849089999999977</c:v>
                </c:pt>
                <c:pt idx="234">
                  <c:v>2.8968889999999741</c:v>
                </c:pt>
                <c:pt idx="235">
                  <c:v>2.9091529999999977</c:v>
                </c:pt>
                <c:pt idx="236">
                  <c:v>2.9175740000000001</c:v>
                </c:pt>
                <c:pt idx="237">
                  <c:v>2.9178549999999968</c:v>
                </c:pt>
                <c:pt idx="238">
                  <c:v>2.9223679999999987</c:v>
                </c:pt>
                <c:pt idx="239">
                  <c:v>2.9269919999999998</c:v>
                </c:pt>
                <c:pt idx="240">
                  <c:v>2.9359989999999967</c:v>
                </c:pt>
                <c:pt idx="241">
                  <c:v>2.945211</c:v>
                </c:pt>
                <c:pt idx="242">
                  <c:v>2.9590219999999987</c:v>
                </c:pt>
                <c:pt idx="243">
                  <c:v>2.96427</c:v>
                </c:pt>
                <c:pt idx="244">
                  <c:v>2.9651709999999998</c:v>
                </c:pt>
                <c:pt idx="245">
                  <c:v>2.9661270000000002</c:v>
                </c:pt>
                <c:pt idx="246">
                  <c:v>2.9671400000000001</c:v>
                </c:pt>
                <c:pt idx="247">
                  <c:v>2.9682110000000002</c:v>
                </c:pt>
                <c:pt idx="248">
                  <c:v>2.9602110000000001</c:v>
                </c:pt>
                <c:pt idx="249">
                  <c:v>2.9613390000000002</c:v>
                </c:pt>
                <c:pt idx="250">
                  <c:v>2.9579249999999999</c:v>
                </c:pt>
                <c:pt idx="251">
                  <c:v>2.954526</c:v>
                </c:pt>
                <c:pt idx="252">
                  <c:v>2.9604179999999998</c:v>
                </c:pt>
                <c:pt idx="253">
                  <c:v>2.9711539999999967</c:v>
                </c:pt>
                <c:pt idx="254">
                  <c:v>2.982138</c:v>
                </c:pt>
                <c:pt idx="255">
                  <c:v>2.993379</c:v>
                </c:pt>
                <c:pt idx="256">
                  <c:v>2.999981</c:v>
                </c:pt>
                <c:pt idx="257">
                  <c:v>3.0017990000000001</c:v>
                </c:pt>
                <c:pt idx="258">
                  <c:v>3.0036860000000001</c:v>
                </c:pt>
                <c:pt idx="259">
                  <c:v>3.0006549999999987</c:v>
                </c:pt>
                <c:pt idx="260">
                  <c:v>2.9976409999999967</c:v>
                </c:pt>
                <c:pt idx="261">
                  <c:v>2.9996659999999773</c:v>
                </c:pt>
                <c:pt idx="262">
                  <c:v>2.9967049999999977</c:v>
                </c:pt>
                <c:pt idx="263">
                  <c:v>2.9937619999999998</c:v>
                </c:pt>
                <c:pt idx="264">
                  <c:v>2.990837</c:v>
                </c:pt>
                <c:pt idx="265">
                  <c:v>2.9930409999999967</c:v>
                </c:pt>
                <c:pt idx="266">
                  <c:v>2.9953179999999997</c:v>
                </c:pt>
                <c:pt idx="267">
                  <c:v>2.9976699999999967</c:v>
                </c:pt>
                <c:pt idx="268">
                  <c:v>3.0106019999999987</c:v>
                </c:pt>
                <c:pt idx="269">
                  <c:v>3.0185049999999998</c:v>
                </c:pt>
              </c:numCache>
            </c:numRef>
          </c:yVal>
          <c:smooth val="1"/>
        </c:ser>
        <c:axId val="61900288"/>
        <c:axId val="61901824"/>
      </c:scatterChart>
      <c:valAx>
        <c:axId val="61900288"/>
        <c:scaling>
          <c:orientation val="minMax"/>
          <c:max val="1"/>
          <c:min val="0"/>
        </c:scaling>
        <c:axPos val="b"/>
        <c:numFmt formatCode="General" sourceLinked="1"/>
        <c:majorTickMark val="none"/>
        <c:tickLblPos val="none"/>
        <c:crossAx val="61901824"/>
        <c:crosses val="autoZero"/>
        <c:crossBetween val="midCat"/>
      </c:valAx>
      <c:valAx>
        <c:axId val="61901824"/>
        <c:scaling>
          <c:orientation val="minMax"/>
          <c:max val="2.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latin typeface="HGPｺﾞｼｯｸM" pitchFamily="50" charset="-128"/>
                    <a:ea typeface="HGPｺﾞｼｯｸM" pitchFamily="50" charset="-128"/>
                  </a:defRPr>
                </a:pPr>
                <a:r>
                  <a:rPr lang="ja-JP" altLang="en-US" sz="1200" b="0" dirty="0" smtClean="0">
                    <a:latin typeface="HGPｺﾞｼｯｸM" pitchFamily="50" charset="-128"/>
                    <a:ea typeface="HGPｺﾞｼｯｸM" pitchFamily="50" charset="-128"/>
                  </a:rPr>
                  <a:t>深度</a:t>
                </a:r>
                <a:endParaRPr lang="en-US" sz="1200" b="0" dirty="0">
                  <a:latin typeface="HGPｺﾞｼｯｸM" pitchFamily="50" charset="-128"/>
                  <a:ea typeface="HGPｺﾞｼｯｸM" pitchFamily="50" charset="-128"/>
                </a:endParaRPr>
              </a:p>
            </c:rich>
          </c:tx>
          <c:layout>
            <c:manualLayout>
              <c:xMode val="edge"/>
              <c:yMode val="edge"/>
              <c:x val="0"/>
              <c:y val="0.34262011011122234"/>
            </c:manualLayout>
          </c:layout>
        </c:title>
        <c:numFmt formatCode="General" sourceLinked="1"/>
        <c:majorTickMark val="none"/>
        <c:tickLblPos val="none"/>
        <c:crossAx val="61900288"/>
        <c:crosses val="autoZero"/>
        <c:crossBetween val="midCat"/>
        <c:majorUnit val="0.5"/>
      </c:valAx>
    </c:plotArea>
    <c:plotVisOnly val="1"/>
    <c:dispBlanksAs val="gap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ja-JP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4637654959898289"/>
          <c:y val="5.1400554097404488E-2"/>
          <c:w val="0.81929537258905405"/>
          <c:h val="0.85072894324913673"/>
        </c:manualLayout>
      </c:layout>
      <c:scatterChart>
        <c:scatterStyle val="smoothMarker"/>
        <c:ser>
          <c:idx val="9"/>
          <c:order val="0"/>
          <c:tx>
            <c:v>i=9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flat!$O$3:$O$451</c:f>
              <c:numCache>
                <c:formatCode>General</c:formatCode>
                <c:ptCount val="449"/>
                <c:pt idx="0">
                  <c:v>3.7115000000000002E-2</c:v>
                </c:pt>
                <c:pt idx="1">
                  <c:v>3.4418999999999998E-2</c:v>
                </c:pt>
                <c:pt idx="2">
                  <c:v>2.8302000000000001E-2</c:v>
                </c:pt>
                <c:pt idx="3">
                  <c:v>2.5353000000000001E-2</c:v>
                </c:pt>
                <c:pt idx="4">
                  <c:v>2.4687000000000042E-2</c:v>
                </c:pt>
                <c:pt idx="5">
                  <c:v>2.3949999999999999E-2</c:v>
                </c:pt>
                <c:pt idx="6">
                  <c:v>2.3793999999999999E-2</c:v>
                </c:pt>
                <c:pt idx="7">
                  <c:v>2.4408000000000006E-2</c:v>
                </c:pt>
                <c:pt idx="8">
                  <c:v>2.3288E-2</c:v>
                </c:pt>
                <c:pt idx="9">
                  <c:v>1.9861000000000129E-2</c:v>
                </c:pt>
                <c:pt idx="10">
                  <c:v>1.8356999999999998E-2</c:v>
                </c:pt>
                <c:pt idx="11">
                  <c:v>1.5709000000000001E-2</c:v>
                </c:pt>
                <c:pt idx="12">
                  <c:v>1.3632999999999999E-2</c:v>
                </c:pt>
                <c:pt idx="13">
                  <c:v>8.4410000000000006E-3</c:v>
                </c:pt>
                <c:pt idx="14">
                  <c:v>3.9699999999999996E-3</c:v>
                </c:pt>
                <c:pt idx="15">
                  <c:v>-3.1450000000000176E-3</c:v>
                </c:pt>
                <c:pt idx="16">
                  <c:v>-9.1930000000000067E-3</c:v>
                </c:pt>
                <c:pt idx="17">
                  <c:v>-1.5233999999999998E-2</c:v>
                </c:pt>
                <c:pt idx="18">
                  <c:v>-2.1625999999999999E-2</c:v>
                </c:pt>
                <c:pt idx="19">
                  <c:v>-2.8732000000000001E-2</c:v>
                </c:pt>
                <c:pt idx="20">
                  <c:v>-3.5297000000000002E-2</c:v>
                </c:pt>
                <c:pt idx="21">
                  <c:v>-3.770600000000001E-2</c:v>
                </c:pt>
                <c:pt idx="22">
                  <c:v>-4.2618000000000003E-2</c:v>
                </c:pt>
                <c:pt idx="23">
                  <c:v>-4.5130000000000003E-2</c:v>
                </c:pt>
                <c:pt idx="24">
                  <c:v>-4.5547999999999998E-2</c:v>
                </c:pt>
                <c:pt idx="25">
                  <c:v>-4.3035999999999998E-2</c:v>
                </c:pt>
                <c:pt idx="26">
                  <c:v>-4.3797000000000134E-2</c:v>
                </c:pt>
                <c:pt idx="27">
                  <c:v>-4.2139000000000003E-2</c:v>
                </c:pt>
                <c:pt idx="28">
                  <c:v>-3.9927999999999998E-2</c:v>
                </c:pt>
                <c:pt idx="29">
                  <c:v>-3.8547999999999999E-2</c:v>
                </c:pt>
                <c:pt idx="30">
                  <c:v>-3.8651999999999999E-2</c:v>
                </c:pt>
                <c:pt idx="31">
                  <c:v>-4.0508000000000002E-2</c:v>
                </c:pt>
                <c:pt idx="32">
                  <c:v>-4.0634000000000003E-2</c:v>
                </c:pt>
                <c:pt idx="33">
                  <c:v>-3.8752000000000002E-2</c:v>
                </c:pt>
                <c:pt idx="34">
                  <c:v>-4.1214999999999995E-2</c:v>
                </c:pt>
                <c:pt idx="35">
                  <c:v>-4.8572999999999998E-2</c:v>
                </c:pt>
                <c:pt idx="36">
                  <c:v>-5.2706000000000426E-2</c:v>
                </c:pt>
                <c:pt idx="37">
                  <c:v>-6.0059000000000001E-2</c:v>
                </c:pt>
                <c:pt idx="38">
                  <c:v>-6.6330000000000014E-2</c:v>
                </c:pt>
                <c:pt idx="39">
                  <c:v>-7.0858000000000004E-2</c:v>
                </c:pt>
                <c:pt idx="40">
                  <c:v>-7.2733000000000492E-2</c:v>
                </c:pt>
                <c:pt idx="41">
                  <c:v>-7.5656000000000001E-2</c:v>
                </c:pt>
                <c:pt idx="42">
                  <c:v>-7.6519000000000004E-2</c:v>
                </c:pt>
                <c:pt idx="43">
                  <c:v>-8.0468000000000026E-2</c:v>
                </c:pt>
                <c:pt idx="44">
                  <c:v>-8.0053000000000041E-2</c:v>
                </c:pt>
                <c:pt idx="45">
                  <c:v>-7.7193000000000123E-2</c:v>
                </c:pt>
                <c:pt idx="46">
                  <c:v>-7.4846000000000024E-2</c:v>
                </c:pt>
                <c:pt idx="47">
                  <c:v>-7.0870000000000002E-2</c:v>
                </c:pt>
                <c:pt idx="48">
                  <c:v>-6.492100000000002E-2</c:v>
                </c:pt>
                <c:pt idx="49">
                  <c:v>-6.0667000000000013E-2</c:v>
                </c:pt>
                <c:pt idx="50">
                  <c:v>-6.1807000000000022E-2</c:v>
                </c:pt>
                <c:pt idx="51">
                  <c:v>-6.5962000000000034E-2</c:v>
                </c:pt>
                <c:pt idx="52">
                  <c:v>-7.0351000000000011E-2</c:v>
                </c:pt>
                <c:pt idx="53">
                  <c:v>-7.8609999999999999E-2</c:v>
                </c:pt>
                <c:pt idx="54">
                  <c:v>-8.9705000000000701E-2</c:v>
                </c:pt>
                <c:pt idx="55">
                  <c:v>-9.4092000000000064E-2</c:v>
                </c:pt>
                <c:pt idx="56">
                  <c:v>-9.3754000000001045E-2</c:v>
                </c:pt>
                <c:pt idx="57">
                  <c:v>-9.6483000000000013E-2</c:v>
                </c:pt>
                <c:pt idx="58">
                  <c:v>-9.299300000000002E-2</c:v>
                </c:pt>
                <c:pt idx="59">
                  <c:v>-8.8731000000000226E-2</c:v>
                </c:pt>
                <c:pt idx="60">
                  <c:v>-8.7857000000000046E-2</c:v>
                </c:pt>
                <c:pt idx="61">
                  <c:v>-8.9680000000000024E-2</c:v>
                </c:pt>
                <c:pt idx="62">
                  <c:v>-9.0583000000000025E-2</c:v>
                </c:pt>
                <c:pt idx="63">
                  <c:v>-9.4859000000000068E-2</c:v>
                </c:pt>
                <c:pt idx="64">
                  <c:v>-9.8534000000000954E-2</c:v>
                </c:pt>
                <c:pt idx="65">
                  <c:v>-0.1015940000000005</c:v>
                </c:pt>
                <c:pt idx="66">
                  <c:v>-0.10077800000000002</c:v>
                </c:pt>
                <c:pt idx="67">
                  <c:v>-9.5610000000000028E-2</c:v>
                </c:pt>
                <c:pt idx="68">
                  <c:v>-9.0458000000000024E-2</c:v>
                </c:pt>
                <c:pt idx="69">
                  <c:v>-8.8167000000000245E-2</c:v>
                </c:pt>
                <c:pt idx="70">
                  <c:v>-8.5378000000000023E-2</c:v>
                </c:pt>
                <c:pt idx="71">
                  <c:v>-8.4346000000000004E-2</c:v>
                </c:pt>
                <c:pt idx="72">
                  <c:v>-8.482500000000083E-2</c:v>
                </c:pt>
                <c:pt idx="73">
                  <c:v>-8.3875000000000227E-2</c:v>
                </c:pt>
                <c:pt idx="74">
                  <c:v>-8.245100000000001E-2</c:v>
                </c:pt>
                <c:pt idx="75">
                  <c:v>-8.0878000000000005E-2</c:v>
                </c:pt>
                <c:pt idx="76">
                  <c:v>-8.1597000000000225E-2</c:v>
                </c:pt>
                <c:pt idx="77">
                  <c:v>-8.6450000000000027E-2</c:v>
                </c:pt>
                <c:pt idx="78">
                  <c:v>-9.7248000000000015E-2</c:v>
                </c:pt>
                <c:pt idx="79">
                  <c:v>-0.10594600000000012</c:v>
                </c:pt>
                <c:pt idx="80">
                  <c:v>-0.111151</c:v>
                </c:pt>
                <c:pt idx="81">
                  <c:v>-0.111042</c:v>
                </c:pt>
                <c:pt idx="82">
                  <c:v>-0.1072140000000005</c:v>
                </c:pt>
                <c:pt idx="83">
                  <c:v>-0.10019000000000022</c:v>
                </c:pt>
                <c:pt idx="84">
                  <c:v>-9.2782000000000031E-2</c:v>
                </c:pt>
                <c:pt idx="85">
                  <c:v>-9.4662000000000066E-2</c:v>
                </c:pt>
                <c:pt idx="86">
                  <c:v>-9.7643000000000021E-2</c:v>
                </c:pt>
                <c:pt idx="87">
                  <c:v>-9.9407000000000023E-2</c:v>
                </c:pt>
                <c:pt idx="88">
                  <c:v>-0.101107</c:v>
                </c:pt>
                <c:pt idx="89">
                  <c:v>-9.9934000000000675E-2</c:v>
                </c:pt>
                <c:pt idx="90">
                  <c:v>-9.4525000000001011E-2</c:v>
                </c:pt>
                <c:pt idx="91">
                  <c:v>-9.1747000000000023E-2</c:v>
                </c:pt>
                <c:pt idx="92">
                  <c:v>-8.9625000000000926E-2</c:v>
                </c:pt>
                <c:pt idx="93">
                  <c:v>-8.5163000000000003E-2</c:v>
                </c:pt>
                <c:pt idx="94">
                  <c:v>-8.1768000000000021E-2</c:v>
                </c:pt>
                <c:pt idx="95">
                  <c:v>-7.6346999999999998E-2</c:v>
                </c:pt>
                <c:pt idx="96">
                  <c:v>-7.293100000000001E-2</c:v>
                </c:pt>
                <c:pt idx="97">
                  <c:v>-7.6304000000000011E-2</c:v>
                </c:pt>
                <c:pt idx="98">
                  <c:v>-7.6826000000000019E-2</c:v>
                </c:pt>
                <c:pt idx="99">
                  <c:v>-7.5823000000000029E-2</c:v>
                </c:pt>
                <c:pt idx="100">
                  <c:v>-7.9512000000000541E-2</c:v>
                </c:pt>
                <c:pt idx="101">
                  <c:v>-8.3653000000000685E-2</c:v>
                </c:pt>
                <c:pt idx="102">
                  <c:v>-8.2390000000000005E-2</c:v>
                </c:pt>
                <c:pt idx="103">
                  <c:v>-8.9898000000000047E-2</c:v>
                </c:pt>
                <c:pt idx="104">
                  <c:v>-9.9372000000000002E-2</c:v>
                </c:pt>
                <c:pt idx="105">
                  <c:v>-0.10884099999999998</c:v>
                </c:pt>
                <c:pt idx="106">
                  <c:v>-0.12461999999999998</c:v>
                </c:pt>
                <c:pt idx="107">
                  <c:v>-0.12728300000000001</c:v>
                </c:pt>
                <c:pt idx="108">
                  <c:v>-0.12098200000000002</c:v>
                </c:pt>
                <c:pt idx="109">
                  <c:v>-0.11637699999999998</c:v>
                </c:pt>
                <c:pt idx="110">
                  <c:v>-0.10469800000000012</c:v>
                </c:pt>
                <c:pt idx="111">
                  <c:v>-8.3584000000000727E-2</c:v>
                </c:pt>
                <c:pt idx="112">
                  <c:v>-7.9309000000000032E-2</c:v>
                </c:pt>
                <c:pt idx="113">
                  <c:v>-7.8795000000000004E-2</c:v>
                </c:pt>
                <c:pt idx="114">
                  <c:v>-7.7579000000000009E-2</c:v>
                </c:pt>
                <c:pt idx="115">
                  <c:v>-8.4417000000000006E-2</c:v>
                </c:pt>
                <c:pt idx="116">
                  <c:v>-9.0670000000000028E-2</c:v>
                </c:pt>
                <c:pt idx="117">
                  <c:v>-9.9253000000000063E-2</c:v>
                </c:pt>
                <c:pt idx="118">
                  <c:v>-0.10257300000000009</c:v>
                </c:pt>
                <c:pt idx="119">
                  <c:v>-9.9312000000000011E-2</c:v>
                </c:pt>
                <c:pt idx="120">
                  <c:v>-8.90940000000007E-2</c:v>
                </c:pt>
                <c:pt idx="121">
                  <c:v>-8.1482000000000013E-2</c:v>
                </c:pt>
                <c:pt idx="122">
                  <c:v>-6.8236000000000019E-2</c:v>
                </c:pt>
                <c:pt idx="123">
                  <c:v>-6.1644999999999985E-2</c:v>
                </c:pt>
                <c:pt idx="124">
                  <c:v>-5.7440999999999999E-2</c:v>
                </c:pt>
                <c:pt idx="125">
                  <c:v>-5.6469999999999999E-2</c:v>
                </c:pt>
                <c:pt idx="126">
                  <c:v>-5.3952000000000014E-2</c:v>
                </c:pt>
                <c:pt idx="127">
                  <c:v>-5.6980000000000003E-2</c:v>
                </c:pt>
                <c:pt idx="128">
                  <c:v>-5.996600000000047E-2</c:v>
                </c:pt>
                <c:pt idx="129">
                  <c:v>-6.5805000000000002E-2</c:v>
                </c:pt>
                <c:pt idx="130">
                  <c:v>-7.0185999999999998E-2</c:v>
                </c:pt>
                <c:pt idx="131">
                  <c:v>-7.0146E-2</c:v>
                </c:pt>
                <c:pt idx="132">
                  <c:v>-6.8504999999999996E-2</c:v>
                </c:pt>
                <c:pt idx="133">
                  <c:v>-6.5947000000000006E-2</c:v>
                </c:pt>
                <c:pt idx="134">
                  <c:v>-6.2426000000000134E-2</c:v>
                </c:pt>
                <c:pt idx="135">
                  <c:v>-5.9472000000000337E-2</c:v>
                </c:pt>
                <c:pt idx="136">
                  <c:v>-6.1123000000000004E-2</c:v>
                </c:pt>
                <c:pt idx="137">
                  <c:v>-6.1899000000000003E-2</c:v>
                </c:pt>
                <c:pt idx="138">
                  <c:v>-6.4219999999999999E-2</c:v>
                </c:pt>
                <c:pt idx="139">
                  <c:v>-6.8949999999999997E-2</c:v>
                </c:pt>
                <c:pt idx="140">
                  <c:v>-7.2013000000000132E-2</c:v>
                </c:pt>
                <c:pt idx="141">
                  <c:v>-7.1693999999999994E-2</c:v>
                </c:pt>
                <c:pt idx="142">
                  <c:v>-7.3802000000000034E-2</c:v>
                </c:pt>
                <c:pt idx="143">
                  <c:v>-8.010800000000004E-2</c:v>
                </c:pt>
                <c:pt idx="144">
                  <c:v>-8.3851000000000703E-2</c:v>
                </c:pt>
                <c:pt idx="145">
                  <c:v>-8.4114000000000008E-2</c:v>
                </c:pt>
                <c:pt idx="146">
                  <c:v>-8.2521000000000025E-2</c:v>
                </c:pt>
                <c:pt idx="147">
                  <c:v>-7.8087000000000004E-2</c:v>
                </c:pt>
                <c:pt idx="148">
                  <c:v>-7.0636000000000004E-2</c:v>
                </c:pt>
                <c:pt idx="149">
                  <c:v>-6.3725000000000004E-2</c:v>
                </c:pt>
                <c:pt idx="150">
                  <c:v>-6.3173000000000007E-2</c:v>
                </c:pt>
                <c:pt idx="151">
                  <c:v>-6.2499000000000034E-2</c:v>
                </c:pt>
                <c:pt idx="152">
                  <c:v>-6.7579E-2</c:v>
                </c:pt>
                <c:pt idx="153">
                  <c:v>-6.7724999999999994E-2</c:v>
                </c:pt>
                <c:pt idx="154">
                  <c:v>-6.8767000000000134E-2</c:v>
                </c:pt>
                <c:pt idx="155">
                  <c:v>-6.8716000000000485E-2</c:v>
                </c:pt>
                <c:pt idx="156">
                  <c:v>-6.7529000000000006E-2</c:v>
                </c:pt>
                <c:pt idx="157">
                  <c:v>-6.3059000000000004E-2</c:v>
                </c:pt>
                <c:pt idx="158">
                  <c:v>-5.8326000000000024E-2</c:v>
                </c:pt>
                <c:pt idx="159">
                  <c:v>-5.4413000000000475E-2</c:v>
                </c:pt>
                <c:pt idx="160">
                  <c:v>-4.9145000000000001E-2</c:v>
                </c:pt>
                <c:pt idx="161">
                  <c:v>-4.6998999999999999E-2</c:v>
                </c:pt>
                <c:pt idx="162">
                  <c:v>-5.0434000000000014E-2</c:v>
                </c:pt>
                <c:pt idx="163">
                  <c:v>-5.7288000000000013E-2</c:v>
                </c:pt>
                <c:pt idx="164">
                  <c:v>-6.1835000000000001E-2</c:v>
                </c:pt>
                <c:pt idx="165">
                  <c:v>-6.9835000000000022E-2</c:v>
                </c:pt>
                <c:pt idx="166">
                  <c:v>-7.552200000000002E-2</c:v>
                </c:pt>
                <c:pt idx="167">
                  <c:v>-7.1823999999999999E-2</c:v>
                </c:pt>
                <c:pt idx="168">
                  <c:v>-7.0299E-2</c:v>
                </c:pt>
                <c:pt idx="169">
                  <c:v>-6.6178000000000001E-2</c:v>
                </c:pt>
                <c:pt idx="170">
                  <c:v>-6.1809999999999997E-2</c:v>
                </c:pt>
                <c:pt idx="171">
                  <c:v>-5.9729000000000004E-2</c:v>
                </c:pt>
                <c:pt idx="172">
                  <c:v>-6.2626000000000001E-2</c:v>
                </c:pt>
                <c:pt idx="173">
                  <c:v>-6.5478000000000008E-2</c:v>
                </c:pt>
                <c:pt idx="174">
                  <c:v>-7.088800000000002E-2</c:v>
                </c:pt>
                <c:pt idx="175">
                  <c:v>-7.7589000000000019E-2</c:v>
                </c:pt>
                <c:pt idx="176">
                  <c:v>-8.1674000000000066E-2</c:v>
                </c:pt>
                <c:pt idx="177">
                  <c:v>-8.3093000000000028E-2</c:v>
                </c:pt>
                <c:pt idx="178">
                  <c:v>-8.0412000000000011E-2</c:v>
                </c:pt>
                <c:pt idx="179">
                  <c:v>-7.6165999999999998E-2</c:v>
                </c:pt>
                <c:pt idx="180">
                  <c:v>-7.0262000000000033E-2</c:v>
                </c:pt>
                <c:pt idx="181">
                  <c:v>-6.9763000000000547E-2</c:v>
                </c:pt>
                <c:pt idx="182">
                  <c:v>-7.0588999999999999E-2</c:v>
                </c:pt>
                <c:pt idx="183">
                  <c:v>-7.1328000000000003E-2</c:v>
                </c:pt>
                <c:pt idx="184">
                  <c:v>-7.1979000000000001E-2</c:v>
                </c:pt>
                <c:pt idx="185">
                  <c:v>-7.2539999999999993E-2</c:v>
                </c:pt>
                <c:pt idx="186">
                  <c:v>-7.1490999999999999E-2</c:v>
                </c:pt>
                <c:pt idx="187">
                  <c:v>-7.3382000000000114E-2</c:v>
                </c:pt>
                <c:pt idx="188">
                  <c:v>-7.5209999999999999E-2</c:v>
                </c:pt>
                <c:pt idx="189">
                  <c:v>-7.8539999999999999E-2</c:v>
                </c:pt>
                <c:pt idx="190">
                  <c:v>-8.3406000000000063E-2</c:v>
                </c:pt>
                <c:pt idx="191">
                  <c:v>-8.3500000000000268E-2</c:v>
                </c:pt>
                <c:pt idx="192">
                  <c:v>-8.1874000000000044E-2</c:v>
                </c:pt>
                <c:pt idx="193">
                  <c:v>-8.0093000000000025E-2</c:v>
                </c:pt>
                <c:pt idx="194">
                  <c:v>-7.9819000000000417E-2</c:v>
                </c:pt>
                <c:pt idx="195">
                  <c:v>-8.111800000000001E-2</c:v>
                </c:pt>
                <c:pt idx="196">
                  <c:v>-8.9118000000000003E-2</c:v>
                </c:pt>
                <c:pt idx="197">
                  <c:v>-9.711800000000001E-2</c:v>
                </c:pt>
                <c:pt idx="198">
                  <c:v>-0.10004200000000002</c:v>
                </c:pt>
                <c:pt idx="199">
                  <c:v>-0.10292400000000022</c:v>
                </c:pt>
                <c:pt idx="200">
                  <c:v>-0.10229600000000075</c:v>
                </c:pt>
                <c:pt idx="201">
                  <c:v>-9.2662000000000022E-2</c:v>
                </c:pt>
                <c:pt idx="202">
                  <c:v>-8.6175000000000002E-2</c:v>
                </c:pt>
                <c:pt idx="203">
                  <c:v>-8.865200000000073E-2</c:v>
                </c:pt>
                <c:pt idx="204">
                  <c:v>-9.2942000000000011E-2</c:v>
                </c:pt>
                <c:pt idx="205">
                  <c:v>-9.9078000000000041E-2</c:v>
                </c:pt>
                <c:pt idx="206">
                  <c:v>-0.10520800000000002</c:v>
                </c:pt>
                <c:pt idx="207">
                  <c:v>-0.10756499999999999</c:v>
                </c:pt>
                <c:pt idx="208">
                  <c:v>-0.104117</c:v>
                </c:pt>
                <c:pt idx="209">
                  <c:v>-0.10436300000000009</c:v>
                </c:pt>
                <c:pt idx="210">
                  <c:v>-0.104508</c:v>
                </c:pt>
                <c:pt idx="211">
                  <c:v>-0.10254400000000002</c:v>
                </c:pt>
                <c:pt idx="212">
                  <c:v>-0.10448600000000002</c:v>
                </c:pt>
                <c:pt idx="213">
                  <c:v>-0.106367</c:v>
                </c:pt>
                <c:pt idx="214">
                  <c:v>-0.110253</c:v>
                </c:pt>
                <c:pt idx="215">
                  <c:v>-0.10784299999999998</c:v>
                </c:pt>
                <c:pt idx="216">
                  <c:v>-0.10951000000000002</c:v>
                </c:pt>
                <c:pt idx="217">
                  <c:v>-0.111109</c:v>
                </c:pt>
                <c:pt idx="218">
                  <c:v>-0.114805</c:v>
                </c:pt>
                <c:pt idx="219">
                  <c:v>-0.11410200000000002</c:v>
                </c:pt>
                <c:pt idx="220">
                  <c:v>-0.11770400000000029</c:v>
                </c:pt>
                <c:pt idx="221">
                  <c:v>-0.11681</c:v>
                </c:pt>
                <c:pt idx="222">
                  <c:v>-0.11578300000000002</c:v>
                </c:pt>
                <c:pt idx="223">
                  <c:v>-0.11692300000000012</c:v>
                </c:pt>
                <c:pt idx="224">
                  <c:v>-0.11798400000000002</c:v>
                </c:pt>
                <c:pt idx="225">
                  <c:v>-0.12131400000000002</c:v>
                </c:pt>
                <c:pt idx="226">
                  <c:v>-0.12224000000000022</c:v>
                </c:pt>
                <c:pt idx="227">
                  <c:v>-0.12308300000000012</c:v>
                </c:pt>
                <c:pt idx="228">
                  <c:v>-0.12626299999999999</c:v>
                </c:pt>
                <c:pt idx="229">
                  <c:v>-0.12696199999999999</c:v>
                </c:pt>
                <c:pt idx="230">
                  <c:v>-0.13250799999999999</c:v>
                </c:pt>
                <c:pt idx="231">
                  <c:v>-0.135571</c:v>
                </c:pt>
                <c:pt idx="232">
                  <c:v>-0.13608899999999999</c:v>
                </c:pt>
                <c:pt idx="233">
                  <c:v>-0.13651300000000041</c:v>
                </c:pt>
                <c:pt idx="234">
                  <c:v>-0.13684099999999999</c:v>
                </c:pt>
                <c:pt idx="235">
                  <c:v>-0.13967199999999988</c:v>
                </c:pt>
                <c:pt idx="236">
                  <c:v>-0.14245800000000086</c:v>
                </c:pt>
                <c:pt idx="237">
                  <c:v>-0.14519899999999999</c:v>
                </c:pt>
                <c:pt idx="238">
                  <c:v>-0.15319900000000086</c:v>
                </c:pt>
                <c:pt idx="239">
                  <c:v>-0.15322300000000041</c:v>
                </c:pt>
                <c:pt idx="240">
                  <c:v>-0.15042300000000086</c:v>
                </c:pt>
                <c:pt idx="241">
                  <c:v>-0.15295000000000086</c:v>
                </c:pt>
                <c:pt idx="242">
                  <c:v>-0.15542600000000098</c:v>
                </c:pt>
                <c:pt idx="243">
                  <c:v>-0.15504600000000132</c:v>
                </c:pt>
                <c:pt idx="244">
                  <c:v>-0.16022600000000001</c:v>
                </c:pt>
                <c:pt idx="245">
                  <c:v>-0.16254700000000041</c:v>
                </c:pt>
                <c:pt idx="246">
                  <c:v>-0.16481399999999999</c:v>
                </c:pt>
                <c:pt idx="247">
                  <c:v>-0.16702700000000001</c:v>
                </c:pt>
                <c:pt idx="248">
                  <c:v>-0.169183</c:v>
                </c:pt>
                <c:pt idx="249">
                  <c:v>-0.17128299999999999</c:v>
                </c:pt>
                <c:pt idx="250">
                  <c:v>-0.17332400000000001</c:v>
                </c:pt>
                <c:pt idx="251">
                  <c:v>-0.17530599999999999</c:v>
                </c:pt>
                <c:pt idx="252">
                  <c:v>-0.17416499999999999</c:v>
                </c:pt>
                <c:pt idx="253">
                  <c:v>-0.17288400000000001</c:v>
                </c:pt>
                <c:pt idx="254">
                  <c:v>-0.17461699999999999</c:v>
                </c:pt>
                <c:pt idx="255">
                  <c:v>-0.17945900000000098</c:v>
                </c:pt>
                <c:pt idx="256">
                  <c:v>-0.18745900000000107</c:v>
                </c:pt>
                <c:pt idx="257">
                  <c:v>-0.18909200000000106</c:v>
                </c:pt>
                <c:pt idx="258">
                  <c:v>-0.20028399999999999</c:v>
                </c:pt>
                <c:pt idx="259">
                  <c:v>-0.20509200000000041</c:v>
                </c:pt>
                <c:pt idx="260">
                  <c:v>-0.21309200000000086</c:v>
                </c:pt>
                <c:pt idx="261">
                  <c:v>-0.21788399999999999</c:v>
                </c:pt>
                <c:pt idx="262">
                  <c:v>-0.21615500000000001</c:v>
                </c:pt>
                <c:pt idx="263">
                  <c:v>-0.21758100000000041</c:v>
                </c:pt>
                <c:pt idx="264">
                  <c:v>-0.21558400000000041</c:v>
                </c:pt>
                <c:pt idx="265">
                  <c:v>-0.21682599999999999</c:v>
                </c:pt>
                <c:pt idx="266">
                  <c:v>-0.21799200000000132</c:v>
                </c:pt>
                <c:pt idx="267">
                  <c:v>-0.22254599999999999</c:v>
                </c:pt>
                <c:pt idx="268">
                  <c:v>-0.22708</c:v>
                </c:pt>
                <c:pt idx="269">
                  <c:v>-0.23159399999999999</c:v>
                </c:pt>
              </c:numCache>
            </c:numRef>
          </c:yVal>
          <c:smooth val="1"/>
        </c:ser>
        <c:ser>
          <c:idx val="8"/>
          <c:order val="1"/>
          <c:tx>
            <c:v>i=8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flat!$N$3:$N$451</c:f>
              <c:numCache>
                <c:formatCode>General</c:formatCode>
                <c:ptCount val="449"/>
                <c:pt idx="0">
                  <c:v>3.2358000000000005E-2</c:v>
                </c:pt>
                <c:pt idx="1">
                  <c:v>3.0380000000000001E-2</c:v>
                </c:pt>
                <c:pt idx="2">
                  <c:v>2.6825000000000012E-2</c:v>
                </c:pt>
                <c:pt idx="3">
                  <c:v>2.7211000000000207E-2</c:v>
                </c:pt>
                <c:pt idx="4">
                  <c:v>2.8479000000000042E-2</c:v>
                </c:pt>
                <c:pt idx="5">
                  <c:v>2.6635000000000235E-2</c:v>
                </c:pt>
                <c:pt idx="6">
                  <c:v>2.2048000000000012E-2</c:v>
                </c:pt>
                <c:pt idx="7">
                  <c:v>1.9046000000000021E-2</c:v>
                </c:pt>
                <c:pt idx="8">
                  <c:v>1.5928000000000001E-2</c:v>
                </c:pt>
                <c:pt idx="9">
                  <c:v>1.0463000000000005E-2</c:v>
                </c:pt>
                <c:pt idx="10">
                  <c:v>3.7350000000000052E-3</c:v>
                </c:pt>
                <c:pt idx="11">
                  <c:v>4.6000000000000034E-5</c:v>
                </c:pt>
                <c:pt idx="12">
                  <c:v>-5.70600000000004E-3</c:v>
                </c:pt>
                <c:pt idx="13">
                  <c:v>-1.2740000000000001E-2</c:v>
                </c:pt>
                <c:pt idx="14">
                  <c:v>-1.6861000000000105E-2</c:v>
                </c:pt>
                <c:pt idx="15">
                  <c:v>-1.5383000000000023E-2</c:v>
                </c:pt>
                <c:pt idx="16">
                  <c:v>-1.5758999999999999E-2</c:v>
                </c:pt>
                <c:pt idx="17">
                  <c:v>-1.6036999999999999E-2</c:v>
                </c:pt>
                <c:pt idx="18">
                  <c:v>-1.7583000000000001E-2</c:v>
                </c:pt>
                <c:pt idx="19">
                  <c:v>-2.1987000000000052E-2</c:v>
                </c:pt>
                <c:pt idx="20">
                  <c:v>-2.7577000000000185E-2</c:v>
                </c:pt>
                <c:pt idx="21">
                  <c:v>-3.3503999999999999E-2</c:v>
                </c:pt>
                <c:pt idx="22">
                  <c:v>-3.8554999999999999E-2</c:v>
                </c:pt>
                <c:pt idx="23">
                  <c:v>-4.5162000000000133E-2</c:v>
                </c:pt>
                <c:pt idx="24">
                  <c:v>-4.8438000000000002E-2</c:v>
                </c:pt>
                <c:pt idx="25">
                  <c:v>-5.0436000000000134E-2</c:v>
                </c:pt>
                <c:pt idx="26">
                  <c:v>-5.0399000000000034E-2</c:v>
                </c:pt>
                <c:pt idx="27">
                  <c:v>-4.7879999999999999E-2</c:v>
                </c:pt>
                <c:pt idx="28">
                  <c:v>-3.8998999999999999E-2</c:v>
                </c:pt>
                <c:pt idx="29">
                  <c:v>-3.3107999999999999E-2</c:v>
                </c:pt>
                <c:pt idx="30">
                  <c:v>-3.413900000000001E-2</c:v>
                </c:pt>
                <c:pt idx="31">
                  <c:v>-3.9211000000000051E-2</c:v>
                </c:pt>
                <c:pt idx="32">
                  <c:v>-4.9944000000000002E-2</c:v>
                </c:pt>
                <c:pt idx="33">
                  <c:v>-6.0276999999999997E-2</c:v>
                </c:pt>
                <c:pt idx="34">
                  <c:v>-6.3992999999999994E-2</c:v>
                </c:pt>
                <c:pt idx="35">
                  <c:v>-6.5312000000000453E-2</c:v>
                </c:pt>
                <c:pt idx="36">
                  <c:v>-6.3551999999999997E-2</c:v>
                </c:pt>
                <c:pt idx="37">
                  <c:v>-5.8358000000000014E-2</c:v>
                </c:pt>
                <c:pt idx="38">
                  <c:v>-5.4545000000000003E-2</c:v>
                </c:pt>
                <c:pt idx="39">
                  <c:v>-5.7713000000000507E-2</c:v>
                </c:pt>
                <c:pt idx="40">
                  <c:v>-6.0840999999999999E-2</c:v>
                </c:pt>
                <c:pt idx="41">
                  <c:v>-6.8627999999999995E-2</c:v>
                </c:pt>
                <c:pt idx="42">
                  <c:v>-7.3215000000000002E-2</c:v>
                </c:pt>
                <c:pt idx="43">
                  <c:v>-7.9072000000000114E-2</c:v>
                </c:pt>
                <c:pt idx="44">
                  <c:v>-7.9075999999999994E-2</c:v>
                </c:pt>
                <c:pt idx="45">
                  <c:v>-7.6099E-2</c:v>
                </c:pt>
                <c:pt idx="46">
                  <c:v>-7.2468000000000032E-2</c:v>
                </c:pt>
                <c:pt idx="47">
                  <c:v>-7.4567000000000133E-2</c:v>
                </c:pt>
                <c:pt idx="48">
                  <c:v>-7.2449E-2</c:v>
                </c:pt>
                <c:pt idx="49">
                  <c:v>-7.2747000000000034E-2</c:v>
                </c:pt>
                <c:pt idx="50">
                  <c:v>-7.7214000000000033E-2</c:v>
                </c:pt>
                <c:pt idx="51">
                  <c:v>-7.7844999999999998E-2</c:v>
                </c:pt>
                <c:pt idx="52">
                  <c:v>-7.2791000000000133E-2</c:v>
                </c:pt>
                <c:pt idx="53">
                  <c:v>-7.192999999999998E-2</c:v>
                </c:pt>
                <c:pt idx="54">
                  <c:v>-7.5200000000000003E-2</c:v>
                </c:pt>
                <c:pt idx="55">
                  <c:v>-7.413500000000002E-2</c:v>
                </c:pt>
                <c:pt idx="56">
                  <c:v>-7.3446999999999998E-2</c:v>
                </c:pt>
                <c:pt idx="57">
                  <c:v>-7.4458000000000024E-2</c:v>
                </c:pt>
                <c:pt idx="58">
                  <c:v>-7.7491000000000032E-2</c:v>
                </c:pt>
                <c:pt idx="59">
                  <c:v>-8.233299999999999E-2</c:v>
                </c:pt>
                <c:pt idx="60">
                  <c:v>-8.2097000000000003E-2</c:v>
                </c:pt>
                <c:pt idx="61">
                  <c:v>-8.0933000000000005E-2</c:v>
                </c:pt>
                <c:pt idx="62">
                  <c:v>-8.3203000000000041E-2</c:v>
                </c:pt>
                <c:pt idx="63">
                  <c:v>-8.6524000000000892E-2</c:v>
                </c:pt>
                <c:pt idx="64">
                  <c:v>-8.6178000000000005E-2</c:v>
                </c:pt>
                <c:pt idx="65">
                  <c:v>-9.1370000000000021E-2</c:v>
                </c:pt>
                <c:pt idx="66">
                  <c:v>-9.5418000000000031E-2</c:v>
                </c:pt>
                <c:pt idx="67">
                  <c:v>-9.6580000000000041E-2</c:v>
                </c:pt>
                <c:pt idx="68">
                  <c:v>-9.1256000000000045E-2</c:v>
                </c:pt>
                <c:pt idx="69">
                  <c:v>-8.0517000000000005E-2</c:v>
                </c:pt>
                <c:pt idx="70">
                  <c:v>-7.0735999999999993E-2</c:v>
                </c:pt>
                <c:pt idx="71">
                  <c:v>-6.8698000000000009E-2</c:v>
                </c:pt>
                <c:pt idx="72">
                  <c:v>-6.6811999999999996E-2</c:v>
                </c:pt>
                <c:pt idx="73">
                  <c:v>-6.6719000000000001E-2</c:v>
                </c:pt>
                <c:pt idx="74">
                  <c:v>-7.4067000000000452E-2</c:v>
                </c:pt>
                <c:pt idx="75">
                  <c:v>-8.2067000000000001E-2</c:v>
                </c:pt>
                <c:pt idx="76">
                  <c:v>-8.218700000000001E-2</c:v>
                </c:pt>
                <c:pt idx="77">
                  <c:v>-7.9181000000000001E-2</c:v>
                </c:pt>
                <c:pt idx="78">
                  <c:v>-7.7340999999999993E-2</c:v>
                </c:pt>
                <c:pt idx="79">
                  <c:v>-7.7768000000000476E-2</c:v>
                </c:pt>
                <c:pt idx="80">
                  <c:v>-7.9151000000000013E-2</c:v>
                </c:pt>
                <c:pt idx="81">
                  <c:v>-7.8332000000000124E-2</c:v>
                </c:pt>
                <c:pt idx="82">
                  <c:v>-8.0619000000000024E-2</c:v>
                </c:pt>
                <c:pt idx="83">
                  <c:v>-8.6823000000000025E-2</c:v>
                </c:pt>
                <c:pt idx="84">
                  <c:v>-8.8675000000000267E-2</c:v>
                </c:pt>
                <c:pt idx="85">
                  <c:v>-8.9730000000000226E-2</c:v>
                </c:pt>
                <c:pt idx="86">
                  <c:v>-9.1819000000000012E-2</c:v>
                </c:pt>
                <c:pt idx="87">
                  <c:v>-9.2723E-2</c:v>
                </c:pt>
                <c:pt idx="88">
                  <c:v>-8.8198000000000068E-2</c:v>
                </c:pt>
                <c:pt idx="89">
                  <c:v>-8.6143000000000011E-2</c:v>
                </c:pt>
                <c:pt idx="90">
                  <c:v>-8.5107000000000002E-2</c:v>
                </c:pt>
                <c:pt idx="91">
                  <c:v>-8.7540000000000007E-2</c:v>
                </c:pt>
                <c:pt idx="92">
                  <c:v>-9.1130000000000003E-2</c:v>
                </c:pt>
                <c:pt idx="93">
                  <c:v>-9.2250000000000026E-2</c:v>
                </c:pt>
                <c:pt idx="94">
                  <c:v>-8.9989E-2</c:v>
                </c:pt>
                <c:pt idx="95">
                  <c:v>-8.7129000000000026E-2</c:v>
                </c:pt>
                <c:pt idx="96">
                  <c:v>-8.2351000000000021E-2</c:v>
                </c:pt>
                <c:pt idx="97">
                  <c:v>-7.6417000000000013E-2</c:v>
                </c:pt>
                <c:pt idx="98">
                  <c:v>-7.5541999999999998E-2</c:v>
                </c:pt>
                <c:pt idx="99">
                  <c:v>-7.3626999999999998E-2</c:v>
                </c:pt>
                <c:pt idx="100">
                  <c:v>-7.5231999999999993E-2</c:v>
                </c:pt>
                <c:pt idx="101">
                  <c:v>-8.2772000000000012E-2</c:v>
                </c:pt>
                <c:pt idx="102">
                  <c:v>-8.7547000000000028E-2</c:v>
                </c:pt>
                <c:pt idx="103">
                  <c:v>-9.0443000000000009E-2</c:v>
                </c:pt>
                <c:pt idx="104">
                  <c:v>-9.4704000000000718E-2</c:v>
                </c:pt>
                <c:pt idx="105">
                  <c:v>-9.8470000000000002E-2</c:v>
                </c:pt>
                <c:pt idx="106">
                  <c:v>-0.10125400000000002</c:v>
                </c:pt>
                <c:pt idx="107">
                  <c:v>-0.10543200000000012</c:v>
                </c:pt>
                <c:pt idx="108">
                  <c:v>-0.10571500000000029</c:v>
                </c:pt>
                <c:pt idx="109">
                  <c:v>-0.102941</c:v>
                </c:pt>
                <c:pt idx="110">
                  <c:v>-9.5933000000000004E-2</c:v>
                </c:pt>
                <c:pt idx="111">
                  <c:v>-8.8023000000000046E-2</c:v>
                </c:pt>
                <c:pt idx="112">
                  <c:v>-7.8078000000000009E-2</c:v>
                </c:pt>
                <c:pt idx="113">
                  <c:v>-7.2535000000000002E-2</c:v>
                </c:pt>
                <c:pt idx="114">
                  <c:v>-6.8361000000000033E-2</c:v>
                </c:pt>
                <c:pt idx="115">
                  <c:v>-6.7918000000000034E-2</c:v>
                </c:pt>
                <c:pt idx="116">
                  <c:v>-6.7930000000000004E-2</c:v>
                </c:pt>
                <c:pt idx="117">
                  <c:v>-7.3627999999999999E-2</c:v>
                </c:pt>
                <c:pt idx="118">
                  <c:v>-7.8159000000000006E-2</c:v>
                </c:pt>
                <c:pt idx="119">
                  <c:v>-8.7316999999999992E-2</c:v>
                </c:pt>
                <c:pt idx="120">
                  <c:v>-8.7746000000000005E-2</c:v>
                </c:pt>
                <c:pt idx="121">
                  <c:v>-8.3312000000000011E-2</c:v>
                </c:pt>
                <c:pt idx="122">
                  <c:v>-7.9228000000000021E-2</c:v>
                </c:pt>
                <c:pt idx="123">
                  <c:v>-8.1710000000000005E-2</c:v>
                </c:pt>
                <c:pt idx="124">
                  <c:v>-7.9148999999999997E-2</c:v>
                </c:pt>
                <c:pt idx="125">
                  <c:v>-8.0849000000000004E-2</c:v>
                </c:pt>
                <c:pt idx="126">
                  <c:v>-8.2481999999999986E-2</c:v>
                </c:pt>
                <c:pt idx="127">
                  <c:v>-7.9503000000000421E-2</c:v>
                </c:pt>
                <c:pt idx="128">
                  <c:v>-6.9644999999999999E-2</c:v>
                </c:pt>
                <c:pt idx="129">
                  <c:v>-6.4755000000000021E-2</c:v>
                </c:pt>
                <c:pt idx="130">
                  <c:v>-5.9584000000000033E-2</c:v>
                </c:pt>
                <c:pt idx="131">
                  <c:v>-5.7692000000000375E-2</c:v>
                </c:pt>
                <c:pt idx="132">
                  <c:v>-5.2732000000000487E-2</c:v>
                </c:pt>
                <c:pt idx="133">
                  <c:v>-5.4881000000000034E-2</c:v>
                </c:pt>
                <c:pt idx="134">
                  <c:v>-5.5488000000000003E-2</c:v>
                </c:pt>
                <c:pt idx="135">
                  <c:v>-5.8257999999999997E-2</c:v>
                </c:pt>
                <c:pt idx="136">
                  <c:v>-6.0982000000000133E-2</c:v>
                </c:pt>
                <c:pt idx="137">
                  <c:v>-6.8982000000000029E-2</c:v>
                </c:pt>
                <c:pt idx="138">
                  <c:v>-7.0130999999999999E-2</c:v>
                </c:pt>
                <c:pt idx="139">
                  <c:v>-7.042600000000003E-2</c:v>
                </c:pt>
                <c:pt idx="140">
                  <c:v>-6.9836000000000467E-2</c:v>
                </c:pt>
                <c:pt idx="141">
                  <c:v>-6.992000000000001E-2</c:v>
                </c:pt>
                <c:pt idx="142">
                  <c:v>-6.7471000000000003E-2</c:v>
                </c:pt>
                <c:pt idx="143">
                  <c:v>-6.8129999999999996E-2</c:v>
                </c:pt>
                <c:pt idx="144">
                  <c:v>-6.8698999999999996E-2</c:v>
                </c:pt>
                <c:pt idx="145">
                  <c:v>-7.1693999999999994E-2</c:v>
                </c:pt>
                <c:pt idx="146">
                  <c:v>-7.1258999999999989E-2</c:v>
                </c:pt>
                <c:pt idx="147">
                  <c:v>-6.8113999999999994E-2</c:v>
                </c:pt>
                <c:pt idx="148">
                  <c:v>-6.5641000000000005E-2</c:v>
                </c:pt>
                <c:pt idx="149">
                  <c:v>-6.4773000000000094E-2</c:v>
                </c:pt>
                <c:pt idx="150">
                  <c:v>-6.6487000000000004E-2</c:v>
                </c:pt>
                <c:pt idx="151">
                  <c:v>-7.0865000000000011E-2</c:v>
                </c:pt>
                <c:pt idx="152">
                  <c:v>-7.5221999999999997E-2</c:v>
                </c:pt>
                <c:pt idx="153">
                  <c:v>-7.7715000000000034E-2</c:v>
                </c:pt>
                <c:pt idx="154">
                  <c:v>-7.6425000000000007E-2</c:v>
                </c:pt>
                <c:pt idx="155">
                  <c:v>-7.0216000000000084E-2</c:v>
                </c:pt>
                <c:pt idx="156">
                  <c:v>-6.5625000000000003E-2</c:v>
                </c:pt>
                <c:pt idx="157">
                  <c:v>-6.375900000000001E-2</c:v>
                </c:pt>
                <c:pt idx="158">
                  <c:v>-6.4755000000000021E-2</c:v>
                </c:pt>
                <c:pt idx="159">
                  <c:v>-6.9729000000000013E-2</c:v>
                </c:pt>
                <c:pt idx="160">
                  <c:v>-7.3669999999999999E-2</c:v>
                </c:pt>
                <c:pt idx="161">
                  <c:v>-7.2436000000000472E-2</c:v>
                </c:pt>
                <c:pt idx="162">
                  <c:v>-7.2108000000000019E-2</c:v>
                </c:pt>
                <c:pt idx="163">
                  <c:v>-7.590100000000001E-2</c:v>
                </c:pt>
                <c:pt idx="164">
                  <c:v>-7.5397000000000464E-2</c:v>
                </c:pt>
                <c:pt idx="165">
                  <c:v>-7.1506E-2</c:v>
                </c:pt>
                <c:pt idx="166">
                  <c:v>-7.1816000000000033E-2</c:v>
                </c:pt>
                <c:pt idx="167">
                  <c:v>-7.4262000000000133E-2</c:v>
                </c:pt>
                <c:pt idx="168">
                  <c:v>-7.3268E-2</c:v>
                </c:pt>
                <c:pt idx="169">
                  <c:v>-7.3288000000000006E-2</c:v>
                </c:pt>
                <c:pt idx="170">
                  <c:v>-7.6679999999999998E-2</c:v>
                </c:pt>
                <c:pt idx="171">
                  <c:v>-7.7701000000000034E-2</c:v>
                </c:pt>
                <c:pt idx="172">
                  <c:v>-7.2694000000000022E-2</c:v>
                </c:pt>
                <c:pt idx="173">
                  <c:v>-7.1055999999999994E-2</c:v>
                </c:pt>
                <c:pt idx="174">
                  <c:v>-6.8026000000000003E-2</c:v>
                </c:pt>
                <c:pt idx="175">
                  <c:v>-6.6048999999999997E-2</c:v>
                </c:pt>
                <c:pt idx="176">
                  <c:v>-6.7729000000000011E-2</c:v>
                </c:pt>
                <c:pt idx="177">
                  <c:v>-6.9343000000000113E-2</c:v>
                </c:pt>
                <c:pt idx="178">
                  <c:v>-6.5673999999999996E-2</c:v>
                </c:pt>
                <c:pt idx="179">
                  <c:v>-6.1775999999999998E-2</c:v>
                </c:pt>
                <c:pt idx="180">
                  <c:v>-5.7639000000000003E-2</c:v>
                </c:pt>
                <c:pt idx="181">
                  <c:v>-5.4643000000000004E-2</c:v>
                </c:pt>
                <c:pt idx="182">
                  <c:v>-5.9862000000000512E-2</c:v>
                </c:pt>
                <c:pt idx="183">
                  <c:v>-6.6467000000000012E-2</c:v>
                </c:pt>
                <c:pt idx="184">
                  <c:v>-6.744200000000003E-2</c:v>
                </c:pt>
                <c:pt idx="185">
                  <c:v>-7.2609000000000007E-2</c:v>
                </c:pt>
                <c:pt idx="186">
                  <c:v>-7.4904000000000012E-2</c:v>
                </c:pt>
                <c:pt idx="187">
                  <c:v>-7.2787000000000462E-2</c:v>
                </c:pt>
                <c:pt idx="188">
                  <c:v>-7.3455999999999994E-2</c:v>
                </c:pt>
                <c:pt idx="189">
                  <c:v>-7.5527000000000011E-2</c:v>
                </c:pt>
                <c:pt idx="190">
                  <c:v>-7.9041E-2</c:v>
                </c:pt>
                <c:pt idx="191">
                  <c:v>-8.4032000000000023E-2</c:v>
                </c:pt>
                <c:pt idx="192">
                  <c:v>-8.7491000000000013E-2</c:v>
                </c:pt>
                <c:pt idx="193">
                  <c:v>-8.6304000000000006E-2</c:v>
                </c:pt>
                <c:pt idx="194">
                  <c:v>-8.8100000000000067E-2</c:v>
                </c:pt>
                <c:pt idx="195">
                  <c:v>-8.9833000000000024E-2</c:v>
                </c:pt>
                <c:pt idx="196">
                  <c:v>-8.6706000000000047E-2</c:v>
                </c:pt>
                <c:pt idx="197">
                  <c:v>-8.1734000000000265E-2</c:v>
                </c:pt>
                <c:pt idx="198">
                  <c:v>-8.4797000000000247E-2</c:v>
                </c:pt>
                <c:pt idx="199">
                  <c:v>-8.6151000000000005E-2</c:v>
                </c:pt>
                <c:pt idx="200">
                  <c:v>-8.5739000000000024E-2</c:v>
                </c:pt>
                <c:pt idx="201">
                  <c:v>-8.6924000000000265E-2</c:v>
                </c:pt>
                <c:pt idx="202">
                  <c:v>-8.9762000000000064E-2</c:v>
                </c:pt>
                <c:pt idx="203">
                  <c:v>-9.2556000000000568E-2</c:v>
                </c:pt>
                <c:pt idx="204">
                  <c:v>-9.3544000000000835E-2</c:v>
                </c:pt>
                <c:pt idx="205">
                  <c:v>-9.4449000000000033E-2</c:v>
                </c:pt>
                <c:pt idx="206">
                  <c:v>-9.5270000000000021E-2</c:v>
                </c:pt>
                <c:pt idx="207">
                  <c:v>-9.9649000000000043E-2</c:v>
                </c:pt>
                <c:pt idx="208">
                  <c:v>-0.10034</c:v>
                </c:pt>
                <c:pt idx="209">
                  <c:v>-0.1028</c:v>
                </c:pt>
                <c:pt idx="210">
                  <c:v>-0.1108</c:v>
                </c:pt>
                <c:pt idx="211">
                  <c:v>-0.12800500000000001</c:v>
                </c:pt>
                <c:pt idx="212">
                  <c:v>-0.13234000000000001</c:v>
                </c:pt>
                <c:pt idx="213">
                  <c:v>-0.1348</c:v>
                </c:pt>
                <c:pt idx="214">
                  <c:v>-0.13907800000000001</c:v>
                </c:pt>
                <c:pt idx="215">
                  <c:v>-0.13386799999999999</c:v>
                </c:pt>
                <c:pt idx="216">
                  <c:v>-0.11852900000000002</c:v>
                </c:pt>
                <c:pt idx="217">
                  <c:v>-0.114512</c:v>
                </c:pt>
                <c:pt idx="218">
                  <c:v>-0.112313</c:v>
                </c:pt>
                <c:pt idx="219">
                  <c:v>-0.112028</c:v>
                </c:pt>
                <c:pt idx="220">
                  <c:v>-0.11373900000000002</c:v>
                </c:pt>
                <c:pt idx="221">
                  <c:v>-0.115384</c:v>
                </c:pt>
                <c:pt idx="222">
                  <c:v>-0.11910900000000002</c:v>
                </c:pt>
                <c:pt idx="223">
                  <c:v>-0.118469</c:v>
                </c:pt>
                <c:pt idx="224">
                  <c:v>-0.11770400000000029</c:v>
                </c:pt>
                <c:pt idx="225">
                  <c:v>-0.11681</c:v>
                </c:pt>
                <c:pt idx="226">
                  <c:v>-0.120313</c:v>
                </c:pt>
                <c:pt idx="227">
                  <c:v>-0.1237830000000005</c:v>
                </c:pt>
                <c:pt idx="228">
                  <c:v>-0.1249230000000006</c:v>
                </c:pt>
                <c:pt idx="229">
                  <c:v>-0.13061900000000001</c:v>
                </c:pt>
                <c:pt idx="230">
                  <c:v>-0.13630600000000001</c:v>
                </c:pt>
                <c:pt idx="231">
                  <c:v>-0.13496500000000086</c:v>
                </c:pt>
                <c:pt idx="232">
                  <c:v>-0.13586400000000001</c:v>
                </c:pt>
                <c:pt idx="233">
                  <c:v>-0.13667799999999997</c:v>
                </c:pt>
                <c:pt idx="234">
                  <c:v>-0.13740600000000044</c:v>
                </c:pt>
                <c:pt idx="235">
                  <c:v>-0.14050799999999999</c:v>
                </c:pt>
                <c:pt idx="236">
                  <c:v>-0.143571</c:v>
                </c:pt>
                <c:pt idx="237">
                  <c:v>-0.14157400000000001</c:v>
                </c:pt>
                <c:pt idx="238">
                  <c:v>-0.14196700000000104</c:v>
                </c:pt>
                <c:pt idx="239">
                  <c:v>-0.14226200000000044</c:v>
                </c:pt>
                <c:pt idx="240">
                  <c:v>-0.14245800000000086</c:v>
                </c:pt>
                <c:pt idx="241">
                  <c:v>-0.14783399999999999</c:v>
                </c:pt>
                <c:pt idx="242">
                  <c:v>-0.15319900000000086</c:v>
                </c:pt>
                <c:pt idx="243">
                  <c:v>-0.15589400000000098</c:v>
                </c:pt>
                <c:pt idx="244">
                  <c:v>-0.15584700000000112</c:v>
                </c:pt>
                <c:pt idx="245">
                  <c:v>-0.16114100000000001</c:v>
                </c:pt>
                <c:pt idx="246">
                  <c:v>-0.16095000000000001</c:v>
                </c:pt>
                <c:pt idx="247">
                  <c:v>-0.16064600000000001</c:v>
                </c:pt>
                <c:pt idx="248">
                  <c:v>-0.165852</c:v>
                </c:pt>
                <c:pt idx="249">
                  <c:v>-0.17104600000000086</c:v>
                </c:pt>
                <c:pt idx="250">
                  <c:v>-0.17054700000000089</c:v>
                </c:pt>
                <c:pt idx="251">
                  <c:v>-0.17568800000000001</c:v>
                </c:pt>
                <c:pt idx="252">
                  <c:v>-0.18081400000000086</c:v>
                </c:pt>
                <c:pt idx="253">
                  <c:v>-0.18011199999999999</c:v>
                </c:pt>
                <c:pt idx="254">
                  <c:v>-0.18224000000000112</c:v>
                </c:pt>
                <c:pt idx="255">
                  <c:v>-0.18431100000000086</c:v>
                </c:pt>
                <c:pt idx="256">
                  <c:v>-0.18632199999999999</c:v>
                </c:pt>
                <c:pt idx="257">
                  <c:v>-0.18827400000000041</c:v>
                </c:pt>
                <c:pt idx="258">
                  <c:v>-0.196274</c:v>
                </c:pt>
                <c:pt idx="259">
                  <c:v>-0.19816500000000001</c:v>
                </c:pt>
                <c:pt idx="260">
                  <c:v>-0.20308699999999999</c:v>
                </c:pt>
                <c:pt idx="261">
                  <c:v>-0.20799400000000112</c:v>
                </c:pt>
                <c:pt idx="262">
                  <c:v>-0.21288399999999999</c:v>
                </c:pt>
                <c:pt idx="263">
                  <c:v>-0.21775900000000098</c:v>
                </c:pt>
                <c:pt idx="264">
                  <c:v>-0.21945900000000113</c:v>
                </c:pt>
                <c:pt idx="265">
                  <c:v>-0.22109200000000001</c:v>
                </c:pt>
                <c:pt idx="266">
                  <c:v>-0.22265799999999997</c:v>
                </c:pt>
                <c:pt idx="267">
                  <c:v>-0.22415499999999997</c:v>
                </c:pt>
                <c:pt idx="268">
                  <c:v>-0.225581</c:v>
                </c:pt>
                <c:pt idx="269">
                  <c:v>-0.22693500000000041</c:v>
                </c:pt>
              </c:numCache>
            </c:numRef>
          </c:yVal>
          <c:smooth val="1"/>
        </c:ser>
        <c:ser>
          <c:idx val="7"/>
          <c:order val="2"/>
          <c:tx>
            <c:v>i=7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flat!$M$3:$M$451</c:f>
              <c:numCache>
                <c:formatCode>General</c:formatCode>
                <c:ptCount val="449"/>
                <c:pt idx="0">
                  <c:v>2.5717999999999998E-2</c:v>
                </c:pt>
                <c:pt idx="1">
                  <c:v>2.8368999999999978E-2</c:v>
                </c:pt>
                <c:pt idx="2">
                  <c:v>2.6681000000000225E-2</c:v>
                </c:pt>
                <c:pt idx="3">
                  <c:v>2.2642000000000016E-2</c:v>
                </c:pt>
                <c:pt idx="4">
                  <c:v>1.4926000000000005E-2</c:v>
                </c:pt>
                <c:pt idx="5">
                  <c:v>5.9330000000000459E-3</c:v>
                </c:pt>
                <c:pt idx="6">
                  <c:v>-1.35800000000001E-3</c:v>
                </c:pt>
                <c:pt idx="7">
                  <c:v>-4.2259999999999997E-3</c:v>
                </c:pt>
                <c:pt idx="8">
                  <c:v>-2.267000000000022E-3</c:v>
                </c:pt>
                <c:pt idx="9">
                  <c:v>1.1910000000000082E-3</c:v>
                </c:pt>
                <c:pt idx="10">
                  <c:v>5.4770000000000348E-3</c:v>
                </c:pt>
                <c:pt idx="11">
                  <c:v>4.4790000000000524E-3</c:v>
                </c:pt>
                <c:pt idx="12">
                  <c:v>-2.1410000000000092E-3</c:v>
                </c:pt>
                <c:pt idx="13">
                  <c:v>-1.1214999999999999E-2</c:v>
                </c:pt>
                <c:pt idx="14">
                  <c:v>-1.6296999999999999E-2</c:v>
                </c:pt>
                <c:pt idx="15">
                  <c:v>-1.8419000000000001E-2</c:v>
                </c:pt>
                <c:pt idx="16">
                  <c:v>-1.7651E-2</c:v>
                </c:pt>
                <c:pt idx="17">
                  <c:v>-1.3223000000000021E-2</c:v>
                </c:pt>
                <c:pt idx="18">
                  <c:v>-7.7120000000000114E-3</c:v>
                </c:pt>
                <c:pt idx="19">
                  <c:v>-4.9160000000000124E-3</c:v>
                </c:pt>
                <c:pt idx="20">
                  <c:v>-6.5150000000000034E-3</c:v>
                </c:pt>
                <c:pt idx="21">
                  <c:v>-1.0095E-2</c:v>
                </c:pt>
                <c:pt idx="22">
                  <c:v>-1.6558E-2</c:v>
                </c:pt>
                <c:pt idx="23">
                  <c:v>-2.4215000000000011E-2</c:v>
                </c:pt>
                <c:pt idx="24">
                  <c:v>-3.2729000000000001E-2</c:v>
                </c:pt>
                <c:pt idx="25">
                  <c:v>-3.8844999999999998E-2</c:v>
                </c:pt>
                <c:pt idx="26">
                  <c:v>-3.9424000000000001E-2</c:v>
                </c:pt>
                <c:pt idx="27">
                  <c:v>-3.656100000000001E-2</c:v>
                </c:pt>
                <c:pt idx="28">
                  <c:v>-3.2598000000000002E-2</c:v>
                </c:pt>
                <c:pt idx="29">
                  <c:v>-3.0964999999999993E-2</c:v>
                </c:pt>
                <c:pt idx="30">
                  <c:v>-3.6210000000000006E-2</c:v>
                </c:pt>
                <c:pt idx="31">
                  <c:v>-4.8245999999999956E-2</c:v>
                </c:pt>
                <c:pt idx="32">
                  <c:v>-5.8982000000000014E-2</c:v>
                </c:pt>
                <c:pt idx="33">
                  <c:v>-6.6799999999999998E-2</c:v>
                </c:pt>
                <c:pt idx="34">
                  <c:v>-6.5998000000000029E-2</c:v>
                </c:pt>
                <c:pt idx="35">
                  <c:v>-5.8468000000000013E-2</c:v>
                </c:pt>
                <c:pt idx="36">
                  <c:v>-4.8968999999999999E-2</c:v>
                </c:pt>
                <c:pt idx="37">
                  <c:v>-4.4352000000000426E-2</c:v>
                </c:pt>
                <c:pt idx="38">
                  <c:v>-4.2512000000000376E-2</c:v>
                </c:pt>
                <c:pt idx="39">
                  <c:v>-4.5224E-2</c:v>
                </c:pt>
                <c:pt idx="40">
                  <c:v>-4.3131999999999997E-2</c:v>
                </c:pt>
                <c:pt idx="41">
                  <c:v>-3.9176000000000002E-2</c:v>
                </c:pt>
                <c:pt idx="42">
                  <c:v>-3.3464000000000001E-2</c:v>
                </c:pt>
                <c:pt idx="43">
                  <c:v>-3.449E-2</c:v>
                </c:pt>
                <c:pt idx="44">
                  <c:v>-3.698400000000001E-2</c:v>
                </c:pt>
                <c:pt idx="45">
                  <c:v>-4.7192000000000366E-2</c:v>
                </c:pt>
                <c:pt idx="46">
                  <c:v>-5.761200000000033E-2</c:v>
                </c:pt>
                <c:pt idx="47">
                  <c:v>-6.758500000000002E-2</c:v>
                </c:pt>
                <c:pt idx="48">
                  <c:v>-6.9205000000000003E-2</c:v>
                </c:pt>
                <c:pt idx="49">
                  <c:v>-7.0087000000000024E-2</c:v>
                </c:pt>
                <c:pt idx="50">
                  <c:v>-6.8389000000000019E-2</c:v>
                </c:pt>
                <c:pt idx="51">
                  <c:v>-6.6531999999999994E-2</c:v>
                </c:pt>
                <c:pt idx="52">
                  <c:v>-6.4277000000000001E-2</c:v>
                </c:pt>
                <c:pt idx="53">
                  <c:v>-6.3994000000000009E-2</c:v>
                </c:pt>
                <c:pt idx="54">
                  <c:v>-6.0446000000000014E-2</c:v>
                </c:pt>
                <c:pt idx="55">
                  <c:v>-5.6672999999999987E-2</c:v>
                </c:pt>
                <c:pt idx="56">
                  <c:v>-5.5439000000000002E-2</c:v>
                </c:pt>
                <c:pt idx="57">
                  <c:v>-5.1503E-2</c:v>
                </c:pt>
                <c:pt idx="58">
                  <c:v>-5.0978999999999997E-2</c:v>
                </c:pt>
                <c:pt idx="59">
                  <c:v>-5.4016000000000529E-2</c:v>
                </c:pt>
                <c:pt idx="60">
                  <c:v>-5.6218000000000004E-2</c:v>
                </c:pt>
                <c:pt idx="61">
                  <c:v>-5.9700000000000385E-2</c:v>
                </c:pt>
                <c:pt idx="62">
                  <c:v>-6.7166000000000184E-2</c:v>
                </c:pt>
                <c:pt idx="63">
                  <c:v>-7.3025999999999994E-2</c:v>
                </c:pt>
                <c:pt idx="64">
                  <c:v>-7.8609999999999999E-2</c:v>
                </c:pt>
                <c:pt idx="65">
                  <c:v>-8.7416000000000008E-2</c:v>
                </c:pt>
                <c:pt idx="66">
                  <c:v>-9.1102000000000002E-2</c:v>
                </c:pt>
                <c:pt idx="67">
                  <c:v>-8.955600000000094E-2</c:v>
                </c:pt>
                <c:pt idx="68">
                  <c:v>-8.6738000000000023E-2</c:v>
                </c:pt>
                <c:pt idx="69">
                  <c:v>-8.4009000000000028E-2</c:v>
                </c:pt>
                <c:pt idx="70">
                  <c:v>-8.1085000000000004E-2</c:v>
                </c:pt>
                <c:pt idx="71">
                  <c:v>-7.9436000000000562E-2</c:v>
                </c:pt>
                <c:pt idx="72">
                  <c:v>-7.7031000000000002E-2</c:v>
                </c:pt>
                <c:pt idx="73">
                  <c:v>-7.0771000000000001E-2</c:v>
                </c:pt>
                <c:pt idx="74">
                  <c:v>-6.2593000000000024E-2</c:v>
                </c:pt>
                <c:pt idx="75">
                  <c:v>-5.5911000000000002E-2</c:v>
                </c:pt>
                <c:pt idx="76">
                  <c:v>-5.0517000000000034E-2</c:v>
                </c:pt>
                <c:pt idx="77">
                  <c:v>-5.5204999999999997E-2</c:v>
                </c:pt>
                <c:pt idx="78">
                  <c:v>-7.0139999999999994E-2</c:v>
                </c:pt>
                <c:pt idx="79">
                  <c:v>-8.7588000000000041E-2</c:v>
                </c:pt>
                <c:pt idx="80">
                  <c:v>-9.8168000000000047E-2</c:v>
                </c:pt>
                <c:pt idx="81">
                  <c:v>-0.101969</c:v>
                </c:pt>
                <c:pt idx="82">
                  <c:v>-0.101812</c:v>
                </c:pt>
                <c:pt idx="83">
                  <c:v>-9.8538000000000722E-2</c:v>
                </c:pt>
                <c:pt idx="84">
                  <c:v>-8.9911000000000005E-2</c:v>
                </c:pt>
                <c:pt idx="85">
                  <c:v>-8.0814000000000025E-2</c:v>
                </c:pt>
                <c:pt idx="86">
                  <c:v>-8.1336000000000006E-2</c:v>
                </c:pt>
                <c:pt idx="87">
                  <c:v>-8.3938000000000068E-2</c:v>
                </c:pt>
                <c:pt idx="88">
                  <c:v>-8.2832000000000003E-2</c:v>
                </c:pt>
                <c:pt idx="89">
                  <c:v>-8.0094000000000068E-2</c:v>
                </c:pt>
                <c:pt idx="90">
                  <c:v>-7.6782000000000114E-2</c:v>
                </c:pt>
                <c:pt idx="91">
                  <c:v>-7.2090000000000418E-2</c:v>
                </c:pt>
                <c:pt idx="92">
                  <c:v>-6.5534000000000009E-2</c:v>
                </c:pt>
                <c:pt idx="93">
                  <c:v>-6.2281999999999997E-2</c:v>
                </c:pt>
                <c:pt idx="94">
                  <c:v>-6.2114000000000114E-2</c:v>
                </c:pt>
                <c:pt idx="95">
                  <c:v>-7.1346999999999994E-2</c:v>
                </c:pt>
                <c:pt idx="96">
                  <c:v>-7.7292000000000124E-2</c:v>
                </c:pt>
                <c:pt idx="97">
                  <c:v>-8.1160000000000024E-2</c:v>
                </c:pt>
                <c:pt idx="98">
                  <c:v>-8.7500000000000008E-2</c:v>
                </c:pt>
                <c:pt idx="99">
                  <c:v>-8.9652000000000662E-2</c:v>
                </c:pt>
                <c:pt idx="100">
                  <c:v>-8.6213000000000012E-2</c:v>
                </c:pt>
                <c:pt idx="101">
                  <c:v>-8.2553000000000043E-2</c:v>
                </c:pt>
                <c:pt idx="102">
                  <c:v>-7.7773000000000134E-2</c:v>
                </c:pt>
                <c:pt idx="103">
                  <c:v>-6.6771999999999998E-2</c:v>
                </c:pt>
                <c:pt idx="104">
                  <c:v>-6.1296000000000003E-2</c:v>
                </c:pt>
                <c:pt idx="105">
                  <c:v>-5.5031000000000004E-2</c:v>
                </c:pt>
                <c:pt idx="106">
                  <c:v>-5.0390000000000337E-2</c:v>
                </c:pt>
                <c:pt idx="107">
                  <c:v>-5.2465000000000032E-2</c:v>
                </c:pt>
                <c:pt idx="108">
                  <c:v>-5.8975E-2</c:v>
                </c:pt>
                <c:pt idx="109">
                  <c:v>-6.5481000000000011E-2</c:v>
                </c:pt>
                <c:pt idx="110">
                  <c:v>-7.0983000000000004E-2</c:v>
                </c:pt>
                <c:pt idx="111">
                  <c:v>-7.1933000000000011E-2</c:v>
                </c:pt>
                <c:pt idx="112">
                  <c:v>-6.8684999999999996E-2</c:v>
                </c:pt>
                <c:pt idx="113">
                  <c:v>-6.5224000000000004E-2</c:v>
                </c:pt>
                <c:pt idx="114">
                  <c:v>-6.4750000000000113E-2</c:v>
                </c:pt>
                <c:pt idx="115">
                  <c:v>-6.2531000000000003E-2</c:v>
                </c:pt>
                <c:pt idx="116">
                  <c:v>-6.3437999999999994E-2</c:v>
                </c:pt>
                <c:pt idx="117">
                  <c:v>-6.6478999999999996E-2</c:v>
                </c:pt>
                <c:pt idx="118">
                  <c:v>-6.3872999999999999E-2</c:v>
                </c:pt>
                <c:pt idx="119">
                  <c:v>-5.8779999999999999E-2</c:v>
                </c:pt>
                <c:pt idx="120">
                  <c:v>-5.8085999999999999E-2</c:v>
                </c:pt>
                <c:pt idx="121">
                  <c:v>-5.8448999999999987E-2</c:v>
                </c:pt>
                <c:pt idx="122">
                  <c:v>-5.5109999999999999E-2</c:v>
                </c:pt>
                <c:pt idx="123">
                  <c:v>-5.5838000000000013E-2</c:v>
                </c:pt>
                <c:pt idx="124">
                  <c:v>-5.3384000000000022E-2</c:v>
                </c:pt>
                <c:pt idx="125">
                  <c:v>-5.3265E-2</c:v>
                </c:pt>
                <c:pt idx="126">
                  <c:v>-5.2399000000000133E-2</c:v>
                </c:pt>
                <c:pt idx="127">
                  <c:v>-5.3984999999999998E-2</c:v>
                </c:pt>
                <c:pt idx="128">
                  <c:v>-5.5503000000000004E-2</c:v>
                </c:pt>
                <c:pt idx="129">
                  <c:v>-6.0235999999999998E-2</c:v>
                </c:pt>
                <c:pt idx="130">
                  <c:v>-5.8992000000000315E-2</c:v>
                </c:pt>
                <c:pt idx="131">
                  <c:v>-5.8279999999999985E-2</c:v>
                </c:pt>
                <c:pt idx="132">
                  <c:v>-5.3317000000000343E-2</c:v>
                </c:pt>
                <c:pt idx="133">
                  <c:v>-5.0181000000000003E-2</c:v>
                </c:pt>
                <c:pt idx="134">
                  <c:v>-4.7551999999999997E-2</c:v>
                </c:pt>
                <c:pt idx="135">
                  <c:v>-4.9083000000000133E-2</c:v>
                </c:pt>
                <c:pt idx="136">
                  <c:v>-4.8348999999999996E-2</c:v>
                </c:pt>
                <c:pt idx="137">
                  <c:v>-4.9715000000000134E-2</c:v>
                </c:pt>
                <c:pt idx="138">
                  <c:v>-5.0257999999999997E-2</c:v>
                </c:pt>
                <c:pt idx="139">
                  <c:v>-4.8423000000000001E-2</c:v>
                </c:pt>
                <c:pt idx="140">
                  <c:v>-4.7974999999999997E-2</c:v>
                </c:pt>
                <c:pt idx="141">
                  <c:v>-5.1317000000000133E-2</c:v>
                </c:pt>
                <c:pt idx="142">
                  <c:v>-5.4621999999999997E-2</c:v>
                </c:pt>
                <c:pt idx="143">
                  <c:v>-5.5512000000000367E-2</c:v>
                </c:pt>
                <c:pt idx="144">
                  <c:v>-5.5511000000000012E-2</c:v>
                </c:pt>
                <c:pt idx="145">
                  <c:v>-5.7848000000000004E-2</c:v>
                </c:pt>
                <c:pt idx="146">
                  <c:v>-5.9309000000000132E-2</c:v>
                </c:pt>
                <c:pt idx="147">
                  <c:v>-6.1528999999999986E-2</c:v>
                </c:pt>
                <c:pt idx="148">
                  <c:v>-6.5367000000000133E-2</c:v>
                </c:pt>
                <c:pt idx="149">
                  <c:v>-6.8334000000000034E-2</c:v>
                </c:pt>
                <c:pt idx="150">
                  <c:v>-6.613999999999999E-2</c:v>
                </c:pt>
                <c:pt idx="151">
                  <c:v>-6.1151999999999998E-2</c:v>
                </c:pt>
                <c:pt idx="152">
                  <c:v>-5.7665000000000001E-2</c:v>
                </c:pt>
                <c:pt idx="153">
                  <c:v>-5.5773000000000024E-2</c:v>
                </c:pt>
                <c:pt idx="154">
                  <c:v>-5.0943000000000002E-2</c:v>
                </c:pt>
                <c:pt idx="155">
                  <c:v>-4.4888000000000032E-2</c:v>
                </c:pt>
                <c:pt idx="156">
                  <c:v>-4.4296000000000134E-2</c:v>
                </c:pt>
                <c:pt idx="157">
                  <c:v>-4.2603000000000002E-2</c:v>
                </c:pt>
                <c:pt idx="158">
                  <c:v>-4.2736000000000433E-2</c:v>
                </c:pt>
                <c:pt idx="159">
                  <c:v>-4.7759000000000003E-2</c:v>
                </c:pt>
                <c:pt idx="160">
                  <c:v>-5.1767000000000014E-2</c:v>
                </c:pt>
                <c:pt idx="161">
                  <c:v>-5.5748000000000013E-2</c:v>
                </c:pt>
                <c:pt idx="162">
                  <c:v>-5.5629999999999985E-2</c:v>
                </c:pt>
                <c:pt idx="163">
                  <c:v>-5.1243999999999977E-2</c:v>
                </c:pt>
                <c:pt idx="164">
                  <c:v>-4.4467000000000402E-2</c:v>
                </c:pt>
                <c:pt idx="165">
                  <c:v>-3.841300000000001E-2</c:v>
                </c:pt>
                <c:pt idx="166">
                  <c:v>-3.5376999999999999E-2</c:v>
                </c:pt>
                <c:pt idx="167">
                  <c:v>-3.778200000000001E-2</c:v>
                </c:pt>
                <c:pt idx="168">
                  <c:v>-4.1267999999999999E-2</c:v>
                </c:pt>
                <c:pt idx="169">
                  <c:v>-4.9268000000000013E-2</c:v>
                </c:pt>
                <c:pt idx="170">
                  <c:v>-5.2721000000000004E-2</c:v>
                </c:pt>
                <c:pt idx="171">
                  <c:v>-5.1521999999999978E-2</c:v>
                </c:pt>
                <c:pt idx="172">
                  <c:v>-5.0181000000000003E-2</c:v>
                </c:pt>
                <c:pt idx="173">
                  <c:v>-4.6299E-2</c:v>
                </c:pt>
                <c:pt idx="174">
                  <c:v>-3.9725000000000003E-2</c:v>
                </c:pt>
                <c:pt idx="175">
                  <c:v>-3.9058000000000002E-2</c:v>
                </c:pt>
                <c:pt idx="176">
                  <c:v>-3.9529000000000002E-2</c:v>
                </c:pt>
                <c:pt idx="177">
                  <c:v>-4.2457000000000022E-2</c:v>
                </c:pt>
                <c:pt idx="178">
                  <c:v>-4.6626000000000001E-2</c:v>
                </c:pt>
                <c:pt idx="179">
                  <c:v>-4.8184999999999999E-2</c:v>
                </c:pt>
                <c:pt idx="180">
                  <c:v>-5.2287000000000014E-2</c:v>
                </c:pt>
                <c:pt idx="181">
                  <c:v>-5.6364000000000004E-2</c:v>
                </c:pt>
                <c:pt idx="182">
                  <c:v>-5.5109999999999999E-2</c:v>
                </c:pt>
                <c:pt idx="183">
                  <c:v>-4.9639000000000003E-2</c:v>
                </c:pt>
                <c:pt idx="184">
                  <c:v>-4.6642999999999997E-2</c:v>
                </c:pt>
                <c:pt idx="185">
                  <c:v>-4.7667000000000022E-2</c:v>
                </c:pt>
                <c:pt idx="186">
                  <c:v>-4.5763000000000366E-2</c:v>
                </c:pt>
                <c:pt idx="187">
                  <c:v>-4.5143999999999997E-2</c:v>
                </c:pt>
                <c:pt idx="188">
                  <c:v>-5.4589000000000013E-2</c:v>
                </c:pt>
                <c:pt idx="189">
                  <c:v>-6.1143999999999997E-2</c:v>
                </c:pt>
                <c:pt idx="190">
                  <c:v>-6.4787000000000455E-2</c:v>
                </c:pt>
                <c:pt idx="191">
                  <c:v>-6.6930000000000003E-2</c:v>
                </c:pt>
                <c:pt idx="192">
                  <c:v>-6.7527000000000004E-2</c:v>
                </c:pt>
                <c:pt idx="193">
                  <c:v>-6.349100000000002E-2</c:v>
                </c:pt>
                <c:pt idx="194">
                  <c:v>-5.9209999999999999E-2</c:v>
                </c:pt>
                <c:pt idx="195">
                  <c:v>-5.9406000000000431E-2</c:v>
                </c:pt>
                <c:pt idx="196">
                  <c:v>-5.9500000000000032E-2</c:v>
                </c:pt>
                <c:pt idx="197">
                  <c:v>-5.9489000000000014E-2</c:v>
                </c:pt>
                <c:pt idx="198">
                  <c:v>-6.1003000000000002E-2</c:v>
                </c:pt>
                <c:pt idx="199">
                  <c:v>-6.0797000000000434E-2</c:v>
                </c:pt>
                <c:pt idx="200">
                  <c:v>-5.8800000000000012E-2</c:v>
                </c:pt>
                <c:pt idx="201">
                  <c:v>-6.0041999999999998E-2</c:v>
                </c:pt>
                <c:pt idx="202">
                  <c:v>-6.1207999999999999E-2</c:v>
                </c:pt>
                <c:pt idx="203">
                  <c:v>-6.2296000000000337E-2</c:v>
                </c:pt>
                <c:pt idx="204">
                  <c:v>-6.3304000000000013E-2</c:v>
                </c:pt>
                <c:pt idx="205">
                  <c:v>-6.423100000000001E-2</c:v>
                </c:pt>
                <c:pt idx="206">
                  <c:v>-6.507300000000002E-2</c:v>
                </c:pt>
                <c:pt idx="207">
                  <c:v>-6.5830000000000014E-2</c:v>
                </c:pt>
                <c:pt idx="208">
                  <c:v>-6.4652000000000084E-2</c:v>
                </c:pt>
                <c:pt idx="209">
                  <c:v>-6.5208000000000002E-2</c:v>
                </c:pt>
                <c:pt idx="210">
                  <c:v>-7.3207999999999995E-2</c:v>
                </c:pt>
                <c:pt idx="211">
                  <c:v>-0.10327000000000019</c:v>
                </c:pt>
                <c:pt idx="212">
                  <c:v>-0.1094620000000005</c:v>
                </c:pt>
                <c:pt idx="213">
                  <c:v>-0.115649</c:v>
                </c:pt>
                <c:pt idx="214">
                  <c:v>-0.11634</c:v>
                </c:pt>
                <c:pt idx="215">
                  <c:v>-0.115078</c:v>
                </c:pt>
                <c:pt idx="216">
                  <c:v>-8.4543000000000021E-2</c:v>
                </c:pt>
                <c:pt idx="217">
                  <c:v>-8.0486000000000002E-2</c:v>
                </c:pt>
                <c:pt idx="218">
                  <c:v>-7.8253000000000003E-2</c:v>
                </c:pt>
                <c:pt idx="219">
                  <c:v>-8.0028000000000044E-2</c:v>
                </c:pt>
                <c:pt idx="220">
                  <c:v>-7.7510000000000023E-2</c:v>
                </c:pt>
                <c:pt idx="221">
                  <c:v>-7.6961000000000002E-2</c:v>
                </c:pt>
                <c:pt idx="222">
                  <c:v>-7.4102000000000431E-2</c:v>
                </c:pt>
                <c:pt idx="223">
                  <c:v>-7.3273000000000005E-2</c:v>
                </c:pt>
                <c:pt idx="224">
                  <c:v>-7.2313000000000516E-2</c:v>
                </c:pt>
                <c:pt idx="225">
                  <c:v>-7.5783000000000114E-2</c:v>
                </c:pt>
                <c:pt idx="226">
                  <c:v>-7.9218000000000094E-2</c:v>
                </c:pt>
                <c:pt idx="227">
                  <c:v>-8.2619000000000012E-2</c:v>
                </c:pt>
                <c:pt idx="228">
                  <c:v>-9.0619000000000005E-2</c:v>
                </c:pt>
                <c:pt idx="229">
                  <c:v>-9.3984000000000067E-2</c:v>
                </c:pt>
                <c:pt idx="230">
                  <c:v>-9.4965000000000618E-2</c:v>
                </c:pt>
                <c:pt idx="231">
                  <c:v>-9.5864000000000268E-2</c:v>
                </c:pt>
                <c:pt idx="232">
                  <c:v>-9.6678000000000028E-2</c:v>
                </c:pt>
                <c:pt idx="233">
                  <c:v>-9.740600000000002E-2</c:v>
                </c:pt>
                <c:pt idx="234">
                  <c:v>-0.10296200000000012</c:v>
                </c:pt>
                <c:pt idx="235">
                  <c:v>-0.10850799999999998</c:v>
                </c:pt>
                <c:pt idx="236">
                  <c:v>-0.11404499999999998</c:v>
                </c:pt>
                <c:pt idx="237">
                  <c:v>-0.117087</c:v>
                </c:pt>
                <c:pt idx="238">
                  <c:v>-0.11757400000000012</c:v>
                </c:pt>
                <c:pt idx="239">
                  <c:v>-0.117967</c:v>
                </c:pt>
                <c:pt idx="240">
                  <c:v>-0.11567200000000002</c:v>
                </c:pt>
                <c:pt idx="241">
                  <c:v>-0.11845799999999942</c:v>
                </c:pt>
                <c:pt idx="242">
                  <c:v>-0.11589400000000002</c:v>
                </c:pt>
                <c:pt idx="243">
                  <c:v>-0.11854099999999998</c:v>
                </c:pt>
                <c:pt idx="244">
                  <c:v>-0.11842300000000019</c:v>
                </c:pt>
                <c:pt idx="245">
                  <c:v>-0.11542600000000022</c:v>
                </c:pt>
                <c:pt idx="246">
                  <c:v>-0.11504600000000002</c:v>
                </c:pt>
                <c:pt idx="247">
                  <c:v>-0.12022600000000076</c:v>
                </c:pt>
                <c:pt idx="248">
                  <c:v>-0.125393</c:v>
                </c:pt>
                <c:pt idx="249">
                  <c:v>-0.12481399999999998</c:v>
                </c:pt>
                <c:pt idx="250">
                  <c:v>-0.127027</c:v>
                </c:pt>
                <c:pt idx="251">
                  <c:v>-0.12918299999999988</c:v>
                </c:pt>
                <c:pt idx="252">
                  <c:v>-0.13128300000000001</c:v>
                </c:pt>
                <c:pt idx="253">
                  <c:v>-0.133324</c:v>
                </c:pt>
                <c:pt idx="254">
                  <c:v>-0.138322</c:v>
                </c:pt>
                <c:pt idx="255">
                  <c:v>-0.14027400000000001</c:v>
                </c:pt>
                <c:pt idx="256">
                  <c:v>-0.14522800000000041</c:v>
                </c:pt>
                <c:pt idx="257">
                  <c:v>-0.15016499999999999</c:v>
                </c:pt>
                <c:pt idx="258">
                  <c:v>-0.15816500000000044</c:v>
                </c:pt>
                <c:pt idx="259">
                  <c:v>-0.16308700000000001</c:v>
                </c:pt>
                <c:pt idx="260">
                  <c:v>-0.17108699999999999</c:v>
                </c:pt>
                <c:pt idx="261">
                  <c:v>-0.17599400000000112</c:v>
                </c:pt>
                <c:pt idx="262">
                  <c:v>-0.17775900000000044</c:v>
                </c:pt>
                <c:pt idx="263">
                  <c:v>-0.17628400000000041</c:v>
                </c:pt>
                <c:pt idx="264">
                  <c:v>-0.17788399999999999</c:v>
                </c:pt>
                <c:pt idx="265">
                  <c:v>-0.17941500000000132</c:v>
                </c:pt>
                <c:pt idx="266">
                  <c:v>-0.17758099999999999</c:v>
                </c:pt>
                <c:pt idx="267">
                  <c:v>-0.18226700000000112</c:v>
                </c:pt>
                <c:pt idx="268">
                  <c:v>-0.19026699999999999</c:v>
                </c:pt>
                <c:pt idx="269">
                  <c:v>-0.19493500000000041</c:v>
                </c:pt>
              </c:numCache>
            </c:numRef>
          </c:yVal>
          <c:smooth val="1"/>
        </c:ser>
        <c:ser>
          <c:idx val="6"/>
          <c:order val="3"/>
          <c:tx>
            <c:v>i=6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flat!$L$3:$L$451</c:f>
              <c:numCache>
                <c:formatCode>General</c:formatCode>
                <c:ptCount val="449"/>
                <c:pt idx="0">
                  <c:v>2.7889000000000226E-2</c:v>
                </c:pt>
                <c:pt idx="1">
                  <c:v>3.0289000000000052E-2</c:v>
                </c:pt>
                <c:pt idx="2">
                  <c:v>2.9636000000000016E-2</c:v>
                </c:pt>
                <c:pt idx="3">
                  <c:v>2.3656E-2</c:v>
                </c:pt>
                <c:pt idx="4">
                  <c:v>1.5789999999999998E-2</c:v>
                </c:pt>
                <c:pt idx="5">
                  <c:v>1.0630000000000001E-2</c:v>
                </c:pt>
                <c:pt idx="6">
                  <c:v>6.0270000000000002E-3</c:v>
                </c:pt>
                <c:pt idx="7">
                  <c:v>4.8500000000000024E-4</c:v>
                </c:pt>
                <c:pt idx="8">
                  <c:v>-2.8450000000000012E-3</c:v>
                </c:pt>
                <c:pt idx="9">
                  <c:v>-4.0500000000000024E-3</c:v>
                </c:pt>
                <c:pt idx="10">
                  <c:v>-7.0090000000000421E-3</c:v>
                </c:pt>
                <c:pt idx="11">
                  <c:v>-7.7940000000000014E-3</c:v>
                </c:pt>
                <c:pt idx="12">
                  <c:v>-8.3490000000000248E-3</c:v>
                </c:pt>
                <c:pt idx="13">
                  <c:v>-1.2010999999999996E-2</c:v>
                </c:pt>
                <c:pt idx="14">
                  <c:v>-1.6372999999999999E-2</c:v>
                </c:pt>
                <c:pt idx="15">
                  <c:v>-2.0565E-2</c:v>
                </c:pt>
                <c:pt idx="16">
                  <c:v>-2.7242000000000179E-2</c:v>
                </c:pt>
                <c:pt idx="17">
                  <c:v>-3.406300000000001E-2</c:v>
                </c:pt>
                <c:pt idx="18">
                  <c:v>-3.5984000000000002E-2</c:v>
                </c:pt>
                <c:pt idx="19">
                  <c:v>-3.7543000000000208E-2</c:v>
                </c:pt>
                <c:pt idx="20">
                  <c:v>-4.2674999999999998E-2</c:v>
                </c:pt>
                <c:pt idx="21">
                  <c:v>-4.8855999999999997E-2</c:v>
                </c:pt>
                <c:pt idx="22">
                  <c:v>-5.2285999999999999E-2</c:v>
                </c:pt>
                <c:pt idx="23">
                  <c:v>-5.5681000000000001E-2</c:v>
                </c:pt>
                <c:pt idx="24">
                  <c:v>-5.6083000000000022E-2</c:v>
                </c:pt>
                <c:pt idx="25">
                  <c:v>-5.4806000000000431E-2</c:v>
                </c:pt>
                <c:pt idx="26">
                  <c:v>-5.0481000000000012E-2</c:v>
                </c:pt>
                <c:pt idx="27">
                  <c:v>-4.7548E-2</c:v>
                </c:pt>
                <c:pt idx="28">
                  <c:v>-4.4413000000000431E-2</c:v>
                </c:pt>
                <c:pt idx="29">
                  <c:v>-4.4309000000000084E-2</c:v>
                </c:pt>
                <c:pt idx="30">
                  <c:v>-4.2023000000000012E-2</c:v>
                </c:pt>
                <c:pt idx="31">
                  <c:v>-4.2192000000000375E-2</c:v>
                </c:pt>
                <c:pt idx="32">
                  <c:v>-4.9491000000000132E-2</c:v>
                </c:pt>
                <c:pt idx="33">
                  <c:v>-6.0813000000000388E-2</c:v>
                </c:pt>
                <c:pt idx="34">
                  <c:v>-6.6717000000000123E-2</c:v>
                </c:pt>
                <c:pt idx="35">
                  <c:v>-6.8737999999999994E-2</c:v>
                </c:pt>
                <c:pt idx="36">
                  <c:v>-6.9805000000000034E-2</c:v>
                </c:pt>
                <c:pt idx="37">
                  <c:v>-6.2964999999999993E-2</c:v>
                </c:pt>
                <c:pt idx="38">
                  <c:v>-5.0657000000000001E-2</c:v>
                </c:pt>
                <c:pt idx="39">
                  <c:v>-4.2139000000000003E-2</c:v>
                </c:pt>
                <c:pt idx="40">
                  <c:v>-4.0126000000000002E-2</c:v>
                </c:pt>
                <c:pt idx="41">
                  <c:v>-4.2757000000000024E-2</c:v>
                </c:pt>
                <c:pt idx="42">
                  <c:v>-4.6748999999999999E-2</c:v>
                </c:pt>
                <c:pt idx="43">
                  <c:v>-5.3138000000000012E-2</c:v>
                </c:pt>
                <c:pt idx="44">
                  <c:v>-5.6483000000000012E-2</c:v>
                </c:pt>
                <c:pt idx="45">
                  <c:v>-5.7742000000000133E-2</c:v>
                </c:pt>
                <c:pt idx="46">
                  <c:v>-5.2658999999999997E-2</c:v>
                </c:pt>
                <c:pt idx="47">
                  <c:v>-4.8143999999999999E-2</c:v>
                </c:pt>
                <c:pt idx="48">
                  <c:v>-4.4240999999999996E-2</c:v>
                </c:pt>
                <c:pt idx="49">
                  <c:v>-4.7192000000000366E-2</c:v>
                </c:pt>
                <c:pt idx="50">
                  <c:v>-5.1877E-2</c:v>
                </c:pt>
                <c:pt idx="51">
                  <c:v>-5.6098000000000002E-2</c:v>
                </c:pt>
                <c:pt idx="52">
                  <c:v>-6.4767000000000519E-2</c:v>
                </c:pt>
                <c:pt idx="53">
                  <c:v>-7.232100000000001E-2</c:v>
                </c:pt>
                <c:pt idx="54">
                  <c:v>-7.5845999999999997E-2</c:v>
                </c:pt>
                <c:pt idx="55">
                  <c:v>-7.8658000000000006E-2</c:v>
                </c:pt>
                <c:pt idx="56">
                  <c:v>-8.5978000000000041E-2</c:v>
                </c:pt>
                <c:pt idx="57">
                  <c:v>-8.4148000000000001E-2</c:v>
                </c:pt>
                <c:pt idx="58">
                  <c:v>-8.1686000000000022E-2</c:v>
                </c:pt>
                <c:pt idx="59">
                  <c:v>-8.1184000000000006E-2</c:v>
                </c:pt>
                <c:pt idx="60">
                  <c:v>-7.9353000000000493E-2</c:v>
                </c:pt>
                <c:pt idx="61">
                  <c:v>-7.8833000000000014E-2</c:v>
                </c:pt>
                <c:pt idx="62">
                  <c:v>-8.2898000000000041E-2</c:v>
                </c:pt>
                <c:pt idx="63">
                  <c:v>-8.6191000000000004E-2</c:v>
                </c:pt>
                <c:pt idx="64">
                  <c:v>-9.0199000000000001E-2</c:v>
                </c:pt>
                <c:pt idx="65">
                  <c:v>-9.5942E-2</c:v>
                </c:pt>
                <c:pt idx="66">
                  <c:v>-9.7627000000000047E-2</c:v>
                </c:pt>
                <c:pt idx="67">
                  <c:v>-9.5127000000000225E-2</c:v>
                </c:pt>
                <c:pt idx="68">
                  <c:v>-9.5849000000000004E-2</c:v>
                </c:pt>
                <c:pt idx="69">
                  <c:v>-9.4893000000000005E-2</c:v>
                </c:pt>
                <c:pt idx="70">
                  <c:v>-9.5685000000000006E-2</c:v>
                </c:pt>
                <c:pt idx="71">
                  <c:v>-9.229900000000002E-2</c:v>
                </c:pt>
                <c:pt idx="72">
                  <c:v>-8.8415000000000021E-2</c:v>
                </c:pt>
                <c:pt idx="73">
                  <c:v>-8.5715000000000027E-2</c:v>
                </c:pt>
                <c:pt idx="74">
                  <c:v>-8.2243999999999998E-2</c:v>
                </c:pt>
                <c:pt idx="75">
                  <c:v>-7.6481999999999994E-2</c:v>
                </c:pt>
                <c:pt idx="76">
                  <c:v>-7.5230000000000019E-2</c:v>
                </c:pt>
                <c:pt idx="77">
                  <c:v>-8.4131000000000025E-2</c:v>
                </c:pt>
                <c:pt idx="78">
                  <c:v>-8.8517000000000068E-2</c:v>
                </c:pt>
                <c:pt idx="79">
                  <c:v>-9.1968000000000022E-2</c:v>
                </c:pt>
                <c:pt idx="80">
                  <c:v>-9.0149000000000007E-2</c:v>
                </c:pt>
                <c:pt idx="81">
                  <c:v>-9.1304000000000024E-2</c:v>
                </c:pt>
                <c:pt idx="82">
                  <c:v>-9.1114000000000001E-2</c:v>
                </c:pt>
                <c:pt idx="83">
                  <c:v>-9.5296000000000047E-2</c:v>
                </c:pt>
                <c:pt idx="84">
                  <c:v>-0.10425300000000012</c:v>
                </c:pt>
                <c:pt idx="85">
                  <c:v>-0.11669800000000002</c:v>
                </c:pt>
                <c:pt idx="86">
                  <c:v>-0.12374800000000002</c:v>
                </c:pt>
                <c:pt idx="87">
                  <c:v>-0.120557</c:v>
                </c:pt>
                <c:pt idx="88">
                  <c:v>-0.115837</c:v>
                </c:pt>
                <c:pt idx="89">
                  <c:v>-0.10509300000000057</c:v>
                </c:pt>
                <c:pt idx="90">
                  <c:v>-9.3397000000000063E-2</c:v>
                </c:pt>
                <c:pt idx="91">
                  <c:v>-8.6463000000000012E-2</c:v>
                </c:pt>
                <c:pt idx="92">
                  <c:v>-8.5761000000000046E-2</c:v>
                </c:pt>
                <c:pt idx="93">
                  <c:v>-8.3076000000000066E-2</c:v>
                </c:pt>
                <c:pt idx="94">
                  <c:v>-8.2088000000000008E-2</c:v>
                </c:pt>
                <c:pt idx="95">
                  <c:v>-8.2494000000000026E-2</c:v>
                </c:pt>
                <c:pt idx="96">
                  <c:v>-7.8143000000000004E-2</c:v>
                </c:pt>
                <c:pt idx="97">
                  <c:v>-7.5919E-2</c:v>
                </c:pt>
                <c:pt idx="98">
                  <c:v>-7.5934000000000001E-2</c:v>
                </c:pt>
                <c:pt idx="99">
                  <c:v>-7.462000000000002E-2</c:v>
                </c:pt>
                <c:pt idx="100">
                  <c:v>-7.3575000000000002E-2</c:v>
                </c:pt>
                <c:pt idx="101">
                  <c:v>-7.1128999999999998E-2</c:v>
                </c:pt>
                <c:pt idx="102">
                  <c:v>-6.9357000000000418E-2</c:v>
                </c:pt>
                <c:pt idx="103">
                  <c:v>-6.7424000000000012E-2</c:v>
                </c:pt>
                <c:pt idx="104">
                  <c:v>-7.1492000000000139E-2</c:v>
                </c:pt>
                <c:pt idx="105">
                  <c:v>-7.5976000000000002E-2</c:v>
                </c:pt>
                <c:pt idx="106">
                  <c:v>-8.1325000000000064E-2</c:v>
                </c:pt>
                <c:pt idx="107">
                  <c:v>-8.4435000000000024E-2</c:v>
                </c:pt>
                <c:pt idx="108">
                  <c:v>-8.4347000000000005E-2</c:v>
                </c:pt>
                <c:pt idx="109">
                  <c:v>-8.1853000000000023E-2</c:v>
                </c:pt>
                <c:pt idx="110">
                  <c:v>-7.7766000000000557E-2</c:v>
                </c:pt>
                <c:pt idx="111">
                  <c:v>-7.8204999999999997E-2</c:v>
                </c:pt>
                <c:pt idx="112">
                  <c:v>-8.1431999999999991E-2</c:v>
                </c:pt>
                <c:pt idx="113">
                  <c:v>-8.3169000000000007E-2</c:v>
                </c:pt>
                <c:pt idx="114">
                  <c:v>-8.630800000000001E-2</c:v>
                </c:pt>
                <c:pt idx="115">
                  <c:v>-9.5282999999999993E-2</c:v>
                </c:pt>
                <c:pt idx="116">
                  <c:v>-0.102308</c:v>
                </c:pt>
                <c:pt idx="117">
                  <c:v>-0.102447</c:v>
                </c:pt>
                <c:pt idx="118">
                  <c:v>-0.101479</c:v>
                </c:pt>
                <c:pt idx="119">
                  <c:v>-9.9357000000000265E-2</c:v>
                </c:pt>
                <c:pt idx="120">
                  <c:v>-9.1324000000000044E-2</c:v>
                </c:pt>
                <c:pt idx="121">
                  <c:v>-8.5542000000000007E-2</c:v>
                </c:pt>
                <c:pt idx="122">
                  <c:v>-8.381300000000004E-2</c:v>
                </c:pt>
                <c:pt idx="123">
                  <c:v>-8.2479000000000011E-2</c:v>
                </c:pt>
                <c:pt idx="124">
                  <c:v>-8.0998000000000028E-2</c:v>
                </c:pt>
                <c:pt idx="125">
                  <c:v>-7.6504000000000003E-2</c:v>
                </c:pt>
                <c:pt idx="126">
                  <c:v>-7.0573000000000011E-2</c:v>
                </c:pt>
                <c:pt idx="127">
                  <c:v>-6.6114999999999993E-2</c:v>
                </c:pt>
                <c:pt idx="128">
                  <c:v>-6.9300000000000431E-2</c:v>
                </c:pt>
                <c:pt idx="129">
                  <c:v>-7.3055999999999996E-2</c:v>
                </c:pt>
                <c:pt idx="130">
                  <c:v>-7.8617999999999993E-2</c:v>
                </c:pt>
                <c:pt idx="131">
                  <c:v>-8.7228E-2</c:v>
                </c:pt>
                <c:pt idx="132">
                  <c:v>-9.1555000000000858E-2</c:v>
                </c:pt>
                <c:pt idx="133">
                  <c:v>-9.1520000000000268E-2</c:v>
                </c:pt>
                <c:pt idx="134">
                  <c:v>-9.3894000000000921E-2</c:v>
                </c:pt>
                <c:pt idx="135">
                  <c:v>-9.4310000000000005E-2</c:v>
                </c:pt>
                <c:pt idx="136">
                  <c:v>-9.0104000000000045E-2</c:v>
                </c:pt>
                <c:pt idx="137">
                  <c:v>-8.3657000000000897E-2</c:v>
                </c:pt>
                <c:pt idx="138">
                  <c:v>-7.5492000000000489E-2</c:v>
                </c:pt>
                <c:pt idx="139">
                  <c:v>-6.8984000000000004E-2</c:v>
                </c:pt>
                <c:pt idx="140">
                  <c:v>-6.7825999999999997E-2</c:v>
                </c:pt>
                <c:pt idx="141">
                  <c:v>-7.0120000000000002E-2</c:v>
                </c:pt>
                <c:pt idx="142">
                  <c:v>-7.2359999999999994E-2</c:v>
                </c:pt>
                <c:pt idx="143">
                  <c:v>-7.5274999999999995E-2</c:v>
                </c:pt>
                <c:pt idx="144">
                  <c:v>-7.8145999999999993E-2</c:v>
                </c:pt>
                <c:pt idx="145">
                  <c:v>-7.3507000000000003E-2</c:v>
                </c:pt>
                <c:pt idx="146">
                  <c:v>-6.5520000000000009E-2</c:v>
                </c:pt>
                <c:pt idx="147">
                  <c:v>-6.2621999999999997E-2</c:v>
                </c:pt>
                <c:pt idx="148">
                  <c:v>-6.5099000000000004E-2</c:v>
                </c:pt>
                <c:pt idx="149">
                  <c:v>-6.5923000000000009E-2</c:v>
                </c:pt>
                <c:pt idx="150">
                  <c:v>-6.9899000000000114E-2</c:v>
                </c:pt>
                <c:pt idx="151">
                  <c:v>-7.3034000000000002E-2</c:v>
                </c:pt>
                <c:pt idx="152">
                  <c:v>-7.5309000000000001E-2</c:v>
                </c:pt>
                <c:pt idx="153">
                  <c:v>-7.1693999999999994E-2</c:v>
                </c:pt>
                <c:pt idx="154">
                  <c:v>-6.5282999999999994E-2</c:v>
                </c:pt>
                <c:pt idx="155">
                  <c:v>-6.1151999999999998E-2</c:v>
                </c:pt>
                <c:pt idx="156">
                  <c:v>-6.3878000000000004E-2</c:v>
                </c:pt>
                <c:pt idx="157">
                  <c:v>-6.9223000000000021E-2</c:v>
                </c:pt>
                <c:pt idx="158">
                  <c:v>-7.8108999999999998E-2</c:v>
                </c:pt>
                <c:pt idx="159">
                  <c:v>-8.5223000000000021E-2</c:v>
                </c:pt>
                <c:pt idx="160">
                  <c:v>-9.2336000000000001E-2</c:v>
                </c:pt>
                <c:pt idx="161">
                  <c:v>-9.4087000000000004E-2</c:v>
                </c:pt>
                <c:pt idx="162">
                  <c:v>-9.1222000000000025E-2</c:v>
                </c:pt>
                <c:pt idx="163">
                  <c:v>-8.1609000000000001E-2</c:v>
                </c:pt>
                <c:pt idx="164">
                  <c:v>-7.5333000000000441E-2</c:v>
                </c:pt>
                <c:pt idx="165">
                  <c:v>-6.9698000000000024E-2</c:v>
                </c:pt>
                <c:pt idx="166">
                  <c:v>-6.3747999999999999E-2</c:v>
                </c:pt>
                <c:pt idx="167">
                  <c:v>-6.1583000000000013E-2</c:v>
                </c:pt>
                <c:pt idx="168">
                  <c:v>-6.4435999999999993E-2</c:v>
                </c:pt>
                <c:pt idx="169">
                  <c:v>-6.8285999999999999E-2</c:v>
                </c:pt>
                <c:pt idx="170">
                  <c:v>-7.0008000000000001E-2</c:v>
                </c:pt>
                <c:pt idx="171">
                  <c:v>-7.2725999999999999E-2</c:v>
                </c:pt>
                <c:pt idx="172">
                  <c:v>-7.1099999999999997E-2</c:v>
                </c:pt>
                <c:pt idx="173">
                  <c:v>-6.6022999999999998E-2</c:v>
                </c:pt>
                <c:pt idx="174">
                  <c:v>-6.4026000000000124E-2</c:v>
                </c:pt>
                <c:pt idx="175">
                  <c:v>-6.4135000000000011E-2</c:v>
                </c:pt>
                <c:pt idx="176">
                  <c:v>-6.2988000000000002E-2</c:v>
                </c:pt>
                <c:pt idx="177">
                  <c:v>-6.5199999999999994E-2</c:v>
                </c:pt>
                <c:pt idx="178">
                  <c:v>-7.2036000000000419E-2</c:v>
                </c:pt>
                <c:pt idx="179">
                  <c:v>-7.3003999999999999E-2</c:v>
                </c:pt>
                <c:pt idx="180">
                  <c:v>-7.2694000000000022E-2</c:v>
                </c:pt>
                <c:pt idx="181">
                  <c:v>-7.4688000000000004E-2</c:v>
                </c:pt>
                <c:pt idx="182">
                  <c:v>-7.6621999999999996E-2</c:v>
                </c:pt>
                <c:pt idx="183">
                  <c:v>-7.6025999999999996E-2</c:v>
                </c:pt>
                <c:pt idx="184">
                  <c:v>-7.4049000000000004E-2</c:v>
                </c:pt>
                <c:pt idx="185">
                  <c:v>-7.6998999999999998E-2</c:v>
                </c:pt>
                <c:pt idx="186">
                  <c:v>-7.4769000000000418E-2</c:v>
                </c:pt>
                <c:pt idx="187">
                  <c:v>-7.3674000000000003E-2</c:v>
                </c:pt>
                <c:pt idx="188">
                  <c:v>-7.7734000000000442E-2</c:v>
                </c:pt>
                <c:pt idx="189">
                  <c:v>-8.0441000000000012E-2</c:v>
                </c:pt>
                <c:pt idx="190">
                  <c:v>-8.1758000000000067E-2</c:v>
                </c:pt>
                <c:pt idx="191">
                  <c:v>-8.4358000000000044E-2</c:v>
                </c:pt>
                <c:pt idx="192">
                  <c:v>-8.5539000000000046E-2</c:v>
                </c:pt>
                <c:pt idx="193">
                  <c:v>-8.5254000000000246E-2</c:v>
                </c:pt>
                <c:pt idx="194">
                  <c:v>-8.4854000000000845E-2</c:v>
                </c:pt>
                <c:pt idx="195">
                  <c:v>-8.1469E-2</c:v>
                </c:pt>
                <c:pt idx="196">
                  <c:v>-8.3695000000000921E-2</c:v>
                </c:pt>
                <c:pt idx="197">
                  <c:v>-8.5866000000000067E-2</c:v>
                </c:pt>
                <c:pt idx="198">
                  <c:v>-9.0930000000000025E-2</c:v>
                </c:pt>
                <c:pt idx="199">
                  <c:v>-9.4499E-2</c:v>
                </c:pt>
                <c:pt idx="200">
                  <c:v>-9.9527000000000879E-2</c:v>
                </c:pt>
                <c:pt idx="201">
                  <c:v>-0.101539</c:v>
                </c:pt>
                <c:pt idx="202">
                  <c:v>-0.101969</c:v>
                </c:pt>
                <c:pt idx="203">
                  <c:v>-9.7657000000000244E-2</c:v>
                </c:pt>
                <c:pt idx="204">
                  <c:v>-9.7833000000000003E-2</c:v>
                </c:pt>
                <c:pt idx="205">
                  <c:v>-9.6308000000000005E-2</c:v>
                </c:pt>
                <c:pt idx="206">
                  <c:v>-9.4631000000000048E-2</c:v>
                </c:pt>
                <c:pt idx="207">
                  <c:v>-9.4447000000000003E-2</c:v>
                </c:pt>
                <c:pt idx="208">
                  <c:v>-9.5819000000000001E-2</c:v>
                </c:pt>
                <c:pt idx="209">
                  <c:v>-9.5431000000000002E-2</c:v>
                </c:pt>
                <c:pt idx="210">
                  <c:v>-9.8341000000000026E-2</c:v>
                </c:pt>
                <c:pt idx="211">
                  <c:v>-0.10120800000000002</c:v>
                </c:pt>
                <c:pt idx="212">
                  <c:v>-0.10576199999999999</c:v>
                </c:pt>
                <c:pt idx="213">
                  <c:v>-0.10855600000000012</c:v>
                </c:pt>
                <c:pt idx="214">
                  <c:v>-0.111304</c:v>
                </c:pt>
                <c:pt idx="215">
                  <c:v>-0.11223100000000009</c:v>
                </c:pt>
                <c:pt idx="216">
                  <c:v>-0.11307300000000002</c:v>
                </c:pt>
                <c:pt idx="217">
                  <c:v>-0.10834000000000002</c:v>
                </c:pt>
                <c:pt idx="218">
                  <c:v>-0.10707800000000002</c:v>
                </c:pt>
                <c:pt idx="219">
                  <c:v>-0.10756499999999999</c:v>
                </c:pt>
                <c:pt idx="220">
                  <c:v>-0.107957</c:v>
                </c:pt>
                <c:pt idx="221">
                  <c:v>-0.11211699999999998</c:v>
                </c:pt>
                <c:pt idx="222">
                  <c:v>-0.12204000000000002</c:v>
                </c:pt>
                <c:pt idx="223">
                  <c:v>-0.122311</c:v>
                </c:pt>
                <c:pt idx="224">
                  <c:v>-0.124449</c:v>
                </c:pt>
                <c:pt idx="225">
                  <c:v>-0.12850800000000001</c:v>
                </c:pt>
                <c:pt idx="226">
                  <c:v>-0.13055</c:v>
                </c:pt>
                <c:pt idx="227">
                  <c:v>-0.13051199999999999</c:v>
                </c:pt>
                <c:pt idx="228">
                  <c:v>-0.13851200000000041</c:v>
                </c:pt>
                <c:pt idx="229">
                  <c:v>-0.14245300000000041</c:v>
                </c:pt>
                <c:pt idx="230">
                  <c:v>-0.14431300000000041</c:v>
                </c:pt>
                <c:pt idx="231">
                  <c:v>-0.14402799999999999</c:v>
                </c:pt>
                <c:pt idx="232">
                  <c:v>-0.14362800000000001</c:v>
                </c:pt>
                <c:pt idx="233">
                  <c:v>-0.14310899999999999</c:v>
                </c:pt>
                <c:pt idx="234">
                  <c:v>-0.14464099999999999</c:v>
                </c:pt>
                <c:pt idx="235">
                  <c:v>-0.14610200000000001</c:v>
                </c:pt>
                <c:pt idx="236">
                  <c:v>-0.14970400000000086</c:v>
                </c:pt>
                <c:pt idx="237">
                  <c:v>-0.15327299999999999</c:v>
                </c:pt>
                <c:pt idx="238">
                  <c:v>-0.15231300000000086</c:v>
                </c:pt>
                <c:pt idx="239">
                  <c:v>-0.15350500000000086</c:v>
                </c:pt>
                <c:pt idx="240">
                  <c:v>-0.15692300000000098</c:v>
                </c:pt>
                <c:pt idx="241">
                  <c:v>-0.15798400000000112</c:v>
                </c:pt>
                <c:pt idx="242">
                  <c:v>-0.16131400000000001</c:v>
                </c:pt>
                <c:pt idx="243">
                  <c:v>-0.164607</c:v>
                </c:pt>
                <c:pt idx="244">
                  <c:v>-0.17260700000000001</c:v>
                </c:pt>
                <c:pt idx="245">
                  <c:v>-0.17586399999999999</c:v>
                </c:pt>
                <c:pt idx="246">
                  <c:v>-0.17908299999999999</c:v>
                </c:pt>
                <c:pt idx="247">
                  <c:v>-0.18226300000000098</c:v>
                </c:pt>
                <c:pt idx="248">
                  <c:v>-0.18540600000000118</c:v>
                </c:pt>
                <c:pt idx="249">
                  <c:v>-0.18604500000000129</c:v>
                </c:pt>
                <c:pt idx="250">
                  <c:v>-0.18659300000000098</c:v>
                </c:pt>
                <c:pt idx="251">
                  <c:v>-0.18704900000000133</c:v>
                </c:pt>
                <c:pt idx="252">
                  <c:v>-0.18740900000000132</c:v>
                </c:pt>
                <c:pt idx="253">
                  <c:v>-0.19026199999999999</c:v>
                </c:pt>
                <c:pt idx="254">
                  <c:v>-0.19307099999999988</c:v>
                </c:pt>
                <c:pt idx="255">
                  <c:v>-0.19583400000000001</c:v>
                </c:pt>
                <c:pt idx="256">
                  <c:v>-0.19855200000000001</c:v>
                </c:pt>
                <c:pt idx="257">
                  <c:v>-0.20389399999999999</c:v>
                </c:pt>
                <c:pt idx="258">
                  <c:v>-0.20654100000000086</c:v>
                </c:pt>
                <c:pt idx="259">
                  <c:v>-0.20914099999999999</c:v>
                </c:pt>
                <c:pt idx="260">
                  <c:v>-0.21442300000000086</c:v>
                </c:pt>
                <c:pt idx="261">
                  <c:v>-0.21969300000000044</c:v>
                </c:pt>
                <c:pt idx="262">
                  <c:v>-0.22495000000000001</c:v>
                </c:pt>
                <c:pt idx="263">
                  <c:v>-0.23019400000000001</c:v>
                </c:pt>
                <c:pt idx="264">
                  <c:v>-0.23264599999999999</c:v>
                </c:pt>
                <c:pt idx="265">
                  <c:v>-0.23785200000000001</c:v>
                </c:pt>
                <c:pt idx="266">
                  <c:v>-0.24022600000000024</c:v>
                </c:pt>
                <c:pt idx="267">
                  <c:v>-0.24539300000000044</c:v>
                </c:pt>
                <c:pt idx="268">
                  <c:v>-0.24768799999999999</c:v>
                </c:pt>
                <c:pt idx="269">
                  <c:v>-0.25281400000000032</c:v>
                </c:pt>
              </c:numCache>
            </c:numRef>
          </c:yVal>
          <c:smooth val="1"/>
        </c:ser>
        <c:ser>
          <c:idx val="5"/>
          <c:order val="4"/>
          <c:tx>
            <c:v>i=5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flat!$K$3:$K$451</c:f>
              <c:numCache>
                <c:formatCode>General</c:formatCode>
                <c:ptCount val="449"/>
                <c:pt idx="0">
                  <c:v>2.2441000000000228E-2</c:v>
                </c:pt>
                <c:pt idx="1">
                  <c:v>1.7269E-2</c:v>
                </c:pt>
                <c:pt idx="2">
                  <c:v>1.2605999999999999E-2</c:v>
                </c:pt>
                <c:pt idx="3">
                  <c:v>1.1084999999999999E-2</c:v>
                </c:pt>
                <c:pt idx="4">
                  <c:v>1.1664000000000061E-2</c:v>
                </c:pt>
                <c:pt idx="5">
                  <c:v>1.0178999999999931E-2</c:v>
                </c:pt>
                <c:pt idx="6">
                  <c:v>8.7650000000000228E-3</c:v>
                </c:pt>
                <c:pt idx="7">
                  <c:v>5.8500000000000114E-3</c:v>
                </c:pt>
                <c:pt idx="8">
                  <c:v>3.9040000000000199E-3</c:v>
                </c:pt>
                <c:pt idx="9">
                  <c:v>2.1519999999999998E-3</c:v>
                </c:pt>
                <c:pt idx="10">
                  <c:v>1.6819999999999999E-3</c:v>
                </c:pt>
                <c:pt idx="11">
                  <c:v>2.2660000000000002E-3</c:v>
                </c:pt>
                <c:pt idx="12">
                  <c:v>1.97000000000002E-4</c:v>
                </c:pt>
                <c:pt idx="13">
                  <c:v>-4.4679999999999997E-3</c:v>
                </c:pt>
                <c:pt idx="14">
                  <c:v>-1.1213000000000001E-2</c:v>
                </c:pt>
                <c:pt idx="15">
                  <c:v>-1.6272999999999999E-2</c:v>
                </c:pt>
                <c:pt idx="16">
                  <c:v>-1.8350000000000005E-2</c:v>
                </c:pt>
                <c:pt idx="17">
                  <c:v>-2.1226999999999999E-2</c:v>
                </c:pt>
                <c:pt idx="18">
                  <c:v>-2.2906000000000006E-2</c:v>
                </c:pt>
                <c:pt idx="19">
                  <c:v>-2.0565E-2</c:v>
                </c:pt>
                <c:pt idx="20">
                  <c:v>-1.9388000000000061E-2</c:v>
                </c:pt>
                <c:pt idx="21">
                  <c:v>-1.9582000000000117E-2</c:v>
                </c:pt>
                <c:pt idx="22">
                  <c:v>-1.7527000000000001E-2</c:v>
                </c:pt>
                <c:pt idx="23">
                  <c:v>-1.5771E-2</c:v>
                </c:pt>
                <c:pt idx="24">
                  <c:v>-1.4171999999999994E-2</c:v>
                </c:pt>
                <c:pt idx="25">
                  <c:v>-1.3705999999999999E-2</c:v>
                </c:pt>
                <c:pt idx="26">
                  <c:v>-1.2957E-2</c:v>
                </c:pt>
                <c:pt idx="27">
                  <c:v>-1.5547999999999999E-2</c:v>
                </c:pt>
                <c:pt idx="28">
                  <c:v>-1.9251000000000001E-2</c:v>
                </c:pt>
                <c:pt idx="29">
                  <c:v>-2.1921000000000006E-2</c:v>
                </c:pt>
                <c:pt idx="30">
                  <c:v>-1.9458000000000003E-2</c:v>
                </c:pt>
                <c:pt idx="31">
                  <c:v>-2.0782999999999999E-2</c:v>
                </c:pt>
                <c:pt idx="32">
                  <c:v>-2.3423999999999997E-2</c:v>
                </c:pt>
                <c:pt idx="33">
                  <c:v>-2.8639000000000012E-2</c:v>
                </c:pt>
                <c:pt idx="34">
                  <c:v>-3.925E-2</c:v>
                </c:pt>
                <c:pt idx="35">
                  <c:v>-5.2783000000000378E-2</c:v>
                </c:pt>
                <c:pt idx="36">
                  <c:v>-5.8714000000000134E-2</c:v>
                </c:pt>
                <c:pt idx="37">
                  <c:v>-5.9941000000000001E-2</c:v>
                </c:pt>
                <c:pt idx="38">
                  <c:v>-5.7548000000000002E-2</c:v>
                </c:pt>
                <c:pt idx="39">
                  <c:v>-5.3163000000000023E-2</c:v>
                </c:pt>
                <c:pt idx="40">
                  <c:v>-4.9813000000000475E-2</c:v>
                </c:pt>
                <c:pt idx="41">
                  <c:v>-5.2989000000000001E-2</c:v>
                </c:pt>
                <c:pt idx="42">
                  <c:v>-5.6501999999999997E-2</c:v>
                </c:pt>
                <c:pt idx="43">
                  <c:v>-6.0171000000000002E-2</c:v>
                </c:pt>
                <c:pt idx="44">
                  <c:v>-6.2664999999999998E-2</c:v>
                </c:pt>
                <c:pt idx="45">
                  <c:v>-6.5685999999999994E-2</c:v>
                </c:pt>
                <c:pt idx="46">
                  <c:v>-6.5749000000000002E-2</c:v>
                </c:pt>
                <c:pt idx="47">
                  <c:v>-6.5905000000000005E-2</c:v>
                </c:pt>
                <c:pt idx="48">
                  <c:v>-6.0735000000000032E-2</c:v>
                </c:pt>
                <c:pt idx="49">
                  <c:v>-5.1755000000000002E-2</c:v>
                </c:pt>
                <c:pt idx="50">
                  <c:v>-4.3777000000000003E-2</c:v>
                </c:pt>
                <c:pt idx="51">
                  <c:v>-4.2330000000000034E-2</c:v>
                </c:pt>
                <c:pt idx="52">
                  <c:v>-4.4896000000000484E-2</c:v>
                </c:pt>
                <c:pt idx="53">
                  <c:v>-5.3551000000000001E-2</c:v>
                </c:pt>
                <c:pt idx="54">
                  <c:v>-6.2205000000000003E-2</c:v>
                </c:pt>
                <c:pt idx="55">
                  <c:v>-7.0858000000000004E-2</c:v>
                </c:pt>
                <c:pt idx="56">
                  <c:v>-7.5803000000000023E-2</c:v>
                </c:pt>
                <c:pt idx="57">
                  <c:v>-7.6541999999999999E-2</c:v>
                </c:pt>
                <c:pt idx="58">
                  <c:v>-7.8534999999999994E-2</c:v>
                </c:pt>
                <c:pt idx="59">
                  <c:v>-8.0242000000000008E-2</c:v>
                </c:pt>
                <c:pt idx="60">
                  <c:v>-7.9824000000000034E-2</c:v>
                </c:pt>
                <c:pt idx="61">
                  <c:v>-8.0680000000000002E-2</c:v>
                </c:pt>
                <c:pt idx="62">
                  <c:v>-7.8158000000000005E-2</c:v>
                </c:pt>
                <c:pt idx="63">
                  <c:v>-7.2802000000000464E-2</c:v>
                </c:pt>
                <c:pt idx="64">
                  <c:v>-7.3279999999999998E-2</c:v>
                </c:pt>
                <c:pt idx="65">
                  <c:v>-7.2177000000000019E-2</c:v>
                </c:pt>
                <c:pt idx="66">
                  <c:v>-6.9424000000000013E-2</c:v>
                </c:pt>
                <c:pt idx="67">
                  <c:v>-6.9040000000000004E-2</c:v>
                </c:pt>
                <c:pt idx="68">
                  <c:v>-6.8538000000000002E-2</c:v>
                </c:pt>
                <c:pt idx="69">
                  <c:v>-6.7124000000000003E-2</c:v>
                </c:pt>
                <c:pt idx="70">
                  <c:v>-6.5294000000000019E-2</c:v>
                </c:pt>
                <c:pt idx="71">
                  <c:v>-5.8654999999999999E-2</c:v>
                </c:pt>
                <c:pt idx="72">
                  <c:v>-5.3618000000000013E-2</c:v>
                </c:pt>
                <c:pt idx="73">
                  <c:v>-5.5701000000000014E-2</c:v>
                </c:pt>
                <c:pt idx="74">
                  <c:v>-5.6007000000000001E-2</c:v>
                </c:pt>
                <c:pt idx="75">
                  <c:v>-5.7085000000000004E-2</c:v>
                </c:pt>
                <c:pt idx="76">
                  <c:v>-6.276000000000044E-2</c:v>
                </c:pt>
                <c:pt idx="77">
                  <c:v>-7.0177000000000003E-2</c:v>
                </c:pt>
                <c:pt idx="78">
                  <c:v>-6.6701999999999997E-2</c:v>
                </c:pt>
                <c:pt idx="79">
                  <c:v>-5.9054000000000023E-2</c:v>
                </c:pt>
                <c:pt idx="80">
                  <c:v>-5.3178999999999997E-2</c:v>
                </c:pt>
                <c:pt idx="81">
                  <c:v>-5.4593000000000134E-2</c:v>
                </c:pt>
                <c:pt idx="82">
                  <c:v>-6.0381000000000004E-2</c:v>
                </c:pt>
                <c:pt idx="83">
                  <c:v>-7.1853E-2</c:v>
                </c:pt>
                <c:pt idx="84">
                  <c:v>-8.2678000000000001E-2</c:v>
                </c:pt>
                <c:pt idx="85">
                  <c:v>-9.0678000000000022E-2</c:v>
                </c:pt>
                <c:pt idx="86">
                  <c:v>-8.6018000000000011E-2</c:v>
                </c:pt>
                <c:pt idx="87">
                  <c:v>-7.3525999999999994E-2</c:v>
                </c:pt>
                <c:pt idx="88">
                  <c:v>-6.1683000000000002E-2</c:v>
                </c:pt>
                <c:pt idx="89">
                  <c:v>-5.3748000000000004E-2</c:v>
                </c:pt>
                <c:pt idx="90">
                  <c:v>-4.5020999999999999E-2</c:v>
                </c:pt>
                <c:pt idx="91">
                  <c:v>-4.3199000000000001E-2</c:v>
                </c:pt>
                <c:pt idx="92">
                  <c:v>-4.3447E-2</c:v>
                </c:pt>
                <c:pt idx="93">
                  <c:v>-4.1333000000000023E-2</c:v>
                </c:pt>
                <c:pt idx="94">
                  <c:v>-3.9430000000000055E-2</c:v>
                </c:pt>
                <c:pt idx="95">
                  <c:v>-4.4350000000000132E-2</c:v>
                </c:pt>
                <c:pt idx="96">
                  <c:v>-5.0029999999999998E-2</c:v>
                </c:pt>
                <c:pt idx="97">
                  <c:v>-5.4143000000000004E-2</c:v>
                </c:pt>
                <c:pt idx="98">
                  <c:v>-5.8230999999999998E-2</c:v>
                </c:pt>
                <c:pt idx="99">
                  <c:v>-5.9521999999999999E-2</c:v>
                </c:pt>
                <c:pt idx="100">
                  <c:v>-5.8325000000000002E-2</c:v>
                </c:pt>
                <c:pt idx="101">
                  <c:v>-5.4114000000000134E-2</c:v>
                </c:pt>
                <c:pt idx="102">
                  <c:v>-4.9652000000000113E-2</c:v>
                </c:pt>
                <c:pt idx="103">
                  <c:v>-4.4070000000000012E-2</c:v>
                </c:pt>
                <c:pt idx="104">
                  <c:v>-4.3859000000000002E-2</c:v>
                </c:pt>
                <c:pt idx="105">
                  <c:v>-4.4857000000000133E-2</c:v>
                </c:pt>
                <c:pt idx="106">
                  <c:v>-4.4435000000000023E-2</c:v>
                </c:pt>
                <c:pt idx="107">
                  <c:v>-4.2535000000000003E-2</c:v>
                </c:pt>
                <c:pt idx="108">
                  <c:v>-4.3691000000000001E-2</c:v>
                </c:pt>
                <c:pt idx="109">
                  <c:v>-4.4768000000000134E-2</c:v>
                </c:pt>
                <c:pt idx="110">
                  <c:v>-4.5766000000000431E-2</c:v>
                </c:pt>
                <c:pt idx="111">
                  <c:v>-4.7629999999999999E-2</c:v>
                </c:pt>
                <c:pt idx="112">
                  <c:v>-4.9432000000000434E-2</c:v>
                </c:pt>
                <c:pt idx="113">
                  <c:v>-5.1652999999999998E-2</c:v>
                </c:pt>
                <c:pt idx="114">
                  <c:v>-5.0390000000000337E-2</c:v>
                </c:pt>
                <c:pt idx="115">
                  <c:v>-5.1969000000000001E-2</c:v>
                </c:pt>
                <c:pt idx="116">
                  <c:v>-4.8944999999999995E-2</c:v>
                </c:pt>
                <c:pt idx="117">
                  <c:v>-4.9824000000000014E-2</c:v>
                </c:pt>
                <c:pt idx="118">
                  <c:v>-4.9062000000000487E-2</c:v>
                </c:pt>
                <c:pt idx="119">
                  <c:v>-4.9224000000000004E-2</c:v>
                </c:pt>
                <c:pt idx="120">
                  <c:v>-4.0155999999999997E-2</c:v>
                </c:pt>
                <c:pt idx="121">
                  <c:v>-3.8339999999999999E-2</c:v>
                </c:pt>
                <c:pt idx="122">
                  <c:v>-3.6920000000000001E-2</c:v>
                </c:pt>
                <c:pt idx="123">
                  <c:v>-3.3646000000000002E-2</c:v>
                </c:pt>
                <c:pt idx="124">
                  <c:v>-3.4779999999999998E-2</c:v>
                </c:pt>
                <c:pt idx="125">
                  <c:v>-4.3355000000000012E-2</c:v>
                </c:pt>
                <c:pt idx="126">
                  <c:v>-4.8474000000000003E-2</c:v>
                </c:pt>
                <c:pt idx="127">
                  <c:v>-5.1834999999999999E-2</c:v>
                </c:pt>
                <c:pt idx="128">
                  <c:v>-6.0998000000000024E-2</c:v>
                </c:pt>
                <c:pt idx="129">
                  <c:v>-6.3159999999999994E-2</c:v>
                </c:pt>
                <c:pt idx="130">
                  <c:v>-5.8714000000000134E-2</c:v>
                </c:pt>
                <c:pt idx="131">
                  <c:v>-5.6446999999999997E-2</c:v>
                </c:pt>
                <c:pt idx="132">
                  <c:v>-5.3384000000000022E-2</c:v>
                </c:pt>
                <c:pt idx="133">
                  <c:v>-4.4399000000000133E-2</c:v>
                </c:pt>
                <c:pt idx="134">
                  <c:v>-3.8198000000000003E-2</c:v>
                </c:pt>
                <c:pt idx="135">
                  <c:v>-3.8309000000000003E-2</c:v>
                </c:pt>
                <c:pt idx="136">
                  <c:v>-3.6974000000000042E-2</c:v>
                </c:pt>
                <c:pt idx="137">
                  <c:v>-3.4809000000000055E-2</c:v>
                </c:pt>
                <c:pt idx="138">
                  <c:v>-3.4551999999999999E-2</c:v>
                </c:pt>
                <c:pt idx="139">
                  <c:v>-3.4883000000000011E-2</c:v>
                </c:pt>
                <c:pt idx="140">
                  <c:v>-3.226600000000001E-2</c:v>
                </c:pt>
                <c:pt idx="141">
                  <c:v>-3.1636000000000011E-2</c:v>
                </c:pt>
                <c:pt idx="142">
                  <c:v>-3.1616000000000005E-2</c:v>
                </c:pt>
                <c:pt idx="143">
                  <c:v>-3.0742999999999999E-2</c:v>
                </c:pt>
                <c:pt idx="144">
                  <c:v>-2.8225E-2</c:v>
                </c:pt>
                <c:pt idx="145">
                  <c:v>-2.3200999999999999E-2</c:v>
                </c:pt>
                <c:pt idx="146">
                  <c:v>-1.6306000000000001E-2</c:v>
                </c:pt>
                <c:pt idx="147">
                  <c:v>-1.1471000000000005E-2</c:v>
                </c:pt>
                <c:pt idx="148">
                  <c:v>-9.6630000000000067E-3</c:v>
                </c:pt>
                <c:pt idx="149">
                  <c:v>-1.1035E-2</c:v>
                </c:pt>
                <c:pt idx="150">
                  <c:v>-1.2333999999999998E-2</c:v>
                </c:pt>
                <c:pt idx="151">
                  <c:v>-1.6955000000000001E-2</c:v>
                </c:pt>
                <c:pt idx="152">
                  <c:v>-1.8140000000000003E-2</c:v>
                </c:pt>
                <c:pt idx="153">
                  <c:v>-2.1842000000000052E-2</c:v>
                </c:pt>
                <c:pt idx="154">
                  <c:v>-2.7248000000000012E-2</c:v>
                </c:pt>
                <c:pt idx="155">
                  <c:v>-3.09E-2</c:v>
                </c:pt>
                <c:pt idx="156">
                  <c:v>-3.0109000000000011E-2</c:v>
                </c:pt>
                <c:pt idx="157">
                  <c:v>-2.918900000000001E-2</c:v>
                </c:pt>
                <c:pt idx="158">
                  <c:v>-2.8135000000000011E-2</c:v>
                </c:pt>
                <c:pt idx="159">
                  <c:v>-2.6943000000000012E-2</c:v>
                </c:pt>
                <c:pt idx="160">
                  <c:v>-2.7488000000000012E-2</c:v>
                </c:pt>
                <c:pt idx="161">
                  <c:v>-2.6988999999999999E-2</c:v>
                </c:pt>
                <c:pt idx="162">
                  <c:v>-2.9256000000000001E-2</c:v>
                </c:pt>
                <c:pt idx="163">
                  <c:v>-2.7578999999999999E-2</c:v>
                </c:pt>
                <c:pt idx="164">
                  <c:v>-2.0767000000000001E-2</c:v>
                </c:pt>
                <c:pt idx="165">
                  <c:v>-1.4607E-2</c:v>
                </c:pt>
                <c:pt idx="166">
                  <c:v>-1.3325999999999999E-2</c:v>
                </c:pt>
                <c:pt idx="167">
                  <c:v>-1.190100000000009E-2</c:v>
                </c:pt>
                <c:pt idx="168">
                  <c:v>-1.3533999999999999E-2</c:v>
                </c:pt>
                <c:pt idx="169">
                  <c:v>-1.6177E-2</c:v>
                </c:pt>
                <c:pt idx="170">
                  <c:v>-2.094E-2</c:v>
                </c:pt>
                <c:pt idx="171">
                  <c:v>-2.6772000000000011E-2</c:v>
                </c:pt>
                <c:pt idx="172">
                  <c:v>-2.8222000000000001E-2</c:v>
                </c:pt>
                <c:pt idx="173">
                  <c:v>-2.8489000000000011E-2</c:v>
                </c:pt>
                <c:pt idx="174">
                  <c:v>-2.7529000000000001E-2</c:v>
                </c:pt>
                <c:pt idx="175">
                  <c:v>-2.5288000000000001E-2</c:v>
                </c:pt>
                <c:pt idx="176">
                  <c:v>-2.5200000000000011E-2</c:v>
                </c:pt>
                <c:pt idx="177">
                  <c:v>-2.3823999999999998E-2</c:v>
                </c:pt>
                <c:pt idx="178">
                  <c:v>-2.2298999999999999E-2</c:v>
                </c:pt>
                <c:pt idx="179">
                  <c:v>-2.6688000000000052E-2</c:v>
                </c:pt>
                <c:pt idx="180">
                  <c:v>-2.9840000000000002E-2</c:v>
                </c:pt>
                <c:pt idx="181">
                  <c:v>-3.0494000000000011E-2</c:v>
                </c:pt>
                <c:pt idx="182">
                  <c:v>-3.3547E-2</c:v>
                </c:pt>
                <c:pt idx="183">
                  <c:v>-3.9058000000000002E-2</c:v>
                </c:pt>
                <c:pt idx="184">
                  <c:v>-4.0791000000000112E-2</c:v>
                </c:pt>
                <c:pt idx="185">
                  <c:v>-3.9906000000000004E-2</c:v>
                </c:pt>
                <c:pt idx="186">
                  <c:v>-3.4981999999999999E-2</c:v>
                </c:pt>
                <c:pt idx="187">
                  <c:v>-3.244100000000024E-2</c:v>
                </c:pt>
                <c:pt idx="188">
                  <c:v>-3.5099999999999999E-2</c:v>
                </c:pt>
                <c:pt idx="189">
                  <c:v>-3.7712000000000002E-2</c:v>
                </c:pt>
                <c:pt idx="190">
                  <c:v>-3.7539000000000225E-2</c:v>
                </c:pt>
                <c:pt idx="191">
                  <c:v>-4.0028000000000001E-2</c:v>
                </c:pt>
                <c:pt idx="192">
                  <c:v>-3.9667000000000001E-2</c:v>
                </c:pt>
                <c:pt idx="193">
                  <c:v>-3.7762999999999998E-2</c:v>
                </c:pt>
                <c:pt idx="194">
                  <c:v>-3.2787000000000052E-2</c:v>
                </c:pt>
                <c:pt idx="195">
                  <c:v>-3.0498999999999998E-2</c:v>
                </c:pt>
                <c:pt idx="196">
                  <c:v>-3.2540000000000006E-2</c:v>
                </c:pt>
                <c:pt idx="197">
                  <c:v>-3.1490999999999998E-2</c:v>
                </c:pt>
                <c:pt idx="198">
                  <c:v>-3.3382000000000002E-2</c:v>
                </c:pt>
                <c:pt idx="199">
                  <c:v>-3.8303999999999998E-2</c:v>
                </c:pt>
                <c:pt idx="200">
                  <c:v>-4.4759000000000014E-2</c:v>
                </c:pt>
                <c:pt idx="201">
                  <c:v>-4.8100000000000004E-2</c:v>
                </c:pt>
                <c:pt idx="202">
                  <c:v>-5.2975000000000001E-2</c:v>
                </c:pt>
                <c:pt idx="203">
                  <c:v>-5.3089000000000004E-2</c:v>
                </c:pt>
                <c:pt idx="204">
                  <c:v>-5.4706000000000511E-2</c:v>
                </c:pt>
                <c:pt idx="205">
                  <c:v>-5.4631000000000013E-2</c:v>
                </c:pt>
                <c:pt idx="206">
                  <c:v>-5.6093000000000032E-2</c:v>
                </c:pt>
                <c:pt idx="207">
                  <c:v>-5.5819000000000014E-2</c:v>
                </c:pt>
                <c:pt idx="208">
                  <c:v>-5.8800000000000012E-2</c:v>
                </c:pt>
                <c:pt idx="209">
                  <c:v>-6.0041999999999998E-2</c:v>
                </c:pt>
                <c:pt idx="210">
                  <c:v>-6.2923999999999994E-2</c:v>
                </c:pt>
                <c:pt idx="211">
                  <c:v>-6.0555999999999999E-2</c:v>
                </c:pt>
                <c:pt idx="212">
                  <c:v>-6.3304000000000013E-2</c:v>
                </c:pt>
                <c:pt idx="213">
                  <c:v>-6.600700000000001E-2</c:v>
                </c:pt>
                <c:pt idx="214">
                  <c:v>-6.507300000000002E-2</c:v>
                </c:pt>
                <c:pt idx="215">
                  <c:v>-6.9462000000000523E-2</c:v>
                </c:pt>
                <c:pt idx="216">
                  <c:v>-7.3830000000000021E-2</c:v>
                </c:pt>
                <c:pt idx="217">
                  <c:v>-7.2651999999999994E-2</c:v>
                </c:pt>
                <c:pt idx="218">
                  <c:v>-6.9452000000000472E-2</c:v>
                </c:pt>
                <c:pt idx="219">
                  <c:v>-7.3672000000000001E-2</c:v>
                </c:pt>
                <c:pt idx="220">
                  <c:v>-7.4040000000000022E-2</c:v>
                </c:pt>
                <c:pt idx="221">
                  <c:v>-7.4311000000000432E-2</c:v>
                </c:pt>
                <c:pt idx="222">
                  <c:v>-7.4482000000000534E-2</c:v>
                </c:pt>
                <c:pt idx="223">
                  <c:v>-7.8529000000000002E-2</c:v>
                </c:pt>
                <c:pt idx="224">
                  <c:v>-8.0550000000000704E-2</c:v>
                </c:pt>
                <c:pt idx="225">
                  <c:v>-8.0486000000000002E-2</c:v>
                </c:pt>
                <c:pt idx="226">
                  <c:v>-8.0313000000000009E-2</c:v>
                </c:pt>
                <c:pt idx="227">
                  <c:v>-8.0028000000000044E-2</c:v>
                </c:pt>
                <c:pt idx="228">
                  <c:v>-8.1739000000000006E-2</c:v>
                </c:pt>
                <c:pt idx="229">
                  <c:v>-8.3384000000000028E-2</c:v>
                </c:pt>
                <c:pt idx="230">
                  <c:v>-8.4961000000000023E-2</c:v>
                </c:pt>
                <c:pt idx="231">
                  <c:v>-8.6469000000000018E-2</c:v>
                </c:pt>
                <c:pt idx="232">
                  <c:v>-9.0102000000000002E-2</c:v>
                </c:pt>
                <c:pt idx="233">
                  <c:v>-9.3704000000000787E-2</c:v>
                </c:pt>
                <c:pt idx="234">
                  <c:v>-9.7273000000000012E-2</c:v>
                </c:pt>
                <c:pt idx="235">
                  <c:v>-0.10304500000000009</c:v>
                </c:pt>
                <c:pt idx="236">
                  <c:v>-0.10656499999999999</c:v>
                </c:pt>
                <c:pt idx="237">
                  <c:v>-0.10550500000000022</c:v>
                </c:pt>
                <c:pt idx="238">
                  <c:v>-0.10198400000000002</c:v>
                </c:pt>
                <c:pt idx="239">
                  <c:v>-0.10296500000000022</c:v>
                </c:pt>
                <c:pt idx="240">
                  <c:v>-0.101478</c:v>
                </c:pt>
                <c:pt idx="241">
                  <c:v>-0.10467799999999998</c:v>
                </c:pt>
                <c:pt idx="242">
                  <c:v>-0.11026300000000012</c:v>
                </c:pt>
                <c:pt idx="243">
                  <c:v>-0.11826299999999999</c:v>
                </c:pt>
                <c:pt idx="244">
                  <c:v>-0.123839</c:v>
                </c:pt>
                <c:pt idx="245">
                  <c:v>-0.12450799999999998</c:v>
                </c:pt>
                <c:pt idx="246">
                  <c:v>-0.12757099999999988</c:v>
                </c:pt>
                <c:pt idx="247">
                  <c:v>-0.13059299999999999</c:v>
                </c:pt>
                <c:pt idx="248">
                  <c:v>-0.13104900000000044</c:v>
                </c:pt>
                <c:pt idx="249">
                  <c:v>-0.13140900000000041</c:v>
                </c:pt>
                <c:pt idx="250">
                  <c:v>-0.13426199999999999</c:v>
                </c:pt>
                <c:pt idx="251">
                  <c:v>-0.13445799999999999</c:v>
                </c:pt>
                <c:pt idx="252">
                  <c:v>-0.134552</c:v>
                </c:pt>
                <c:pt idx="253">
                  <c:v>-0.14255200000000001</c:v>
                </c:pt>
                <c:pt idx="254">
                  <c:v>-0.14522299999999999</c:v>
                </c:pt>
                <c:pt idx="255">
                  <c:v>-0.14784700000000098</c:v>
                </c:pt>
                <c:pt idx="256">
                  <c:v>-0.15042300000000086</c:v>
                </c:pt>
                <c:pt idx="257">
                  <c:v>-0.15019399999999999</c:v>
                </c:pt>
                <c:pt idx="258">
                  <c:v>-0.15264600000000086</c:v>
                </c:pt>
                <c:pt idx="259">
                  <c:v>-0.15504600000000132</c:v>
                </c:pt>
                <c:pt idx="260">
                  <c:v>-0.16022600000000001</c:v>
                </c:pt>
                <c:pt idx="261">
                  <c:v>-0.16539300000000001</c:v>
                </c:pt>
                <c:pt idx="262">
                  <c:v>-0.17054700000000089</c:v>
                </c:pt>
                <c:pt idx="263">
                  <c:v>-0.17281400000000041</c:v>
                </c:pt>
                <c:pt idx="264">
                  <c:v>-0.17792700000000086</c:v>
                </c:pt>
                <c:pt idx="265">
                  <c:v>-0.18011199999999999</c:v>
                </c:pt>
                <c:pt idx="266">
                  <c:v>-0.17928300000000041</c:v>
                </c:pt>
                <c:pt idx="267">
                  <c:v>-0.18431100000000086</c:v>
                </c:pt>
                <c:pt idx="268">
                  <c:v>-0.18932399999999999</c:v>
                </c:pt>
                <c:pt idx="269">
                  <c:v>-0.197324</c:v>
                </c:pt>
              </c:numCache>
            </c:numRef>
          </c:yVal>
          <c:smooth val="1"/>
        </c:ser>
        <c:ser>
          <c:idx val="4"/>
          <c:order val="5"/>
          <c:tx>
            <c:v>i=4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flat!$J$3:$J$451</c:f>
              <c:numCache>
                <c:formatCode>General</c:formatCode>
                <c:ptCount val="449"/>
                <c:pt idx="0">
                  <c:v>1.6060000000000001E-2</c:v>
                </c:pt>
                <c:pt idx="1">
                  <c:v>5.7620000000000024E-3</c:v>
                </c:pt>
                <c:pt idx="2">
                  <c:v>4.6829999999999997E-3</c:v>
                </c:pt>
                <c:pt idx="3">
                  <c:v>8.2790000000000068E-3</c:v>
                </c:pt>
                <c:pt idx="4">
                  <c:v>1.1982000000000088E-2</c:v>
                </c:pt>
                <c:pt idx="5">
                  <c:v>1.8009000000000001E-2</c:v>
                </c:pt>
                <c:pt idx="6">
                  <c:v>2.3612000000000001E-2</c:v>
                </c:pt>
                <c:pt idx="7">
                  <c:v>2.7208000000000052E-2</c:v>
                </c:pt>
                <c:pt idx="8">
                  <c:v>2.8934999999999999E-2</c:v>
                </c:pt>
                <c:pt idx="9">
                  <c:v>2.7507000000000052E-2</c:v>
                </c:pt>
                <c:pt idx="10">
                  <c:v>2.3085999999999999E-2</c:v>
                </c:pt>
                <c:pt idx="11">
                  <c:v>2.0159999999999997E-2</c:v>
                </c:pt>
                <c:pt idx="12">
                  <c:v>1.5925000000000005E-2</c:v>
                </c:pt>
                <c:pt idx="13">
                  <c:v>1.3346000000000005E-2</c:v>
                </c:pt>
                <c:pt idx="14">
                  <c:v>1.4397999999999998E-2</c:v>
                </c:pt>
                <c:pt idx="15">
                  <c:v>1.3766000000000021E-2</c:v>
                </c:pt>
                <c:pt idx="16">
                  <c:v>8.7100000000000007E-3</c:v>
                </c:pt>
                <c:pt idx="17">
                  <c:v>-1.3300000000000117E-4</c:v>
                </c:pt>
                <c:pt idx="18">
                  <c:v>-1.2189E-2</c:v>
                </c:pt>
                <c:pt idx="19">
                  <c:v>-2.2277000000000234E-2</c:v>
                </c:pt>
                <c:pt idx="20">
                  <c:v>-2.3429999999999999E-2</c:v>
                </c:pt>
                <c:pt idx="21">
                  <c:v>-2.6492000000000002E-2</c:v>
                </c:pt>
                <c:pt idx="22">
                  <c:v>-2.8941000000000001E-2</c:v>
                </c:pt>
                <c:pt idx="23">
                  <c:v>-2.9749999999999999E-2</c:v>
                </c:pt>
                <c:pt idx="24">
                  <c:v>-3.0765000000000001E-2</c:v>
                </c:pt>
                <c:pt idx="25">
                  <c:v>-3.4652000000000002E-2</c:v>
                </c:pt>
                <c:pt idx="26">
                  <c:v>-3.3595E-2</c:v>
                </c:pt>
                <c:pt idx="27">
                  <c:v>-3.4372E-2</c:v>
                </c:pt>
                <c:pt idx="28">
                  <c:v>-3.3527000000000001E-2</c:v>
                </c:pt>
                <c:pt idx="29">
                  <c:v>-3.1771000000000056E-2</c:v>
                </c:pt>
                <c:pt idx="30">
                  <c:v>-3.3335999999999998E-2</c:v>
                </c:pt>
                <c:pt idx="31">
                  <c:v>-3.8647000000000015E-2</c:v>
                </c:pt>
                <c:pt idx="32">
                  <c:v>-4.3469000000000001E-2</c:v>
                </c:pt>
                <c:pt idx="33">
                  <c:v>-4.8273999999999997E-2</c:v>
                </c:pt>
                <c:pt idx="34">
                  <c:v>-5.4028000000000014E-2</c:v>
                </c:pt>
                <c:pt idx="35">
                  <c:v>-6.0740000000000002E-2</c:v>
                </c:pt>
                <c:pt idx="36">
                  <c:v>-6.3888E-2</c:v>
                </c:pt>
                <c:pt idx="37">
                  <c:v>-6.3547999999999993E-2</c:v>
                </c:pt>
                <c:pt idx="38">
                  <c:v>-6.8245E-2</c:v>
                </c:pt>
                <c:pt idx="39">
                  <c:v>-6.7574000000000009E-2</c:v>
                </c:pt>
                <c:pt idx="40">
                  <c:v>-6.0611000000000012E-2</c:v>
                </c:pt>
                <c:pt idx="41">
                  <c:v>-5.2030000000000104E-2</c:v>
                </c:pt>
                <c:pt idx="42">
                  <c:v>-4.2436000000000133E-2</c:v>
                </c:pt>
                <c:pt idx="43">
                  <c:v>-3.4376000000000004E-2</c:v>
                </c:pt>
                <c:pt idx="44">
                  <c:v>-3.4467999999999999E-2</c:v>
                </c:pt>
                <c:pt idx="45">
                  <c:v>-3.464600000000001E-2</c:v>
                </c:pt>
                <c:pt idx="46">
                  <c:v>-3.7053000000000225E-2</c:v>
                </c:pt>
                <c:pt idx="47">
                  <c:v>-4.5053000000000003E-2</c:v>
                </c:pt>
                <c:pt idx="48">
                  <c:v>-4.6036000000000014E-2</c:v>
                </c:pt>
                <c:pt idx="49">
                  <c:v>-3.9752999999999997E-2</c:v>
                </c:pt>
                <c:pt idx="50">
                  <c:v>-3.3536000000000003E-2</c:v>
                </c:pt>
                <c:pt idx="51">
                  <c:v>-2.9498E-2</c:v>
                </c:pt>
                <c:pt idx="52">
                  <c:v>-2.7138000000000002E-2</c:v>
                </c:pt>
                <c:pt idx="53">
                  <c:v>-2.7195000000000011E-2</c:v>
                </c:pt>
                <c:pt idx="54">
                  <c:v>-3.0204999999999999E-2</c:v>
                </c:pt>
                <c:pt idx="55">
                  <c:v>-4.2114000000000033E-2</c:v>
                </c:pt>
                <c:pt idx="56">
                  <c:v>-6.2539999999999998E-2</c:v>
                </c:pt>
                <c:pt idx="57">
                  <c:v>-8.9331000000000021E-2</c:v>
                </c:pt>
                <c:pt idx="58">
                  <c:v>-9.6096000000000098E-2</c:v>
                </c:pt>
                <c:pt idx="59">
                  <c:v>-9.6008000000000024E-2</c:v>
                </c:pt>
                <c:pt idx="60">
                  <c:v>-9.1138000000000025E-2</c:v>
                </c:pt>
                <c:pt idx="61">
                  <c:v>-8.1173000000000009E-2</c:v>
                </c:pt>
                <c:pt idx="62">
                  <c:v>-5.7607000000000012E-2</c:v>
                </c:pt>
                <c:pt idx="63">
                  <c:v>-5.6512000000000034E-2</c:v>
                </c:pt>
                <c:pt idx="64">
                  <c:v>-5.9084000000000123E-2</c:v>
                </c:pt>
                <c:pt idx="65">
                  <c:v>-6.0169E-2</c:v>
                </c:pt>
                <c:pt idx="66">
                  <c:v>-5.3115000000000002E-2</c:v>
                </c:pt>
                <c:pt idx="67">
                  <c:v>-5.2199000000000002E-2</c:v>
                </c:pt>
                <c:pt idx="68">
                  <c:v>-5.2667000000000033E-2</c:v>
                </c:pt>
                <c:pt idx="69">
                  <c:v>-5.5083000000000014E-2</c:v>
                </c:pt>
                <c:pt idx="70">
                  <c:v>-5.4609999999999999E-2</c:v>
                </c:pt>
                <c:pt idx="71">
                  <c:v>-5.1914000000000002E-2</c:v>
                </c:pt>
                <c:pt idx="72">
                  <c:v>-4.3913000000000021E-2</c:v>
                </c:pt>
                <c:pt idx="73">
                  <c:v>-3.8248000000000004E-2</c:v>
                </c:pt>
                <c:pt idx="74">
                  <c:v>-3.7618000000000006E-2</c:v>
                </c:pt>
                <c:pt idx="75">
                  <c:v>-4.1397000000000024E-2</c:v>
                </c:pt>
                <c:pt idx="76">
                  <c:v>-4.9962000000000416E-2</c:v>
                </c:pt>
                <c:pt idx="77">
                  <c:v>-6.0776000000000024E-2</c:v>
                </c:pt>
                <c:pt idx="78">
                  <c:v>-6.2283000000000012E-2</c:v>
                </c:pt>
                <c:pt idx="79">
                  <c:v>-5.9401000000000023E-2</c:v>
                </c:pt>
                <c:pt idx="80">
                  <c:v>-5.7496000000000484E-2</c:v>
                </c:pt>
                <c:pt idx="81">
                  <c:v>-5.6022000000000002E-2</c:v>
                </c:pt>
                <c:pt idx="82">
                  <c:v>-5.409500000000033E-2</c:v>
                </c:pt>
                <c:pt idx="83">
                  <c:v>-5.3234999999999998E-2</c:v>
                </c:pt>
                <c:pt idx="84">
                  <c:v>-5.2554000000000003E-2</c:v>
                </c:pt>
                <c:pt idx="85">
                  <c:v>-5.3330000000000023E-2</c:v>
                </c:pt>
                <c:pt idx="86">
                  <c:v>-5.3698000000000003E-2</c:v>
                </c:pt>
                <c:pt idx="87">
                  <c:v>-4.8107000000000004E-2</c:v>
                </c:pt>
                <c:pt idx="88">
                  <c:v>-4.3874999999999997E-2</c:v>
                </c:pt>
                <c:pt idx="89">
                  <c:v>-4.1431999999999997E-2</c:v>
                </c:pt>
                <c:pt idx="90">
                  <c:v>-3.9498000000000005E-2</c:v>
                </c:pt>
                <c:pt idx="91">
                  <c:v>-4.0550000000000003E-2</c:v>
                </c:pt>
                <c:pt idx="92">
                  <c:v>-4.2581000000000001E-2</c:v>
                </c:pt>
                <c:pt idx="93">
                  <c:v>-4.4552000000000133E-2</c:v>
                </c:pt>
                <c:pt idx="94">
                  <c:v>-4.7183000000000024E-2</c:v>
                </c:pt>
                <c:pt idx="95">
                  <c:v>-4.9402000000000439E-2</c:v>
                </c:pt>
                <c:pt idx="96">
                  <c:v>-4.5302000000000134E-2</c:v>
                </c:pt>
                <c:pt idx="97">
                  <c:v>-4.5099000000000014E-2</c:v>
                </c:pt>
                <c:pt idx="98">
                  <c:v>-4.7062000000000416E-2</c:v>
                </c:pt>
                <c:pt idx="99">
                  <c:v>-4.6276999999999999E-2</c:v>
                </c:pt>
                <c:pt idx="100">
                  <c:v>-4.5363000000000341E-2</c:v>
                </c:pt>
                <c:pt idx="101">
                  <c:v>-4.4711000000000396E-2</c:v>
                </c:pt>
                <c:pt idx="102">
                  <c:v>-4.3532000000000022E-2</c:v>
                </c:pt>
                <c:pt idx="103">
                  <c:v>-3.8114000000000002E-2</c:v>
                </c:pt>
                <c:pt idx="104">
                  <c:v>-3.2392000000000004E-2</c:v>
                </c:pt>
                <c:pt idx="105">
                  <c:v>-2.9357000000000001E-2</c:v>
                </c:pt>
                <c:pt idx="106">
                  <c:v>-2.6988000000000002E-2</c:v>
                </c:pt>
                <c:pt idx="107">
                  <c:v>-2.7976000000000011E-2</c:v>
                </c:pt>
                <c:pt idx="108">
                  <c:v>-3.1552000000000004E-2</c:v>
                </c:pt>
                <c:pt idx="109">
                  <c:v>-3.7328E-2</c:v>
                </c:pt>
                <c:pt idx="110">
                  <c:v>-3.8154E-2</c:v>
                </c:pt>
                <c:pt idx="111">
                  <c:v>-3.7524000000000002E-2</c:v>
                </c:pt>
                <c:pt idx="112">
                  <c:v>-3.4443000000000015E-2</c:v>
                </c:pt>
                <c:pt idx="113">
                  <c:v>-3.2104000000000001E-2</c:v>
                </c:pt>
                <c:pt idx="114">
                  <c:v>-3.0068000000000001E-2</c:v>
                </c:pt>
                <c:pt idx="115">
                  <c:v>-2.9330999999999999E-2</c:v>
                </c:pt>
                <c:pt idx="116">
                  <c:v>-2.7472000000000205E-2</c:v>
                </c:pt>
                <c:pt idx="117">
                  <c:v>-2.4944999999999998E-2</c:v>
                </c:pt>
                <c:pt idx="118">
                  <c:v>-2.3259999999999999E-2</c:v>
                </c:pt>
                <c:pt idx="119">
                  <c:v>-2.4542999999999999E-2</c:v>
                </c:pt>
                <c:pt idx="120">
                  <c:v>-2.6800000000000056E-2</c:v>
                </c:pt>
                <c:pt idx="121">
                  <c:v>-3.006E-2</c:v>
                </c:pt>
                <c:pt idx="122">
                  <c:v>-3.4880000000000001E-2</c:v>
                </c:pt>
                <c:pt idx="123">
                  <c:v>-3.5931000000000012E-2</c:v>
                </c:pt>
                <c:pt idx="124">
                  <c:v>-3.2535000000000217E-2</c:v>
                </c:pt>
                <c:pt idx="125">
                  <c:v>-2.8919999999999998E-2</c:v>
                </c:pt>
                <c:pt idx="126">
                  <c:v>-2.8484000000000002E-2</c:v>
                </c:pt>
                <c:pt idx="127">
                  <c:v>-2.6780000000000002E-2</c:v>
                </c:pt>
                <c:pt idx="128">
                  <c:v>-2.6670000000000197E-2</c:v>
                </c:pt>
                <c:pt idx="129">
                  <c:v>-2.7040000000000154E-2</c:v>
                </c:pt>
                <c:pt idx="130">
                  <c:v>-2.6714000000000002E-2</c:v>
                </c:pt>
                <c:pt idx="131">
                  <c:v>-2.6879000000000233E-2</c:v>
                </c:pt>
                <c:pt idx="132">
                  <c:v>-2.8169E-2</c:v>
                </c:pt>
                <c:pt idx="133">
                  <c:v>-2.3775000000000001E-2</c:v>
                </c:pt>
                <c:pt idx="134">
                  <c:v>-1.7201000000000001E-2</c:v>
                </c:pt>
                <c:pt idx="135">
                  <c:v>-1.2891000000000001E-2</c:v>
                </c:pt>
                <c:pt idx="136">
                  <c:v>-7.6560000000000291E-3</c:v>
                </c:pt>
                <c:pt idx="137">
                  <c:v>-1.441E-3</c:v>
                </c:pt>
                <c:pt idx="138">
                  <c:v>-4.627E-3</c:v>
                </c:pt>
                <c:pt idx="139">
                  <c:v>-1.0552000000000001E-2</c:v>
                </c:pt>
                <c:pt idx="140">
                  <c:v>-1.3683000000000061E-2</c:v>
                </c:pt>
                <c:pt idx="141">
                  <c:v>-1.4658999999999978E-2</c:v>
                </c:pt>
                <c:pt idx="142">
                  <c:v>-1.3403000000000003E-2</c:v>
                </c:pt>
                <c:pt idx="143">
                  <c:v>-9.0820000000000067E-3</c:v>
                </c:pt>
                <c:pt idx="144">
                  <c:v>-7.4880000000000458E-3</c:v>
                </c:pt>
                <c:pt idx="145">
                  <c:v>-7.2490000000000523E-3</c:v>
                </c:pt>
                <c:pt idx="146">
                  <c:v>-9.1850000000000247E-3</c:v>
                </c:pt>
                <c:pt idx="147">
                  <c:v>-9.5200000000000007E-3</c:v>
                </c:pt>
                <c:pt idx="148">
                  <c:v>-9.7560000000000268E-3</c:v>
                </c:pt>
                <c:pt idx="149">
                  <c:v>-6.716000000000037E-3</c:v>
                </c:pt>
                <c:pt idx="150">
                  <c:v>-1.0340000000000021E-3</c:v>
                </c:pt>
                <c:pt idx="151">
                  <c:v>1.0824000000000005E-2</c:v>
                </c:pt>
                <c:pt idx="152">
                  <c:v>1.6435000000000005E-2</c:v>
                </c:pt>
                <c:pt idx="153">
                  <c:v>1.5357000000000001E-2</c:v>
                </c:pt>
                <c:pt idx="154">
                  <c:v>1.0848000000000003E-2</c:v>
                </c:pt>
                <c:pt idx="155">
                  <c:v>3.7240000000000259E-3</c:v>
                </c:pt>
                <c:pt idx="156">
                  <c:v>-5.1520000000000003E-3</c:v>
                </c:pt>
                <c:pt idx="157">
                  <c:v>-8.7600000000000004E-3</c:v>
                </c:pt>
                <c:pt idx="158">
                  <c:v>-1.1447000000000021E-2</c:v>
                </c:pt>
                <c:pt idx="159">
                  <c:v>-1.0487000000000003E-2</c:v>
                </c:pt>
                <c:pt idx="160">
                  <c:v>-3.8680000000000012E-3</c:v>
                </c:pt>
                <c:pt idx="161">
                  <c:v>3.1120000000000002E-3</c:v>
                </c:pt>
                <c:pt idx="162">
                  <c:v>5.6310000000000344E-3</c:v>
                </c:pt>
                <c:pt idx="163">
                  <c:v>9.3180000000000068E-3</c:v>
                </c:pt>
                <c:pt idx="164">
                  <c:v>1.6251999999999999E-2</c:v>
                </c:pt>
                <c:pt idx="165">
                  <c:v>1.4330000000000001E-2</c:v>
                </c:pt>
                <c:pt idx="166">
                  <c:v>8.3700000000000267E-3</c:v>
                </c:pt>
                <c:pt idx="167">
                  <c:v>4.4710000000000513E-3</c:v>
                </c:pt>
                <c:pt idx="168">
                  <c:v>4.7559999999999998E-3</c:v>
                </c:pt>
                <c:pt idx="169">
                  <c:v>1.992000000000015E-3</c:v>
                </c:pt>
                <c:pt idx="170">
                  <c:v>3.5330000000000092E-3</c:v>
                </c:pt>
                <c:pt idx="171">
                  <c:v>4.1430000000000104E-3</c:v>
                </c:pt>
                <c:pt idx="172">
                  <c:v>7.0800000000000134E-3</c:v>
                </c:pt>
                <c:pt idx="173">
                  <c:v>4.6230000000000004E-3</c:v>
                </c:pt>
                <c:pt idx="174">
                  <c:v>3.3440000000000145E-3</c:v>
                </c:pt>
                <c:pt idx="175">
                  <c:v>1.0009999999999999E-3</c:v>
                </c:pt>
                <c:pt idx="176">
                  <c:v>-3.5790000000000001E-3</c:v>
                </c:pt>
                <c:pt idx="177">
                  <c:v>-4.6800000000000001E-3</c:v>
                </c:pt>
                <c:pt idx="178">
                  <c:v>-1.0039999999999958E-3</c:v>
                </c:pt>
                <c:pt idx="179">
                  <c:v>1.701E-3</c:v>
                </c:pt>
                <c:pt idx="180">
                  <c:v>4.5989999999999998E-3</c:v>
                </c:pt>
                <c:pt idx="181">
                  <c:v>6.4530000000000134E-3</c:v>
                </c:pt>
                <c:pt idx="182">
                  <c:v>7.2090000000000513E-3</c:v>
                </c:pt>
                <c:pt idx="183">
                  <c:v>6.8170000000000001E-3</c:v>
                </c:pt>
                <c:pt idx="184">
                  <c:v>9.1120000000000246E-3</c:v>
                </c:pt>
                <c:pt idx="185">
                  <c:v>8.9500000000000707E-3</c:v>
                </c:pt>
                <c:pt idx="186">
                  <c:v>8.8900000000000246E-3</c:v>
                </c:pt>
                <c:pt idx="187">
                  <c:v>7.58800000000004E-3</c:v>
                </c:pt>
                <c:pt idx="188">
                  <c:v>6.3610000000000133E-3</c:v>
                </c:pt>
                <c:pt idx="189">
                  <c:v>5.2100000000000124E-3</c:v>
                </c:pt>
                <c:pt idx="190">
                  <c:v>8.3330000000000227E-3</c:v>
                </c:pt>
                <c:pt idx="191">
                  <c:v>8.812000000000075E-3</c:v>
                </c:pt>
                <c:pt idx="192">
                  <c:v>1.0855999999999998E-2</c:v>
                </c:pt>
                <c:pt idx="193">
                  <c:v>1.4544000000000001E-2</c:v>
                </c:pt>
                <c:pt idx="194">
                  <c:v>1.3965000000000071E-2</c:v>
                </c:pt>
                <c:pt idx="195">
                  <c:v>1.4992E-2</c:v>
                </c:pt>
                <c:pt idx="196">
                  <c:v>1.6154999999999999E-2</c:v>
                </c:pt>
                <c:pt idx="197">
                  <c:v>1.9025000000000104E-2</c:v>
                </c:pt>
                <c:pt idx="198">
                  <c:v>1.8911000000000001E-2</c:v>
                </c:pt>
                <c:pt idx="199">
                  <c:v>2.0511000000000001E-2</c:v>
                </c:pt>
                <c:pt idx="200">
                  <c:v>2.3907000000000001E-2</c:v>
                </c:pt>
                <c:pt idx="201">
                  <c:v>2.2516999999999999E-2</c:v>
                </c:pt>
                <c:pt idx="202">
                  <c:v>1.2858E-2</c:v>
                </c:pt>
                <c:pt idx="203">
                  <c:v>1.1522000000000074E-2</c:v>
                </c:pt>
                <c:pt idx="204">
                  <c:v>8.5690000000000228E-3</c:v>
                </c:pt>
                <c:pt idx="205">
                  <c:v>9.0760000000000268E-3</c:v>
                </c:pt>
                <c:pt idx="206">
                  <c:v>7.9679999999999994E-3</c:v>
                </c:pt>
                <c:pt idx="207">
                  <c:v>1.3993000000000005E-2</c:v>
                </c:pt>
                <c:pt idx="208">
                  <c:v>1.1338000000000001E-2</c:v>
                </c:pt>
                <c:pt idx="209">
                  <c:v>8.7300000000000034E-3</c:v>
                </c:pt>
                <c:pt idx="210">
                  <c:v>7.3000000000000441E-4</c:v>
                </c:pt>
                <c:pt idx="211">
                  <c:v>-5.0000000000000487E-6</c:v>
                </c:pt>
                <c:pt idx="212">
                  <c:v>-4.3400000000000114E-3</c:v>
                </c:pt>
                <c:pt idx="213">
                  <c:v>-4.9420000000000124E-3</c:v>
                </c:pt>
                <c:pt idx="214">
                  <c:v>-5.4520000000000124E-3</c:v>
                </c:pt>
                <c:pt idx="215">
                  <c:v>-1.1700000000000133E-4</c:v>
                </c:pt>
                <c:pt idx="216">
                  <c:v>1.5910000000000021E-3</c:v>
                </c:pt>
                <c:pt idx="217">
                  <c:v>7.4500000000000417E-3</c:v>
                </c:pt>
                <c:pt idx="218">
                  <c:v>7.5140000000000024E-3</c:v>
                </c:pt>
                <c:pt idx="219">
                  <c:v>9.7470000000000005E-3</c:v>
                </c:pt>
                <c:pt idx="220">
                  <c:v>7.972000000000052E-3</c:v>
                </c:pt>
                <c:pt idx="221">
                  <c:v>-3.0529000000000001E-2</c:v>
                </c:pt>
                <c:pt idx="222">
                  <c:v>-4.6408999999999999E-2</c:v>
                </c:pt>
                <c:pt idx="223">
                  <c:v>-4.6528999999999987E-2</c:v>
                </c:pt>
                <c:pt idx="224">
                  <c:v>-4.2512000000000376E-2</c:v>
                </c:pt>
                <c:pt idx="225">
                  <c:v>-4.0313000000000133E-2</c:v>
                </c:pt>
                <c:pt idx="226">
                  <c:v>-1.273E-3</c:v>
                </c:pt>
                <c:pt idx="227">
                  <c:v>1.5694E-2</c:v>
                </c:pt>
                <c:pt idx="228">
                  <c:v>1.4685999999999998E-2</c:v>
                </c:pt>
                <c:pt idx="229">
                  <c:v>4.3460000000000104E-3</c:v>
                </c:pt>
                <c:pt idx="230">
                  <c:v>-1.3140000000000085E-3</c:v>
                </c:pt>
                <c:pt idx="231">
                  <c:v>-4.607E-3</c:v>
                </c:pt>
                <c:pt idx="232">
                  <c:v>-5.4780000000000471E-3</c:v>
                </c:pt>
                <c:pt idx="233">
                  <c:v>-1.1083000000000023E-2</c:v>
                </c:pt>
                <c:pt idx="234">
                  <c:v>-1.1839000000000001E-2</c:v>
                </c:pt>
                <c:pt idx="235">
                  <c:v>-1.7406000000000001E-2</c:v>
                </c:pt>
                <c:pt idx="236">
                  <c:v>-2.0507999999999998E-2</c:v>
                </c:pt>
                <c:pt idx="237">
                  <c:v>-2.3571000000000002E-2</c:v>
                </c:pt>
                <c:pt idx="238">
                  <c:v>-2.4088999999999999E-2</c:v>
                </c:pt>
                <c:pt idx="239">
                  <c:v>-2.1967E-2</c:v>
                </c:pt>
                <c:pt idx="240">
                  <c:v>-1.9672000000000099E-2</c:v>
                </c:pt>
                <c:pt idx="241">
                  <c:v>-2.2458000000000002E-2</c:v>
                </c:pt>
                <c:pt idx="242">
                  <c:v>-2.2552000000000006E-2</c:v>
                </c:pt>
                <c:pt idx="243">
                  <c:v>-2.5222999999999999E-2</c:v>
                </c:pt>
                <c:pt idx="244">
                  <c:v>-2.5141000000000011E-2</c:v>
                </c:pt>
                <c:pt idx="245">
                  <c:v>-2.495E-2</c:v>
                </c:pt>
                <c:pt idx="246">
                  <c:v>-1.9046000000000021E-2</c:v>
                </c:pt>
                <c:pt idx="247">
                  <c:v>-1.8547000000000001E-2</c:v>
                </c:pt>
                <c:pt idx="248">
                  <c:v>-1.5027E-2</c:v>
                </c:pt>
                <c:pt idx="249">
                  <c:v>-1.4239999999999916E-2</c:v>
                </c:pt>
                <c:pt idx="250">
                  <c:v>-1.6310999999999999E-2</c:v>
                </c:pt>
                <c:pt idx="251">
                  <c:v>-2.4310999999999989E-2</c:v>
                </c:pt>
                <c:pt idx="252">
                  <c:v>-2.6321999999999998E-2</c:v>
                </c:pt>
                <c:pt idx="253">
                  <c:v>-3.1306E-2</c:v>
                </c:pt>
                <c:pt idx="254">
                  <c:v>-3.9306000000000001E-2</c:v>
                </c:pt>
                <c:pt idx="255">
                  <c:v>-4.1227999999999987E-2</c:v>
                </c:pt>
                <c:pt idx="256">
                  <c:v>-4.3087000000000014E-2</c:v>
                </c:pt>
                <c:pt idx="257">
                  <c:v>-4.4884000000000104E-2</c:v>
                </c:pt>
                <c:pt idx="258">
                  <c:v>-4.6617000000000013E-2</c:v>
                </c:pt>
                <c:pt idx="259">
                  <c:v>-4.8284000000000001E-2</c:v>
                </c:pt>
                <c:pt idx="260">
                  <c:v>-4.6657999999999998E-2</c:v>
                </c:pt>
                <c:pt idx="261">
                  <c:v>-5.1415000000000002E-2</c:v>
                </c:pt>
                <c:pt idx="262">
                  <c:v>-5.9415000000000134E-2</c:v>
                </c:pt>
                <c:pt idx="263">
                  <c:v>-6.4155000000000004E-2</c:v>
                </c:pt>
                <c:pt idx="264">
                  <c:v>-7.2154999999999997E-2</c:v>
                </c:pt>
                <c:pt idx="265">
                  <c:v>-7.3580999999999994E-2</c:v>
                </c:pt>
                <c:pt idx="266">
                  <c:v>-7.4935000000000029E-2</c:v>
                </c:pt>
                <c:pt idx="267">
                  <c:v>-7.2826000000000113E-2</c:v>
                </c:pt>
                <c:pt idx="268">
                  <c:v>-7.3992000000000113E-2</c:v>
                </c:pt>
                <c:pt idx="269">
                  <c:v>-7.8546000000000019E-2</c:v>
                </c:pt>
              </c:numCache>
            </c:numRef>
          </c:yVal>
          <c:smooth val="1"/>
        </c:ser>
        <c:ser>
          <c:idx val="3"/>
          <c:order val="6"/>
          <c:tx>
            <c:v>i=3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flat!$I$3:$I$451</c:f>
              <c:numCache>
                <c:formatCode>General</c:formatCode>
                <c:ptCount val="449"/>
                <c:pt idx="0">
                  <c:v>-3.1329999999999999E-3</c:v>
                </c:pt>
                <c:pt idx="1">
                  <c:v>-7.8449999999999995E-3</c:v>
                </c:pt>
                <c:pt idx="2">
                  <c:v>-8.5680000000000027E-3</c:v>
                </c:pt>
                <c:pt idx="3">
                  <c:v>-1.0834999999999996E-2</c:v>
                </c:pt>
                <c:pt idx="4">
                  <c:v>-1.7420999999999999E-2</c:v>
                </c:pt>
                <c:pt idx="5">
                  <c:v>-1.6310999999999999E-2</c:v>
                </c:pt>
                <c:pt idx="6">
                  <c:v>-1.3488000000000003E-2</c:v>
                </c:pt>
                <c:pt idx="7">
                  <c:v>-1.7874000000000001E-2</c:v>
                </c:pt>
                <c:pt idx="8">
                  <c:v>-1.9040000000000105E-2</c:v>
                </c:pt>
                <c:pt idx="9">
                  <c:v>-1.8969000000000003E-2</c:v>
                </c:pt>
                <c:pt idx="10">
                  <c:v>-2.4176E-2</c:v>
                </c:pt>
                <c:pt idx="11">
                  <c:v>-3.1942999999999999E-2</c:v>
                </c:pt>
                <c:pt idx="12">
                  <c:v>-3.2192999999999999E-2</c:v>
                </c:pt>
                <c:pt idx="13">
                  <c:v>-3.1144999999999999E-2</c:v>
                </c:pt>
                <c:pt idx="14">
                  <c:v>-2.5068E-2</c:v>
                </c:pt>
                <c:pt idx="15">
                  <c:v>-1.7396999999999999E-2</c:v>
                </c:pt>
                <c:pt idx="16">
                  <c:v>-8.7910000000000002E-3</c:v>
                </c:pt>
                <c:pt idx="17">
                  <c:v>-1.0149999999999998E-2</c:v>
                </c:pt>
                <c:pt idx="18">
                  <c:v>-1.2229E-2</c:v>
                </c:pt>
                <c:pt idx="19">
                  <c:v>-1.5316E-2</c:v>
                </c:pt>
                <c:pt idx="20">
                  <c:v>-1.2149999999999998E-2</c:v>
                </c:pt>
                <c:pt idx="21">
                  <c:v>-1.5377999999999998E-2</c:v>
                </c:pt>
                <c:pt idx="22">
                  <c:v>-2.0497000000000001E-2</c:v>
                </c:pt>
                <c:pt idx="23">
                  <c:v>-3.6964000000000004E-2</c:v>
                </c:pt>
                <c:pt idx="24">
                  <c:v>-5.8639999999999998E-2</c:v>
                </c:pt>
                <c:pt idx="25">
                  <c:v>-7.9624E-2</c:v>
                </c:pt>
                <c:pt idx="26">
                  <c:v>-8.8791000000000619E-2</c:v>
                </c:pt>
                <c:pt idx="27">
                  <c:v>-9.1327000000000005E-2</c:v>
                </c:pt>
                <c:pt idx="28">
                  <c:v>-8.2633000000000026E-2</c:v>
                </c:pt>
                <c:pt idx="29">
                  <c:v>-6.8189E-2</c:v>
                </c:pt>
                <c:pt idx="30">
                  <c:v>-5.5627999999999997E-2</c:v>
                </c:pt>
                <c:pt idx="31">
                  <c:v>-5.6080999999999999E-2</c:v>
                </c:pt>
                <c:pt idx="32">
                  <c:v>-5.8946999999999999E-2</c:v>
                </c:pt>
                <c:pt idx="33">
                  <c:v>-6.0580000000000002E-2</c:v>
                </c:pt>
                <c:pt idx="34">
                  <c:v>-6.0638999999999998E-2</c:v>
                </c:pt>
                <c:pt idx="35">
                  <c:v>-6.5463000000000104E-2</c:v>
                </c:pt>
                <c:pt idx="36">
                  <c:v>-6.7215000000000011E-2</c:v>
                </c:pt>
                <c:pt idx="37">
                  <c:v>-6.5018000000000034E-2</c:v>
                </c:pt>
                <c:pt idx="38">
                  <c:v>-6.3598000000000002E-2</c:v>
                </c:pt>
                <c:pt idx="39">
                  <c:v>-6.4595000000000014E-2</c:v>
                </c:pt>
                <c:pt idx="40">
                  <c:v>-5.7520000000000002E-2</c:v>
                </c:pt>
                <c:pt idx="41">
                  <c:v>-4.6005999999999998E-2</c:v>
                </c:pt>
                <c:pt idx="42">
                  <c:v>-3.9597E-2</c:v>
                </c:pt>
                <c:pt idx="43">
                  <c:v>-3.5499000000000051E-2</c:v>
                </c:pt>
                <c:pt idx="44">
                  <c:v>-3.5477000000000231E-2</c:v>
                </c:pt>
                <c:pt idx="45">
                  <c:v>-3.8431000000000201E-2</c:v>
                </c:pt>
                <c:pt idx="46">
                  <c:v>-4.4255000000000003E-2</c:v>
                </c:pt>
                <c:pt idx="47">
                  <c:v>-5.1527999999999997E-2</c:v>
                </c:pt>
                <c:pt idx="48">
                  <c:v>-5.9346000000000357E-2</c:v>
                </c:pt>
                <c:pt idx="49">
                  <c:v>-6.2782000000000476E-2</c:v>
                </c:pt>
                <c:pt idx="50">
                  <c:v>-6.8762000000000462E-2</c:v>
                </c:pt>
                <c:pt idx="51">
                  <c:v>-7.3258000000000004E-2</c:v>
                </c:pt>
                <c:pt idx="52">
                  <c:v>-6.8737999999999994E-2</c:v>
                </c:pt>
                <c:pt idx="53">
                  <c:v>-6.3951999999999995E-2</c:v>
                </c:pt>
                <c:pt idx="54">
                  <c:v>-5.7707000000000376E-2</c:v>
                </c:pt>
                <c:pt idx="55">
                  <c:v>-5.2331000000000023E-2</c:v>
                </c:pt>
                <c:pt idx="56">
                  <c:v>-4.8919000000000004E-2</c:v>
                </c:pt>
                <c:pt idx="57">
                  <c:v>-5.7331000000000104E-2</c:v>
                </c:pt>
                <c:pt idx="58">
                  <c:v>-5.8508000000000004E-2</c:v>
                </c:pt>
                <c:pt idx="59">
                  <c:v>-6.0869000000000013E-2</c:v>
                </c:pt>
                <c:pt idx="60">
                  <c:v>-6.1904000000000001E-2</c:v>
                </c:pt>
                <c:pt idx="61">
                  <c:v>-6.1137000000000004E-2</c:v>
                </c:pt>
                <c:pt idx="62">
                  <c:v>-5.4972000000000104E-2</c:v>
                </c:pt>
                <c:pt idx="63">
                  <c:v>-5.6321000000000003E-2</c:v>
                </c:pt>
                <c:pt idx="64">
                  <c:v>-5.8946999999999999E-2</c:v>
                </c:pt>
                <c:pt idx="65">
                  <c:v>-5.8795000000000014E-2</c:v>
                </c:pt>
                <c:pt idx="66">
                  <c:v>-5.7375000000000002E-2</c:v>
                </c:pt>
                <c:pt idx="67">
                  <c:v>-5.7686000000000112E-2</c:v>
                </c:pt>
                <c:pt idx="68">
                  <c:v>-5.9557000000000034E-2</c:v>
                </c:pt>
                <c:pt idx="69">
                  <c:v>-6.0648000000000001E-2</c:v>
                </c:pt>
                <c:pt idx="70">
                  <c:v>-6.6247E-2</c:v>
                </c:pt>
                <c:pt idx="71">
                  <c:v>-7.1837000000000012E-2</c:v>
                </c:pt>
                <c:pt idx="72">
                  <c:v>-6.9606000000000084E-2</c:v>
                </c:pt>
                <c:pt idx="73">
                  <c:v>-6.4946000000000004E-2</c:v>
                </c:pt>
                <c:pt idx="74">
                  <c:v>-6.5373000000000014E-2</c:v>
                </c:pt>
                <c:pt idx="75">
                  <c:v>-6.9040000000000004E-2</c:v>
                </c:pt>
                <c:pt idx="76">
                  <c:v>-6.9056000000000034E-2</c:v>
                </c:pt>
                <c:pt idx="77">
                  <c:v>-7.3677000000000006E-2</c:v>
                </c:pt>
                <c:pt idx="78">
                  <c:v>-7.5388000000000024E-2</c:v>
                </c:pt>
                <c:pt idx="79">
                  <c:v>-6.7913000000000417E-2</c:v>
                </c:pt>
                <c:pt idx="80">
                  <c:v>-5.5577000000000001E-2</c:v>
                </c:pt>
                <c:pt idx="81">
                  <c:v>-4.7146000000000014E-2</c:v>
                </c:pt>
                <c:pt idx="82">
                  <c:v>-4.2963000000000133E-2</c:v>
                </c:pt>
                <c:pt idx="83">
                  <c:v>-4.5074000000000003E-2</c:v>
                </c:pt>
                <c:pt idx="84">
                  <c:v>-4.9512000000000431E-2</c:v>
                </c:pt>
                <c:pt idx="85">
                  <c:v>-5.2431000000000012E-2</c:v>
                </c:pt>
                <c:pt idx="86">
                  <c:v>-5.6215000000000001E-2</c:v>
                </c:pt>
                <c:pt idx="87">
                  <c:v>-5.9054000000000023E-2</c:v>
                </c:pt>
                <c:pt idx="88">
                  <c:v>-5.9694000000000122E-2</c:v>
                </c:pt>
                <c:pt idx="89">
                  <c:v>-5.9930000000000122E-2</c:v>
                </c:pt>
                <c:pt idx="90">
                  <c:v>-5.9748000000000023E-2</c:v>
                </c:pt>
                <c:pt idx="91">
                  <c:v>-5.7202000000000024E-2</c:v>
                </c:pt>
                <c:pt idx="92">
                  <c:v>-5.0848000000000004E-2</c:v>
                </c:pt>
                <c:pt idx="93">
                  <c:v>-4.4483000000000134E-2</c:v>
                </c:pt>
                <c:pt idx="94">
                  <c:v>-3.6728000000000004E-2</c:v>
                </c:pt>
                <c:pt idx="95">
                  <c:v>-3.3168000000000003E-2</c:v>
                </c:pt>
                <c:pt idx="96">
                  <c:v>-3.441000000000001E-2</c:v>
                </c:pt>
                <c:pt idx="97">
                  <c:v>-3.6660000000000005E-2</c:v>
                </c:pt>
                <c:pt idx="98">
                  <c:v>-3.776100000000001E-2</c:v>
                </c:pt>
                <c:pt idx="99">
                  <c:v>-4.2832000000000134E-2</c:v>
                </c:pt>
                <c:pt idx="100">
                  <c:v>-4.4561000000000003E-2</c:v>
                </c:pt>
                <c:pt idx="101">
                  <c:v>-4.6973000000000001E-2</c:v>
                </c:pt>
                <c:pt idx="102">
                  <c:v>-5.1970999999999996E-2</c:v>
                </c:pt>
                <c:pt idx="103">
                  <c:v>-5.5820000000000002E-2</c:v>
                </c:pt>
                <c:pt idx="104">
                  <c:v>-5.6580999999999999E-2</c:v>
                </c:pt>
                <c:pt idx="105">
                  <c:v>-5.7643E-2</c:v>
                </c:pt>
                <c:pt idx="106">
                  <c:v>-5.5871999999999998E-2</c:v>
                </c:pt>
                <c:pt idx="107">
                  <c:v>-5.3539999999999997E-2</c:v>
                </c:pt>
                <c:pt idx="108">
                  <c:v>-5.1436000000000023E-2</c:v>
                </c:pt>
                <c:pt idx="109">
                  <c:v>-5.1642E-2</c:v>
                </c:pt>
                <c:pt idx="110">
                  <c:v>-5.3835000000000001E-2</c:v>
                </c:pt>
                <c:pt idx="111">
                  <c:v>-5.5550000000000002E-2</c:v>
                </c:pt>
                <c:pt idx="112">
                  <c:v>-5.421300000000033E-2</c:v>
                </c:pt>
                <c:pt idx="113">
                  <c:v>-5.2729000000000012E-2</c:v>
                </c:pt>
                <c:pt idx="114">
                  <c:v>-5.1534999999999997E-2</c:v>
                </c:pt>
                <c:pt idx="115">
                  <c:v>-5.0200000000000002E-2</c:v>
                </c:pt>
                <c:pt idx="116">
                  <c:v>-4.7807000000000113E-2</c:v>
                </c:pt>
                <c:pt idx="117">
                  <c:v>-4.6158999999999985E-2</c:v>
                </c:pt>
                <c:pt idx="118">
                  <c:v>-4.2470000000000001E-2</c:v>
                </c:pt>
                <c:pt idx="119">
                  <c:v>-3.9511999999999999E-2</c:v>
                </c:pt>
                <c:pt idx="120">
                  <c:v>-3.7819000000000012E-2</c:v>
                </c:pt>
                <c:pt idx="121">
                  <c:v>-3.9435000000000241E-2</c:v>
                </c:pt>
                <c:pt idx="122">
                  <c:v>-4.3471999999999997E-2</c:v>
                </c:pt>
                <c:pt idx="123">
                  <c:v>-4.4474000000000014E-2</c:v>
                </c:pt>
                <c:pt idx="124">
                  <c:v>-4.2335000000000032E-2</c:v>
                </c:pt>
                <c:pt idx="125">
                  <c:v>-3.6371000000000209E-2</c:v>
                </c:pt>
                <c:pt idx="126">
                  <c:v>-2.9006000000000001E-2</c:v>
                </c:pt>
                <c:pt idx="127">
                  <c:v>-2.179E-2</c:v>
                </c:pt>
                <c:pt idx="128">
                  <c:v>-1.6435999999999999E-2</c:v>
                </c:pt>
                <c:pt idx="129">
                  <c:v>-1.7076999999999998E-2</c:v>
                </c:pt>
                <c:pt idx="130">
                  <c:v>-2.5077000000000169E-2</c:v>
                </c:pt>
                <c:pt idx="131">
                  <c:v>-3.5917999999999999E-2</c:v>
                </c:pt>
                <c:pt idx="132">
                  <c:v>-4.2783000000000133E-2</c:v>
                </c:pt>
                <c:pt idx="133">
                  <c:v>-4.8507000000000002E-2</c:v>
                </c:pt>
                <c:pt idx="134">
                  <c:v>-4.6738000000000002E-2</c:v>
                </c:pt>
                <c:pt idx="135">
                  <c:v>-4.0078999999999997E-2</c:v>
                </c:pt>
                <c:pt idx="136">
                  <c:v>-3.2447000000000226E-2</c:v>
                </c:pt>
                <c:pt idx="137">
                  <c:v>-2.5026E-2</c:v>
                </c:pt>
                <c:pt idx="138">
                  <c:v>-2.5482000000000012E-2</c:v>
                </c:pt>
                <c:pt idx="139">
                  <c:v>-2.9674000000000002E-2</c:v>
                </c:pt>
                <c:pt idx="140">
                  <c:v>-2.9340000000000001E-2</c:v>
                </c:pt>
                <c:pt idx="141">
                  <c:v>-2.6924E-2</c:v>
                </c:pt>
                <c:pt idx="142">
                  <c:v>-2.5660000000000002E-2</c:v>
                </c:pt>
                <c:pt idx="143">
                  <c:v>-1.8808999999999999E-2</c:v>
                </c:pt>
                <c:pt idx="144">
                  <c:v>-1.5775000000000001E-2</c:v>
                </c:pt>
                <c:pt idx="145">
                  <c:v>-1.3952000000000001E-2</c:v>
                </c:pt>
                <c:pt idx="146">
                  <c:v>-1.1966000000000076E-2</c:v>
                </c:pt>
                <c:pt idx="147">
                  <c:v>-1.2004000000000001E-2</c:v>
                </c:pt>
                <c:pt idx="148">
                  <c:v>-1.4881000000000005E-2</c:v>
                </c:pt>
                <c:pt idx="149">
                  <c:v>-1.2505E-2</c:v>
                </c:pt>
                <c:pt idx="150">
                  <c:v>-1.1466000000000021E-2</c:v>
                </c:pt>
                <c:pt idx="151">
                  <c:v>-1.1061000000000001E-2</c:v>
                </c:pt>
                <c:pt idx="152">
                  <c:v>-8.1910000000000004E-3</c:v>
                </c:pt>
                <c:pt idx="153">
                  <c:v>-6.716000000000037E-3</c:v>
                </c:pt>
                <c:pt idx="154">
                  <c:v>-9.1200000000000048E-3</c:v>
                </c:pt>
                <c:pt idx="155">
                  <c:v>-1.4706E-2</c:v>
                </c:pt>
                <c:pt idx="156">
                  <c:v>-1.6219999999999998E-2</c:v>
                </c:pt>
                <c:pt idx="157">
                  <c:v>-1.8487000000000003E-2</c:v>
                </c:pt>
                <c:pt idx="158">
                  <c:v>-1.8201999999999999E-2</c:v>
                </c:pt>
                <c:pt idx="159">
                  <c:v>-1.4409E-2</c:v>
                </c:pt>
                <c:pt idx="160">
                  <c:v>-1.0381000000000001E-2</c:v>
                </c:pt>
                <c:pt idx="161">
                  <c:v>-9.6410000000000003E-3</c:v>
                </c:pt>
                <c:pt idx="162">
                  <c:v>-6.9830000000000508E-3</c:v>
                </c:pt>
                <c:pt idx="163">
                  <c:v>-5.0460000000000114E-3</c:v>
                </c:pt>
                <c:pt idx="164">
                  <c:v>-6.6360000000000134E-3</c:v>
                </c:pt>
                <c:pt idx="165">
                  <c:v>-9.0880000000000006E-3</c:v>
                </c:pt>
                <c:pt idx="166">
                  <c:v>-1.4293999999999998E-2</c:v>
                </c:pt>
                <c:pt idx="167">
                  <c:v>-2.4157999999999999E-2</c:v>
                </c:pt>
                <c:pt idx="168">
                  <c:v>-2.9359999999999997E-2</c:v>
                </c:pt>
                <c:pt idx="169">
                  <c:v>-3.266800000000001E-2</c:v>
                </c:pt>
                <c:pt idx="170">
                  <c:v>-3.4988999999999999E-2</c:v>
                </c:pt>
                <c:pt idx="171">
                  <c:v>-3.6296000000000002E-2</c:v>
                </c:pt>
                <c:pt idx="172">
                  <c:v>-3.3625000000000002E-2</c:v>
                </c:pt>
                <c:pt idx="173">
                  <c:v>-3.3744999999999997E-2</c:v>
                </c:pt>
                <c:pt idx="174">
                  <c:v>-3.2754999999999999E-2</c:v>
                </c:pt>
                <c:pt idx="175">
                  <c:v>-2.6500000000000006E-2</c:v>
                </c:pt>
                <c:pt idx="176">
                  <c:v>-1.9901000000000127E-2</c:v>
                </c:pt>
                <c:pt idx="177">
                  <c:v>-1.4021E-2</c:v>
                </c:pt>
                <c:pt idx="178">
                  <c:v>-1.1122999999999999E-2</c:v>
                </c:pt>
                <c:pt idx="179">
                  <c:v>-1.1377E-2</c:v>
                </c:pt>
                <c:pt idx="180">
                  <c:v>-1.7145000000000001E-2</c:v>
                </c:pt>
                <c:pt idx="181">
                  <c:v>-1.8400000000000041E-2</c:v>
                </c:pt>
                <c:pt idx="182">
                  <c:v>-1.9578999999999999E-2</c:v>
                </c:pt>
                <c:pt idx="183">
                  <c:v>-2.1835000000000219E-2</c:v>
                </c:pt>
                <c:pt idx="184">
                  <c:v>-1.9356999999999999E-2</c:v>
                </c:pt>
                <c:pt idx="185">
                  <c:v>-1.5498E-2</c:v>
                </c:pt>
                <c:pt idx="186">
                  <c:v>-1.6268999999999999E-2</c:v>
                </c:pt>
                <c:pt idx="187">
                  <c:v>-1.4494E-2</c:v>
                </c:pt>
                <c:pt idx="188">
                  <c:v>-1.1305000000000023E-2</c:v>
                </c:pt>
                <c:pt idx="189">
                  <c:v>-5.3429999999999997E-3</c:v>
                </c:pt>
                <c:pt idx="190">
                  <c:v>9.5000000000000607E-4</c:v>
                </c:pt>
                <c:pt idx="191">
                  <c:v>7.58800000000004E-3</c:v>
                </c:pt>
                <c:pt idx="192">
                  <c:v>9.0910000000000001E-3</c:v>
                </c:pt>
                <c:pt idx="193">
                  <c:v>7.972000000000052E-3</c:v>
                </c:pt>
                <c:pt idx="194">
                  <c:v>2.7460000000000141E-3</c:v>
                </c:pt>
                <c:pt idx="195">
                  <c:v>-1.0679999999999978E-3</c:v>
                </c:pt>
                <c:pt idx="196">
                  <c:v>-4.8539999999999998E-3</c:v>
                </c:pt>
                <c:pt idx="197">
                  <c:v>-5.7629999999999999E-3</c:v>
                </c:pt>
                <c:pt idx="198">
                  <c:v>-9.4690000000000763E-3</c:v>
                </c:pt>
                <c:pt idx="199">
                  <c:v>-1.3143999999999999E-2</c:v>
                </c:pt>
                <c:pt idx="200">
                  <c:v>-1.2398999999999978E-2</c:v>
                </c:pt>
                <c:pt idx="201">
                  <c:v>-1.0034999999999994E-2</c:v>
                </c:pt>
                <c:pt idx="202">
                  <c:v>-1.3539000000000001E-2</c:v>
                </c:pt>
                <c:pt idx="203">
                  <c:v>-1.5491000000000001E-2</c:v>
                </c:pt>
                <c:pt idx="204">
                  <c:v>-1.5845000000000001E-2</c:v>
                </c:pt>
                <c:pt idx="205">
                  <c:v>-1.6100000000000041E-2</c:v>
                </c:pt>
                <c:pt idx="206">
                  <c:v>-1.9406000000000107E-2</c:v>
                </c:pt>
                <c:pt idx="207">
                  <c:v>-1.9500000000000125E-2</c:v>
                </c:pt>
                <c:pt idx="208">
                  <c:v>-1.9488999999999999E-2</c:v>
                </c:pt>
                <c:pt idx="209">
                  <c:v>-1.7734E-2</c:v>
                </c:pt>
                <c:pt idx="210">
                  <c:v>-2.0797E-2</c:v>
                </c:pt>
                <c:pt idx="211">
                  <c:v>-2.047800000000001E-2</c:v>
                </c:pt>
                <c:pt idx="212">
                  <c:v>-2.1739000000000012E-2</c:v>
                </c:pt>
                <c:pt idx="213">
                  <c:v>-2.1208000000000001E-2</c:v>
                </c:pt>
                <c:pt idx="214">
                  <c:v>-1.8810000000000007E-2</c:v>
                </c:pt>
                <c:pt idx="215">
                  <c:v>-1.6230999999999999E-2</c:v>
                </c:pt>
                <c:pt idx="216">
                  <c:v>-1.7073000000000001E-2</c:v>
                </c:pt>
                <c:pt idx="217">
                  <c:v>-1.7829999999999999E-2</c:v>
                </c:pt>
                <c:pt idx="218">
                  <c:v>-2.4004999999999999E-2</c:v>
                </c:pt>
                <c:pt idx="219">
                  <c:v>-2.8340000000000001E-2</c:v>
                </c:pt>
                <c:pt idx="220">
                  <c:v>-3.0800000000000011E-2</c:v>
                </c:pt>
                <c:pt idx="221">
                  <c:v>-3.3208000000000001E-2</c:v>
                </c:pt>
                <c:pt idx="222">
                  <c:v>-3.5564999999999999E-2</c:v>
                </c:pt>
                <c:pt idx="223">
                  <c:v>-3.0188E-2</c:v>
                </c:pt>
                <c:pt idx="224">
                  <c:v>-2.8448999999999999E-2</c:v>
                </c:pt>
                <c:pt idx="225">
                  <c:v>-2.8542999999999989E-2</c:v>
                </c:pt>
                <c:pt idx="226">
                  <c:v>-2.6512000000000001E-2</c:v>
                </c:pt>
                <c:pt idx="227">
                  <c:v>-2.2253000000000168E-2</c:v>
                </c:pt>
                <c:pt idx="228">
                  <c:v>-2.6110000000000001E-2</c:v>
                </c:pt>
                <c:pt idx="229">
                  <c:v>-2.9939000000000011E-2</c:v>
                </c:pt>
                <c:pt idx="230">
                  <c:v>-3.5843000000000215E-2</c:v>
                </c:pt>
                <c:pt idx="231">
                  <c:v>-4.1739000000000012E-2</c:v>
                </c:pt>
                <c:pt idx="232">
                  <c:v>-4.9739000000000033E-2</c:v>
                </c:pt>
                <c:pt idx="233">
                  <c:v>-5.5627999999999997E-2</c:v>
                </c:pt>
                <c:pt idx="234">
                  <c:v>-5.5108999999999998E-2</c:v>
                </c:pt>
                <c:pt idx="235">
                  <c:v>-5.6640999999999976E-2</c:v>
                </c:pt>
                <c:pt idx="236">
                  <c:v>-5.5907000000000012E-2</c:v>
                </c:pt>
                <c:pt idx="237">
                  <c:v>-5.0565000000000013E-2</c:v>
                </c:pt>
                <c:pt idx="238">
                  <c:v>-4.7218000000000003E-2</c:v>
                </c:pt>
                <c:pt idx="239">
                  <c:v>-5.0619000000000004E-2</c:v>
                </c:pt>
                <c:pt idx="240">
                  <c:v>-5.3984000000000004E-2</c:v>
                </c:pt>
                <c:pt idx="241">
                  <c:v>-5.9654000000000013E-2</c:v>
                </c:pt>
                <c:pt idx="242">
                  <c:v>-6.5314000000000122E-2</c:v>
                </c:pt>
                <c:pt idx="243">
                  <c:v>-6.6239999999999979E-2</c:v>
                </c:pt>
                <c:pt idx="244">
                  <c:v>-6.7083000000000031E-2</c:v>
                </c:pt>
                <c:pt idx="245">
                  <c:v>-6.2962000000000434E-2</c:v>
                </c:pt>
                <c:pt idx="246">
                  <c:v>-5.8593000000000034E-2</c:v>
                </c:pt>
                <c:pt idx="247">
                  <c:v>-5.6513000000000022E-2</c:v>
                </c:pt>
                <c:pt idx="248">
                  <c:v>-5.6840999999999996E-2</c:v>
                </c:pt>
                <c:pt idx="249">
                  <c:v>-5.7071000000000004E-2</c:v>
                </c:pt>
                <c:pt idx="250">
                  <c:v>-6.2458000000000014E-2</c:v>
                </c:pt>
                <c:pt idx="251">
                  <c:v>-6.7834000000000033E-2</c:v>
                </c:pt>
                <c:pt idx="252">
                  <c:v>-7.3199E-2</c:v>
                </c:pt>
                <c:pt idx="253">
                  <c:v>-7.5894000000000114E-2</c:v>
                </c:pt>
                <c:pt idx="254">
                  <c:v>-8.3894000000000787E-2</c:v>
                </c:pt>
                <c:pt idx="255">
                  <c:v>-8.9223000000000025E-2</c:v>
                </c:pt>
                <c:pt idx="256">
                  <c:v>-8.9141000000000026E-2</c:v>
                </c:pt>
                <c:pt idx="257">
                  <c:v>-9.1693000000000024E-2</c:v>
                </c:pt>
                <c:pt idx="258">
                  <c:v>-9.1426000000000021E-2</c:v>
                </c:pt>
                <c:pt idx="259">
                  <c:v>-9.1046000000000002E-2</c:v>
                </c:pt>
                <c:pt idx="260">
                  <c:v>-8.7688000000000002E-2</c:v>
                </c:pt>
                <c:pt idx="261">
                  <c:v>-8.4112000000000006E-2</c:v>
                </c:pt>
                <c:pt idx="262">
                  <c:v>-8.328300000000001E-2</c:v>
                </c:pt>
                <c:pt idx="263">
                  <c:v>-8.8311000000000001E-2</c:v>
                </c:pt>
                <c:pt idx="264">
                  <c:v>-9.0322E-2</c:v>
                </c:pt>
                <c:pt idx="265">
                  <c:v>-9.5306000000000002E-2</c:v>
                </c:pt>
                <c:pt idx="266">
                  <c:v>-0.10027400000000022</c:v>
                </c:pt>
                <c:pt idx="267">
                  <c:v>-0.10827400000000065</c:v>
                </c:pt>
                <c:pt idx="268">
                  <c:v>-0.107087</c:v>
                </c:pt>
                <c:pt idx="269">
                  <c:v>-0.11508699999999998</c:v>
                </c:pt>
              </c:numCache>
            </c:numRef>
          </c:yVal>
          <c:smooth val="1"/>
        </c:ser>
        <c:ser>
          <c:idx val="2"/>
          <c:order val="7"/>
          <c:tx>
            <c:v>i=2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flat!$H$3:$H$451</c:f>
              <c:numCache>
                <c:formatCode>General</c:formatCode>
                <c:ptCount val="449"/>
                <c:pt idx="0">
                  <c:v>-3.0342000000000001E-2</c:v>
                </c:pt>
                <c:pt idx="1">
                  <c:v>-3.3140000000000003E-2</c:v>
                </c:pt>
                <c:pt idx="2">
                  <c:v>-3.7939000000000223E-2</c:v>
                </c:pt>
                <c:pt idx="3">
                  <c:v>-3.6528999999999999E-2</c:v>
                </c:pt>
                <c:pt idx="4">
                  <c:v>-3.0436000000000012E-2</c:v>
                </c:pt>
                <c:pt idx="5">
                  <c:v>-1.9642000000000114E-2</c:v>
                </c:pt>
                <c:pt idx="6">
                  <c:v>-8.6760000000000066E-3</c:v>
                </c:pt>
                <c:pt idx="7">
                  <c:v>-5.3200000000000003E-4</c:v>
                </c:pt>
                <c:pt idx="8">
                  <c:v>5.6730000000000114E-3</c:v>
                </c:pt>
                <c:pt idx="9">
                  <c:v>-1.3079999999999999E-3</c:v>
                </c:pt>
                <c:pt idx="10">
                  <c:v>-2.231700000000001E-2</c:v>
                </c:pt>
                <c:pt idx="11">
                  <c:v>-3.869100000000001E-2</c:v>
                </c:pt>
                <c:pt idx="12">
                  <c:v>-4.8112000000000113E-2</c:v>
                </c:pt>
                <c:pt idx="13">
                  <c:v>-5.6220999999999986E-2</c:v>
                </c:pt>
                <c:pt idx="14">
                  <c:v>-5.3762000000000393E-2</c:v>
                </c:pt>
                <c:pt idx="15">
                  <c:v>-4.2925999999999999E-2</c:v>
                </c:pt>
                <c:pt idx="16">
                  <c:v>-3.6784999999999998E-2</c:v>
                </c:pt>
                <c:pt idx="17">
                  <c:v>-3.758800000000001E-2</c:v>
                </c:pt>
                <c:pt idx="18">
                  <c:v>-3.5897999999999999E-2</c:v>
                </c:pt>
                <c:pt idx="19">
                  <c:v>-3.3804000000000001E-2</c:v>
                </c:pt>
                <c:pt idx="20">
                  <c:v>-3.0540999999999999E-2</c:v>
                </c:pt>
                <c:pt idx="21">
                  <c:v>-2.9478000000000011E-2</c:v>
                </c:pt>
                <c:pt idx="22">
                  <c:v>-3.1744000000000001E-2</c:v>
                </c:pt>
                <c:pt idx="23">
                  <c:v>-3.8334E-2</c:v>
                </c:pt>
                <c:pt idx="24">
                  <c:v>-4.2214000000000022E-2</c:v>
                </c:pt>
                <c:pt idx="25">
                  <c:v>-4.6844999999999998E-2</c:v>
                </c:pt>
                <c:pt idx="26">
                  <c:v>-4.9495000000000122E-2</c:v>
                </c:pt>
                <c:pt idx="27">
                  <c:v>-4.7716000000000529E-2</c:v>
                </c:pt>
                <c:pt idx="28">
                  <c:v>-4.8614000000000004E-2</c:v>
                </c:pt>
                <c:pt idx="29">
                  <c:v>-5.5400000000000033E-2</c:v>
                </c:pt>
                <c:pt idx="30">
                  <c:v>-5.9198000000000132E-2</c:v>
                </c:pt>
                <c:pt idx="31">
                  <c:v>-5.9672000000000024E-2</c:v>
                </c:pt>
                <c:pt idx="32">
                  <c:v>-6.0188999999999999E-2</c:v>
                </c:pt>
                <c:pt idx="33">
                  <c:v>-6.0048999999999998E-2</c:v>
                </c:pt>
                <c:pt idx="34">
                  <c:v>-5.5051000000000003E-2</c:v>
                </c:pt>
                <c:pt idx="35">
                  <c:v>-4.9620000000000004E-2</c:v>
                </c:pt>
                <c:pt idx="36">
                  <c:v>-4.779800000000041E-2</c:v>
                </c:pt>
                <c:pt idx="37">
                  <c:v>-4.2140999999999998E-2</c:v>
                </c:pt>
                <c:pt idx="38">
                  <c:v>-3.7581000000000052E-2</c:v>
                </c:pt>
                <c:pt idx="39">
                  <c:v>-3.7854000000000082E-2</c:v>
                </c:pt>
                <c:pt idx="40">
                  <c:v>-3.8671000000000212E-2</c:v>
                </c:pt>
                <c:pt idx="41">
                  <c:v>-3.4340000000000002E-2</c:v>
                </c:pt>
                <c:pt idx="42">
                  <c:v>-3.1425000000000002E-2</c:v>
                </c:pt>
                <c:pt idx="43">
                  <c:v>-2.7288000000000052E-2</c:v>
                </c:pt>
                <c:pt idx="44">
                  <c:v>-2.1510999999999999E-2</c:v>
                </c:pt>
                <c:pt idx="45">
                  <c:v>-2.2502000000000001E-2</c:v>
                </c:pt>
                <c:pt idx="46">
                  <c:v>-2.8206999999999999E-2</c:v>
                </c:pt>
                <c:pt idx="47">
                  <c:v>-3.7444000000000012E-2</c:v>
                </c:pt>
                <c:pt idx="48">
                  <c:v>-3.9234000000000012E-2</c:v>
                </c:pt>
                <c:pt idx="49">
                  <c:v>-3.8792E-2</c:v>
                </c:pt>
                <c:pt idx="50">
                  <c:v>-3.6394000000000003E-2</c:v>
                </c:pt>
                <c:pt idx="51">
                  <c:v>-3.0998999999999999E-2</c:v>
                </c:pt>
                <c:pt idx="52">
                  <c:v>-2.1826999999999999E-2</c:v>
                </c:pt>
                <c:pt idx="53">
                  <c:v>-1.8497E-2</c:v>
                </c:pt>
                <c:pt idx="54">
                  <c:v>-2.1347999999999999E-2</c:v>
                </c:pt>
                <c:pt idx="55">
                  <c:v>-2.9547000000000011E-2</c:v>
                </c:pt>
                <c:pt idx="56">
                  <c:v>-4.4662000000000132E-2</c:v>
                </c:pt>
                <c:pt idx="57">
                  <c:v>-5.7164000000000013E-2</c:v>
                </c:pt>
                <c:pt idx="58">
                  <c:v>-6.8471000000000004E-2</c:v>
                </c:pt>
                <c:pt idx="59">
                  <c:v>-7.6664999999999997E-2</c:v>
                </c:pt>
                <c:pt idx="60">
                  <c:v>-7.5088000000000002E-2</c:v>
                </c:pt>
                <c:pt idx="61">
                  <c:v>-6.4890000000000447E-2</c:v>
                </c:pt>
                <c:pt idx="62">
                  <c:v>-5.7884000000000033E-2</c:v>
                </c:pt>
                <c:pt idx="63">
                  <c:v>-5.2416000000000434E-2</c:v>
                </c:pt>
                <c:pt idx="64">
                  <c:v>-4.4459000000000012E-2</c:v>
                </c:pt>
                <c:pt idx="65">
                  <c:v>-3.9205000000000052E-2</c:v>
                </c:pt>
                <c:pt idx="66">
                  <c:v>-3.9111E-2</c:v>
                </c:pt>
                <c:pt idx="67">
                  <c:v>-3.8678000000000011E-2</c:v>
                </c:pt>
                <c:pt idx="68">
                  <c:v>-3.765900000000022E-2</c:v>
                </c:pt>
                <c:pt idx="69">
                  <c:v>-3.7686000000000205E-2</c:v>
                </c:pt>
                <c:pt idx="70">
                  <c:v>-3.6888000000000011E-2</c:v>
                </c:pt>
                <c:pt idx="71">
                  <c:v>-4.1283999999999987E-2</c:v>
                </c:pt>
                <c:pt idx="72">
                  <c:v>-4.9284000000000001E-2</c:v>
                </c:pt>
                <c:pt idx="73">
                  <c:v>-5.5837000000000123E-2</c:v>
                </c:pt>
                <c:pt idx="74">
                  <c:v>-6.335300000000002E-2</c:v>
                </c:pt>
                <c:pt idx="75">
                  <c:v>-7.1837000000000012E-2</c:v>
                </c:pt>
                <c:pt idx="76">
                  <c:v>-7.3524000000000006E-2</c:v>
                </c:pt>
                <c:pt idx="77">
                  <c:v>-7.192999999999998E-2</c:v>
                </c:pt>
                <c:pt idx="78">
                  <c:v>-7.1439000000000002E-2</c:v>
                </c:pt>
                <c:pt idx="79">
                  <c:v>-6.9807000000000133E-2</c:v>
                </c:pt>
                <c:pt idx="80">
                  <c:v>-6.1228999999999985E-2</c:v>
                </c:pt>
                <c:pt idx="81">
                  <c:v>-5.4341000000000014E-2</c:v>
                </c:pt>
                <c:pt idx="82">
                  <c:v>-4.5695E-2</c:v>
                </c:pt>
                <c:pt idx="83">
                  <c:v>-3.7998999999999998E-2</c:v>
                </c:pt>
                <c:pt idx="84">
                  <c:v>-2.8133999999999999E-2</c:v>
                </c:pt>
                <c:pt idx="85">
                  <c:v>-2.7889000000000226E-2</c:v>
                </c:pt>
                <c:pt idx="86">
                  <c:v>-3.3512E-2</c:v>
                </c:pt>
                <c:pt idx="87">
                  <c:v>-4.2999000000000002E-2</c:v>
                </c:pt>
                <c:pt idx="88">
                  <c:v>-5.2482000000000376E-2</c:v>
                </c:pt>
                <c:pt idx="89">
                  <c:v>-6.1073999999999996E-2</c:v>
                </c:pt>
                <c:pt idx="90">
                  <c:v>-6.4917000000000419E-2</c:v>
                </c:pt>
                <c:pt idx="91">
                  <c:v>-6.330700000000003E-2</c:v>
                </c:pt>
                <c:pt idx="92">
                  <c:v>-5.9385000000000104E-2</c:v>
                </c:pt>
                <c:pt idx="93">
                  <c:v>-5.4593000000000134E-2</c:v>
                </c:pt>
                <c:pt idx="94">
                  <c:v>-4.9524000000000012E-2</c:v>
                </c:pt>
                <c:pt idx="95">
                  <c:v>-4.6139999999999987E-2</c:v>
                </c:pt>
                <c:pt idx="96">
                  <c:v>-4.2538000000000013E-2</c:v>
                </c:pt>
                <c:pt idx="97">
                  <c:v>-3.7683000000000272E-2</c:v>
                </c:pt>
                <c:pt idx="98">
                  <c:v>-3.4991000000000001E-2</c:v>
                </c:pt>
                <c:pt idx="99">
                  <c:v>-3.210600000000001E-2</c:v>
                </c:pt>
                <c:pt idx="100">
                  <c:v>-3.2260000000000011E-2</c:v>
                </c:pt>
                <c:pt idx="101">
                  <c:v>-3.2675000000000287E-2</c:v>
                </c:pt>
                <c:pt idx="102">
                  <c:v>-3.5199000000000001E-2</c:v>
                </c:pt>
                <c:pt idx="103">
                  <c:v>-3.5819000000000011E-2</c:v>
                </c:pt>
                <c:pt idx="104">
                  <c:v>-4.1586999999999999E-2</c:v>
                </c:pt>
                <c:pt idx="105">
                  <c:v>-4.4723000000000124E-2</c:v>
                </c:pt>
                <c:pt idx="106">
                  <c:v>-4.8954999999999999E-2</c:v>
                </c:pt>
                <c:pt idx="107">
                  <c:v>-5.4682000000000133E-2</c:v>
                </c:pt>
                <c:pt idx="108">
                  <c:v>-5.5045999999999998E-2</c:v>
                </c:pt>
                <c:pt idx="109">
                  <c:v>-5.1799000000000012E-2</c:v>
                </c:pt>
                <c:pt idx="110">
                  <c:v>-5.0330000000000034E-2</c:v>
                </c:pt>
                <c:pt idx="111">
                  <c:v>-4.6688E-2</c:v>
                </c:pt>
                <c:pt idx="112">
                  <c:v>-3.8668000000000001E-2</c:v>
                </c:pt>
                <c:pt idx="113">
                  <c:v>-3.49E-2</c:v>
                </c:pt>
                <c:pt idx="114">
                  <c:v>-3.2195000000000001E-2</c:v>
                </c:pt>
                <c:pt idx="115">
                  <c:v>-3.0176000000000001E-2</c:v>
                </c:pt>
                <c:pt idx="116">
                  <c:v>-2.4854000000000001E-2</c:v>
                </c:pt>
                <c:pt idx="117">
                  <c:v>-2.0608000000000001E-2</c:v>
                </c:pt>
                <c:pt idx="118">
                  <c:v>-1.8443000000000001E-2</c:v>
                </c:pt>
                <c:pt idx="119">
                  <c:v>-2.1296000000000002E-2</c:v>
                </c:pt>
                <c:pt idx="120">
                  <c:v>-2.647000000000017E-2</c:v>
                </c:pt>
                <c:pt idx="121">
                  <c:v>-3.1629999999999998E-2</c:v>
                </c:pt>
                <c:pt idx="122">
                  <c:v>-3.820500000000001E-2</c:v>
                </c:pt>
                <c:pt idx="123">
                  <c:v>-3.9031000000000232E-2</c:v>
                </c:pt>
                <c:pt idx="124">
                  <c:v>-3.5862000000000005E-2</c:v>
                </c:pt>
                <c:pt idx="125">
                  <c:v>-2.4438999999999999E-2</c:v>
                </c:pt>
                <c:pt idx="126">
                  <c:v>-1.9134999999999999E-2</c:v>
                </c:pt>
                <c:pt idx="127">
                  <c:v>-1.5117E-2</c:v>
                </c:pt>
                <c:pt idx="128">
                  <c:v>-1.3006000000000005E-2</c:v>
                </c:pt>
                <c:pt idx="129">
                  <c:v>-1.5073E-2</c:v>
                </c:pt>
                <c:pt idx="130">
                  <c:v>-2.4155999999999997E-2</c:v>
                </c:pt>
                <c:pt idx="131">
                  <c:v>-3.2156000000000004E-2</c:v>
                </c:pt>
                <c:pt idx="132">
                  <c:v>-3.3083000000000001E-2</c:v>
                </c:pt>
                <c:pt idx="133">
                  <c:v>-3.2260999999999998E-2</c:v>
                </c:pt>
                <c:pt idx="134">
                  <c:v>-2.6783000000000012E-2</c:v>
                </c:pt>
                <c:pt idx="135">
                  <c:v>-1.7502E-2</c:v>
                </c:pt>
                <c:pt idx="136">
                  <c:v>-5.3000000000000104E-3</c:v>
                </c:pt>
                <c:pt idx="137">
                  <c:v>1.9959999999999999E-3</c:v>
                </c:pt>
                <c:pt idx="138">
                  <c:v>-1.6500000000000124E-3</c:v>
                </c:pt>
                <c:pt idx="139">
                  <c:v>-4.0070000000000001E-3</c:v>
                </c:pt>
                <c:pt idx="140">
                  <c:v>-4.3990000000000114E-3</c:v>
                </c:pt>
                <c:pt idx="141">
                  <c:v>-8.5590000000000267E-3</c:v>
                </c:pt>
                <c:pt idx="142">
                  <c:v>-1.1401000000000078E-2</c:v>
                </c:pt>
                <c:pt idx="143">
                  <c:v>-7.6310000000000423E-3</c:v>
                </c:pt>
                <c:pt idx="144">
                  <c:v>-7.6560000000000291E-3</c:v>
                </c:pt>
                <c:pt idx="145">
                  <c:v>-1.3644999999999999E-2</c:v>
                </c:pt>
                <c:pt idx="146">
                  <c:v>-1.5573999999999999E-2</c:v>
                </c:pt>
                <c:pt idx="147">
                  <c:v>-1.3317000000000001E-2</c:v>
                </c:pt>
                <c:pt idx="148">
                  <c:v>-1.1584000000000072E-2</c:v>
                </c:pt>
                <c:pt idx="149">
                  <c:v>-7.5520000000000014E-3</c:v>
                </c:pt>
                <c:pt idx="150">
                  <c:v>-3.2750000000000092E-3</c:v>
                </c:pt>
                <c:pt idx="151">
                  <c:v>-1.7149999999999999E-3</c:v>
                </c:pt>
                <c:pt idx="152">
                  <c:v>-7.5500000000000469E-4</c:v>
                </c:pt>
                <c:pt idx="153">
                  <c:v>-2.7070000000000219E-3</c:v>
                </c:pt>
                <c:pt idx="154">
                  <c:v>-1.1466000000000021E-2</c:v>
                </c:pt>
                <c:pt idx="155">
                  <c:v>-1.7184999999999999E-2</c:v>
                </c:pt>
                <c:pt idx="156">
                  <c:v>-1.8291000000000005E-2</c:v>
                </c:pt>
                <c:pt idx="157">
                  <c:v>-1.8537000000000001E-2</c:v>
                </c:pt>
                <c:pt idx="158">
                  <c:v>-1.7099E-2</c:v>
                </c:pt>
                <c:pt idx="159">
                  <c:v>-7.4040000000000347E-3</c:v>
                </c:pt>
                <c:pt idx="160">
                  <c:v>1.1440000000000096E-3</c:v>
                </c:pt>
                <c:pt idx="161">
                  <c:v>5.8600000000000024E-3</c:v>
                </c:pt>
                <c:pt idx="162">
                  <c:v>8.2280000000000009E-3</c:v>
                </c:pt>
                <c:pt idx="163">
                  <c:v>1.1664000000000061E-2</c:v>
                </c:pt>
                <c:pt idx="164">
                  <c:v>1.0810999999999998E-2</c:v>
                </c:pt>
                <c:pt idx="165">
                  <c:v>1.0954E-2</c:v>
                </c:pt>
                <c:pt idx="166">
                  <c:v>8.4440000000000001E-3</c:v>
                </c:pt>
                <c:pt idx="167">
                  <c:v>5.0570000000000033E-3</c:v>
                </c:pt>
                <c:pt idx="168">
                  <c:v>7.7300000000000621E-4</c:v>
                </c:pt>
                <c:pt idx="169">
                  <c:v>1.219E-3</c:v>
                </c:pt>
                <c:pt idx="170">
                  <c:v>8.2700000000000048E-4</c:v>
                </c:pt>
                <c:pt idx="171">
                  <c:v>1.5009999999999999E-3</c:v>
                </c:pt>
                <c:pt idx="172">
                  <c:v>5.2640000000000004E-3</c:v>
                </c:pt>
                <c:pt idx="173">
                  <c:v>7.2450000000000361E-3</c:v>
                </c:pt>
                <c:pt idx="174">
                  <c:v>4.2970000000000013E-3</c:v>
                </c:pt>
                <c:pt idx="175">
                  <c:v>5.5000000000000014E-3</c:v>
                </c:pt>
                <c:pt idx="176">
                  <c:v>8.9410000000000028E-3</c:v>
                </c:pt>
                <c:pt idx="177">
                  <c:v>8.3360000000000066E-3</c:v>
                </c:pt>
                <c:pt idx="178">
                  <c:v>7.8230000000000001E-3</c:v>
                </c:pt>
                <c:pt idx="179">
                  <c:v>6.3140000000000002E-3</c:v>
                </c:pt>
                <c:pt idx="180">
                  <c:v>1.5870000000000072E-3</c:v>
                </c:pt>
                <c:pt idx="181">
                  <c:v>1.840000000000016E-4</c:v>
                </c:pt>
                <c:pt idx="182">
                  <c:v>1.0950000000000001E-3</c:v>
                </c:pt>
                <c:pt idx="183">
                  <c:v>3.2790000000000158E-3</c:v>
                </c:pt>
                <c:pt idx="184">
                  <c:v>6.8000000000000291E-3</c:v>
                </c:pt>
                <c:pt idx="185">
                  <c:v>8.1760000000000027E-3</c:v>
                </c:pt>
                <c:pt idx="186">
                  <c:v>8.5020000000000547E-3</c:v>
                </c:pt>
                <c:pt idx="187">
                  <c:v>8.9440000000000006E-3</c:v>
                </c:pt>
                <c:pt idx="188">
                  <c:v>1.1974000000000005E-2</c:v>
                </c:pt>
                <c:pt idx="189">
                  <c:v>1.9001000000000108E-2</c:v>
                </c:pt>
                <c:pt idx="190">
                  <c:v>2.5111999999999999E-2</c:v>
                </c:pt>
                <c:pt idx="191">
                  <c:v>2.6266000000000001E-2</c:v>
                </c:pt>
                <c:pt idx="192">
                  <c:v>2.4890000000000002E-2</c:v>
                </c:pt>
                <c:pt idx="193">
                  <c:v>2.4936E-2</c:v>
                </c:pt>
                <c:pt idx="194">
                  <c:v>2.5090999999999999E-2</c:v>
                </c:pt>
                <c:pt idx="195">
                  <c:v>2.3972E-2</c:v>
                </c:pt>
                <c:pt idx="196">
                  <c:v>2.714600000000001E-2</c:v>
                </c:pt>
                <c:pt idx="197">
                  <c:v>3.0530999999999999E-2</c:v>
                </c:pt>
                <c:pt idx="198">
                  <c:v>2.8305E-2</c:v>
                </c:pt>
                <c:pt idx="199">
                  <c:v>2.7601000000000243E-2</c:v>
                </c:pt>
                <c:pt idx="200">
                  <c:v>2.5500999999999999E-2</c:v>
                </c:pt>
                <c:pt idx="201">
                  <c:v>2.3459999999999998E-2</c:v>
                </c:pt>
                <c:pt idx="202">
                  <c:v>1.8461000000000043E-2</c:v>
                </c:pt>
                <c:pt idx="203">
                  <c:v>1.3478E-2</c:v>
                </c:pt>
                <c:pt idx="204">
                  <c:v>6.9920000000000034E-3</c:v>
                </c:pt>
                <c:pt idx="205">
                  <c:v>5.0850000000000114E-3</c:v>
                </c:pt>
                <c:pt idx="206">
                  <c:v>3.2410000000000216E-3</c:v>
                </c:pt>
                <c:pt idx="207">
                  <c:v>4.594E-3</c:v>
                </c:pt>
                <c:pt idx="208">
                  <c:v>6.0940000000000013E-3</c:v>
                </c:pt>
                <c:pt idx="209">
                  <c:v>1.0997E-2</c:v>
                </c:pt>
                <c:pt idx="210">
                  <c:v>9.5530000000000267E-3</c:v>
                </c:pt>
                <c:pt idx="211">
                  <c:v>8.1810000000000008E-3</c:v>
                </c:pt>
                <c:pt idx="212">
                  <c:v>6.8820000000000114E-3</c:v>
                </c:pt>
                <c:pt idx="213">
                  <c:v>7.3650000000000104E-3</c:v>
                </c:pt>
                <c:pt idx="214">
                  <c:v>6.2380000000000413E-3</c:v>
                </c:pt>
                <c:pt idx="215">
                  <c:v>6.940000000000046E-3</c:v>
                </c:pt>
                <c:pt idx="216">
                  <c:v>9.5510000000000247E-3</c:v>
                </c:pt>
                <c:pt idx="217">
                  <c:v>6.9270000000000104E-3</c:v>
                </c:pt>
                <c:pt idx="218">
                  <c:v>4.3509999999999998E-3</c:v>
                </c:pt>
                <c:pt idx="219">
                  <c:v>3.6600000000000252E-3</c:v>
                </c:pt>
                <c:pt idx="220">
                  <c:v>3.0580000000000052E-3</c:v>
                </c:pt>
                <c:pt idx="221">
                  <c:v>2.5480000000000012E-3</c:v>
                </c:pt>
                <c:pt idx="222">
                  <c:v>2.2700000000000178E-4</c:v>
                </c:pt>
                <c:pt idx="223">
                  <c:v>-1.1700000000000133E-4</c:v>
                </c:pt>
                <c:pt idx="224">
                  <c:v>-3.6300000000000221E-4</c:v>
                </c:pt>
                <c:pt idx="225">
                  <c:v>1.4710000000000001E-3</c:v>
                </c:pt>
                <c:pt idx="226">
                  <c:v>1.4560000000000061E-3</c:v>
                </c:pt>
                <c:pt idx="227">
                  <c:v>7.6870000000000003E-3</c:v>
                </c:pt>
                <c:pt idx="228">
                  <c:v>1.2156999999999998E-2</c:v>
                </c:pt>
                <c:pt idx="229">
                  <c:v>1.0489999999999998E-2</c:v>
                </c:pt>
                <c:pt idx="230">
                  <c:v>4.6160000000000003E-3</c:v>
                </c:pt>
                <c:pt idx="231">
                  <c:v>-1.2500000000000041E-3</c:v>
                </c:pt>
                <c:pt idx="232">
                  <c:v>-7.1089999999999999E-3</c:v>
                </c:pt>
                <c:pt idx="233">
                  <c:v>-1.0805000000000007E-2</c:v>
                </c:pt>
                <c:pt idx="234">
                  <c:v>-5.7040000000000033E-3</c:v>
                </c:pt>
                <c:pt idx="235">
                  <c:v>-4.81E-3</c:v>
                </c:pt>
                <c:pt idx="236">
                  <c:v>-1.505E-3</c:v>
                </c:pt>
                <c:pt idx="237">
                  <c:v>-3.0600000000000245E-4</c:v>
                </c:pt>
                <c:pt idx="238">
                  <c:v>-1.3140000000000085E-3</c:v>
                </c:pt>
                <c:pt idx="239">
                  <c:v>-6.9649999999999998E-3</c:v>
                </c:pt>
                <c:pt idx="240">
                  <c:v>-7.8639999999999995E-3</c:v>
                </c:pt>
                <c:pt idx="241">
                  <c:v>-1.1083000000000023E-2</c:v>
                </c:pt>
                <c:pt idx="242">
                  <c:v>-1.1839000000000001E-2</c:v>
                </c:pt>
                <c:pt idx="243">
                  <c:v>-7.5710000000000542E-3</c:v>
                </c:pt>
                <c:pt idx="244">
                  <c:v>-5.5740000000000034E-3</c:v>
                </c:pt>
                <c:pt idx="245">
                  <c:v>-3.4090000000000092E-3</c:v>
                </c:pt>
                <c:pt idx="246">
                  <c:v>-1.0709999999999999E-3</c:v>
                </c:pt>
                <c:pt idx="247">
                  <c:v>-3.8340000000000002E-3</c:v>
                </c:pt>
                <c:pt idx="248">
                  <c:v>-1.1834000000000001E-2</c:v>
                </c:pt>
                <c:pt idx="249">
                  <c:v>-1.7198999999999999E-2</c:v>
                </c:pt>
                <c:pt idx="250">
                  <c:v>-2.2552000000000006E-2</c:v>
                </c:pt>
                <c:pt idx="251">
                  <c:v>-3.3198999999999985E-2</c:v>
                </c:pt>
                <c:pt idx="252">
                  <c:v>-3.5894000000000002E-2</c:v>
                </c:pt>
                <c:pt idx="253">
                  <c:v>-3.8540999999999999E-2</c:v>
                </c:pt>
                <c:pt idx="254">
                  <c:v>-3.5693000000000016E-2</c:v>
                </c:pt>
                <c:pt idx="255">
                  <c:v>-3.5425999999999999E-2</c:v>
                </c:pt>
                <c:pt idx="256">
                  <c:v>-3.2226000000000005E-2</c:v>
                </c:pt>
                <c:pt idx="257">
                  <c:v>-2.8813999999999999E-2</c:v>
                </c:pt>
                <c:pt idx="258">
                  <c:v>-2.5183000000000011E-2</c:v>
                </c:pt>
                <c:pt idx="259">
                  <c:v>-2.4310999999999989E-2</c:v>
                </c:pt>
                <c:pt idx="260">
                  <c:v>-2.9323999999999999E-2</c:v>
                </c:pt>
                <c:pt idx="261">
                  <c:v>-3.4321999999999998E-2</c:v>
                </c:pt>
                <c:pt idx="262">
                  <c:v>-3.9306000000000001E-2</c:v>
                </c:pt>
                <c:pt idx="263">
                  <c:v>-4.7306000000000431E-2</c:v>
                </c:pt>
                <c:pt idx="264">
                  <c:v>-5.5306000000000376E-2</c:v>
                </c:pt>
                <c:pt idx="265">
                  <c:v>-5.4165000000000033E-2</c:v>
                </c:pt>
                <c:pt idx="266">
                  <c:v>-5.5994000000000023E-2</c:v>
                </c:pt>
                <c:pt idx="267">
                  <c:v>-5.7759000000000033E-2</c:v>
                </c:pt>
                <c:pt idx="268">
                  <c:v>-5.9459000000000012E-2</c:v>
                </c:pt>
                <c:pt idx="269">
                  <c:v>-6.1092000000000132E-2</c:v>
                </c:pt>
              </c:numCache>
            </c:numRef>
          </c:yVal>
          <c:smooth val="1"/>
        </c:ser>
        <c:ser>
          <c:idx val="1"/>
          <c:order val="8"/>
          <c:tx>
            <c:v>i=1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flat!$G$3:$G$451</c:f>
              <c:numCache>
                <c:formatCode>General</c:formatCode>
                <c:ptCount val="449"/>
                <c:pt idx="0">
                  <c:v>-4.1660000000000004E-3</c:v>
                </c:pt>
                <c:pt idx="1">
                  <c:v>-7.58800000000004E-3</c:v>
                </c:pt>
                <c:pt idx="2">
                  <c:v>-1.2227999999999998E-2</c:v>
                </c:pt>
                <c:pt idx="3">
                  <c:v>-1.1502000000000073E-2</c:v>
                </c:pt>
                <c:pt idx="4">
                  <c:v>-1.3910000000000021E-2</c:v>
                </c:pt>
                <c:pt idx="5">
                  <c:v>-1.8252000000000001E-2</c:v>
                </c:pt>
                <c:pt idx="6">
                  <c:v>-2.307E-2</c:v>
                </c:pt>
                <c:pt idx="7">
                  <c:v>-2.3143E-2</c:v>
                </c:pt>
                <c:pt idx="8">
                  <c:v>-2.3623000000000002E-2</c:v>
                </c:pt>
                <c:pt idx="9">
                  <c:v>-2.7003000000000221E-2</c:v>
                </c:pt>
                <c:pt idx="10">
                  <c:v>-2.523800000000001E-2</c:v>
                </c:pt>
                <c:pt idx="11">
                  <c:v>-1.8287999999999999E-2</c:v>
                </c:pt>
                <c:pt idx="12">
                  <c:v>-1.7964999999999998E-2</c:v>
                </c:pt>
                <c:pt idx="13">
                  <c:v>-2.3456999999999999E-2</c:v>
                </c:pt>
                <c:pt idx="14">
                  <c:v>-2.4643000000000012E-2</c:v>
                </c:pt>
                <c:pt idx="15">
                  <c:v>-2.6533000000000175E-2</c:v>
                </c:pt>
                <c:pt idx="16">
                  <c:v>-3.7318000000000004E-2</c:v>
                </c:pt>
                <c:pt idx="17">
                  <c:v>-5.0519000000000001E-2</c:v>
                </c:pt>
                <c:pt idx="18">
                  <c:v>-5.0533000000000022E-2</c:v>
                </c:pt>
                <c:pt idx="19">
                  <c:v>-4.7149999999999997E-2</c:v>
                </c:pt>
                <c:pt idx="20">
                  <c:v>-4.6671999999999957E-2</c:v>
                </c:pt>
                <c:pt idx="21">
                  <c:v>-4.5955999999999997E-2</c:v>
                </c:pt>
                <c:pt idx="22">
                  <c:v>-3.8664999999999998E-2</c:v>
                </c:pt>
                <c:pt idx="23">
                  <c:v>-4.1480999999999997E-2</c:v>
                </c:pt>
                <c:pt idx="24">
                  <c:v>-4.5959E-2</c:v>
                </c:pt>
                <c:pt idx="25">
                  <c:v>-4.6607000000000003E-2</c:v>
                </c:pt>
                <c:pt idx="26">
                  <c:v>-4.1522999999999997E-2</c:v>
                </c:pt>
                <c:pt idx="27">
                  <c:v>-4.1405999999999998E-2</c:v>
                </c:pt>
                <c:pt idx="28">
                  <c:v>-3.7805000000000255E-2</c:v>
                </c:pt>
                <c:pt idx="29">
                  <c:v>-4.0051000000000003E-2</c:v>
                </c:pt>
                <c:pt idx="30">
                  <c:v>-4.3435000000000001E-2</c:v>
                </c:pt>
                <c:pt idx="31">
                  <c:v>-4.9844000000000013E-2</c:v>
                </c:pt>
                <c:pt idx="32">
                  <c:v>-5.5848999999999996E-2</c:v>
                </c:pt>
                <c:pt idx="33">
                  <c:v>-6.1447000000000002E-2</c:v>
                </c:pt>
                <c:pt idx="34">
                  <c:v>-6.4210000000000003E-2</c:v>
                </c:pt>
                <c:pt idx="35">
                  <c:v>-6.6925999999999999E-2</c:v>
                </c:pt>
                <c:pt idx="36">
                  <c:v>-6.6431000000000004E-2</c:v>
                </c:pt>
                <c:pt idx="37">
                  <c:v>-6.8189E-2</c:v>
                </c:pt>
                <c:pt idx="38">
                  <c:v>-7.339500000000003E-2</c:v>
                </c:pt>
                <c:pt idx="39">
                  <c:v>-7.8164000000000011E-2</c:v>
                </c:pt>
                <c:pt idx="40">
                  <c:v>-8.1500000000000045E-2</c:v>
                </c:pt>
                <c:pt idx="41">
                  <c:v>-8.4512000000000004E-2</c:v>
                </c:pt>
                <c:pt idx="42">
                  <c:v>-8.0956000000000208E-2</c:v>
                </c:pt>
                <c:pt idx="43">
                  <c:v>-7.3745000000000005E-2</c:v>
                </c:pt>
                <c:pt idx="44">
                  <c:v>-6.4297000000000104E-2</c:v>
                </c:pt>
                <c:pt idx="45">
                  <c:v>-5.7809000000000013E-2</c:v>
                </c:pt>
                <c:pt idx="46">
                  <c:v>-5.5954000000000004E-2</c:v>
                </c:pt>
                <c:pt idx="47">
                  <c:v>-5.6861000000000002E-2</c:v>
                </c:pt>
                <c:pt idx="48">
                  <c:v>-5.7684000000000013E-2</c:v>
                </c:pt>
                <c:pt idx="49">
                  <c:v>-6.321800000000001E-2</c:v>
                </c:pt>
                <c:pt idx="50">
                  <c:v>-6.4592000000000496E-2</c:v>
                </c:pt>
                <c:pt idx="51">
                  <c:v>-6.0648999999999995E-2</c:v>
                </c:pt>
                <c:pt idx="52">
                  <c:v>-4.9491000000000132E-2</c:v>
                </c:pt>
                <c:pt idx="53">
                  <c:v>-3.643700000000024E-2</c:v>
                </c:pt>
                <c:pt idx="54">
                  <c:v>-2.337500000000001E-2</c:v>
                </c:pt>
                <c:pt idx="55">
                  <c:v>-1.9606000000000106E-2</c:v>
                </c:pt>
                <c:pt idx="56">
                  <c:v>-2.6454000000000002E-2</c:v>
                </c:pt>
                <c:pt idx="57">
                  <c:v>-3.7902000000000012E-2</c:v>
                </c:pt>
                <c:pt idx="58">
                  <c:v>-5.0657000000000001E-2</c:v>
                </c:pt>
                <c:pt idx="59">
                  <c:v>-5.8277999999999996E-2</c:v>
                </c:pt>
                <c:pt idx="60">
                  <c:v>-6.0563000000000033E-2</c:v>
                </c:pt>
                <c:pt idx="61">
                  <c:v>-5.4819000000000034E-2</c:v>
                </c:pt>
                <c:pt idx="62">
                  <c:v>-4.9557000000000032E-2</c:v>
                </c:pt>
                <c:pt idx="63">
                  <c:v>-4.6243999999999987E-2</c:v>
                </c:pt>
                <c:pt idx="64">
                  <c:v>-4.1884000000000011E-2</c:v>
                </c:pt>
                <c:pt idx="65">
                  <c:v>-3.4497000000000014E-2</c:v>
                </c:pt>
                <c:pt idx="66">
                  <c:v>-2.9769E-2</c:v>
                </c:pt>
                <c:pt idx="67">
                  <c:v>-2.7434000000000212E-2</c:v>
                </c:pt>
                <c:pt idx="68">
                  <c:v>-2.9640000000000041E-2</c:v>
                </c:pt>
                <c:pt idx="69">
                  <c:v>-3.8535000000000014E-2</c:v>
                </c:pt>
                <c:pt idx="70">
                  <c:v>-4.9879000000000014E-2</c:v>
                </c:pt>
                <c:pt idx="71">
                  <c:v>-5.8546000000000001E-2</c:v>
                </c:pt>
                <c:pt idx="72">
                  <c:v>-6.4321000000000003E-2</c:v>
                </c:pt>
                <c:pt idx="73">
                  <c:v>-6.6497000000000014E-2</c:v>
                </c:pt>
                <c:pt idx="74">
                  <c:v>-6.3824000000000006E-2</c:v>
                </c:pt>
                <c:pt idx="75">
                  <c:v>-6.1193000000000004E-2</c:v>
                </c:pt>
                <c:pt idx="76">
                  <c:v>-6.0977000000000003E-2</c:v>
                </c:pt>
                <c:pt idx="77">
                  <c:v>-6.5421999999999994E-2</c:v>
                </c:pt>
                <c:pt idx="78">
                  <c:v>-6.9845000000000004E-2</c:v>
                </c:pt>
                <c:pt idx="79">
                  <c:v>-7.0386000000000434E-2</c:v>
                </c:pt>
                <c:pt idx="80">
                  <c:v>-6.8869E-2</c:v>
                </c:pt>
                <c:pt idx="81">
                  <c:v>-6.6949999999999996E-2</c:v>
                </c:pt>
                <c:pt idx="82">
                  <c:v>-6.1551000000000002E-2</c:v>
                </c:pt>
                <c:pt idx="83">
                  <c:v>-5.4016000000000529E-2</c:v>
                </c:pt>
                <c:pt idx="84">
                  <c:v>-4.9294000000000004E-2</c:v>
                </c:pt>
                <c:pt idx="85">
                  <c:v>-4.4845999999999997E-2</c:v>
                </c:pt>
                <c:pt idx="86">
                  <c:v>-4.2643999999999987E-2</c:v>
                </c:pt>
                <c:pt idx="87">
                  <c:v>-4.0550000000000003E-2</c:v>
                </c:pt>
                <c:pt idx="88">
                  <c:v>-4.4009000000000013E-2</c:v>
                </c:pt>
                <c:pt idx="89">
                  <c:v>-4.8867000000000112E-2</c:v>
                </c:pt>
                <c:pt idx="90">
                  <c:v>-5.7725000000000012E-2</c:v>
                </c:pt>
                <c:pt idx="91">
                  <c:v>-6.314599999999998E-2</c:v>
                </c:pt>
                <c:pt idx="92">
                  <c:v>-6.7978999999999998E-2</c:v>
                </c:pt>
                <c:pt idx="93">
                  <c:v>-6.9302000000000558E-2</c:v>
                </c:pt>
                <c:pt idx="94">
                  <c:v>-6.5809999999999994E-2</c:v>
                </c:pt>
                <c:pt idx="95">
                  <c:v>-5.9054000000000023E-2</c:v>
                </c:pt>
                <c:pt idx="96">
                  <c:v>-5.5047000000000013E-2</c:v>
                </c:pt>
                <c:pt idx="97">
                  <c:v>-5.2381000000000032E-2</c:v>
                </c:pt>
                <c:pt idx="98">
                  <c:v>-4.7911000000000023E-2</c:v>
                </c:pt>
                <c:pt idx="99">
                  <c:v>-4.7452000000000133E-2</c:v>
                </c:pt>
                <c:pt idx="100">
                  <c:v>-4.9856000000000358E-2</c:v>
                </c:pt>
                <c:pt idx="101">
                  <c:v>-5.1540999999999997E-2</c:v>
                </c:pt>
                <c:pt idx="102">
                  <c:v>-5.5518000000000033E-2</c:v>
                </c:pt>
                <c:pt idx="103">
                  <c:v>-5.8451000000000003E-2</c:v>
                </c:pt>
                <c:pt idx="104">
                  <c:v>-5.8598000000000004E-2</c:v>
                </c:pt>
                <c:pt idx="105">
                  <c:v>-5.4800000000000133E-2</c:v>
                </c:pt>
                <c:pt idx="106">
                  <c:v>-4.7901000000000013E-2</c:v>
                </c:pt>
                <c:pt idx="107">
                  <c:v>-3.8782000000000004E-2</c:v>
                </c:pt>
                <c:pt idx="108">
                  <c:v>-3.7849000000000271E-2</c:v>
                </c:pt>
                <c:pt idx="109">
                  <c:v>-3.7922999999999998E-2</c:v>
                </c:pt>
                <c:pt idx="110">
                  <c:v>-4.1347000000000002E-2</c:v>
                </c:pt>
                <c:pt idx="111">
                  <c:v>-4.2804000000000023E-2</c:v>
                </c:pt>
                <c:pt idx="112">
                  <c:v>-4.0658999999999987E-2</c:v>
                </c:pt>
                <c:pt idx="113">
                  <c:v>-3.5934000000000001E-2</c:v>
                </c:pt>
                <c:pt idx="114">
                  <c:v>-3.2986000000000001E-2</c:v>
                </c:pt>
                <c:pt idx="115">
                  <c:v>-2.9418E-2</c:v>
                </c:pt>
                <c:pt idx="116">
                  <c:v>-2.6900000000000011E-2</c:v>
                </c:pt>
                <c:pt idx="117">
                  <c:v>-2.849900000000001E-2</c:v>
                </c:pt>
                <c:pt idx="118">
                  <c:v>-3.003100000000021E-2</c:v>
                </c:pt>
                <c:pt idx="119">
                  <c:v>-3.1931000000000216E-2</c:v>
                </c:pt>
                <c:pt idx="120">
                  <c:v>-3.4210000000000004E-2</c:v>
                </c:pt>
                <c:pt idx="121">
                  <c:v>-3.6435000000000259E-2</c:v>
                </c:pt>
                <c:pt idx="122">
                  <c:v>-3.9954999999999997E-2</c:v>
                </c:pt>
                <c:pt idx="123">
                  <c:v>-3.7524000000000002E-2</c:v>
                </c:pt>
                <c:pt idx="124">
                  <c:v>-2.9295999999999999E-2</c:v>
                </c:pt>
                <c:pt idx="125">
                  <c:v>-2.0619999999999999E-2</c:v>
                </c:pt>
                <c:pt idx="126">
                  <c:v>-1.7898000000000001E-2</c:v>
                </c:pt>
                <c:pt idx="127">
                  <c:v>-1.4983000000000003E-2</c:v>
                </c:pt>
                <c:pt idx="128">
                  <c:v>-1.6438999999999999E-2</c:v>
                </c:pt>
                <c:pt idx="129">
                  <c:v>-2.545E-2</c:v>
                </c:pt>
                <c:pt idx="130">
                  <c:v>-3.5468E-2</c:v>
                </c:pt>
                <c:pt idx="131">
                  <c:v>-4.1450000000000001E-2</c:v>
                </c:pt>
                <c:pt idx="132">
                  <c:v>-4.3867000000000024E-2</c:v>
                </c:pt>
                <c:pt idx="133">
                  <c:v>-4.5716000000000458E-2</c:v>
                </c:pt>
                <c:pt idx="134">
                  <c:v>-4.3847999999999998E-2</c:v>
                </c:pt>
                <c:pt idx="135">
                  <c:v>-3.7542000000000006E-2</c:v>
                </c:pt>
                <c:pt idx="136">
                  <c:v>-2.9790000000000001E-2</c:v>
                </c:pt>
                <c:pt idx="137">
                  <c:v>-2.4436000000000006E-2</c:v>
                </c:pt>
                <c:pt idx="138">
                  <c:v>-2.2223000000000052E-2</c:v>
                </c:pt>
                <c:pt idx="139">
                  <c:v>-2.0417000000000012E-2</c:v>
                </c:pt>
                <c:pt idx="140">
                  <c:v>-1.7857000000000001E-2</c:v>
                </c:pt>
                <c:pt idx="141">
                  <c:v>-1.5712E-2</c:v>
                </c:pt>
                <c:pt idx="142">
                  <c:v>-1.5228E-2</c:v>
                </c:pt>
                <c:pt idx="143">
                  <c:v>-1.4004000000000001E-2</c:v>
                </c:pt>
                <c:pt idx="144">
                  <c:v>-1.3265000000000001E-2</c:v>
                </c:pt>
                <c:pt idx="145">
                  <c:v>-1.5580999999999999E-2</c:v>
                </c:pt>
                <c:pt idx="146">
                  <c:v>-2.1674000000000016E-2</c:v>
                </c:pt>
                <c:pt idx="147">
                  <c:v>-2.5201000000000164E-2</c:v>
                </c:pt>
                <c:pt idx="148">
                  <c:v>-2.6104000000000002E-2</c:v>
                </c:pt>
                <c:pt idx="149">
                  <c:v>-2.3630999999999999E-2</c:v>
                </c:pt>
                <c:pt idx="150">
                  <c:v>-2.1645000000000188E-2</c:v>
                </c:pt>
                <c:pt idx="151">
                  <c:v>-2.0856000000000006E-2</c:v>
                </c:pt>
                <c:pt idx="152">
                  <c:v>-1.9935999999999999E-2</c:v>
                </c:pt>
                <c:pt idx="153">
                  <c:v>-1.7478E-2</c:v>
                </c:pt>
                <c:pt idx="154">
                  <c:v>-1.9826000000000111E-2</c:v>
                </c:pt>
                <c:pt idx="155">
                  <c:v>-2.2836000000000179E-2</c:v>
                </c:pt>
                <c:pt idx="156">
                  <c:v>-2.2186000000000001E-2</c:v>
                </c:pt>
                <c:pt idx="157">
                  <c:v>-1.9196000000000001E-2</c:v>
                </c:pt>
                <c:pt idx="158">
                  <c:v>-1.4494E-2</c:v>
                </c:pt>
                <c:pt idx="159">
                  <c:v>-8.7479999999999988E-3</c:v>
                </c:pt>
                <c:pt idx="160">
                  <c:v>-5.8360000000000382E-3</c:v>
                </c:pt>
                <c:pt idx="161">
                  <c:v>-5.1229999999999965E-3</c:v>
                </c:pt>
                <c:pt idx="162">
                  <c:v>-8.3160000000000248E-3</c:v>
                </c:pt>
                <c:pt idx="163">
                  <c:v>-1.1471000000000005E-2</c:v>
                </c:pt>
                <c:pt idx="164">
                  <c:v>-1.3769000000000003E-2</c:v>
                </c:pt>
                <c:pt idx="165">
                  <c:v>-1.3528999999999999E-2</c:v>
                </c:pt>
                <c:pt idx="166">
                  <c:v>-1.2333999999999998E-2</c:v>
                </c:pt>
                <c:pt idx="167">
                  <c:v>-1.0140000000000001E-2</c:v>
                </c:pt>
                <c:pt idx="168">
                  <c:v>-1.0381000000000001E-2</c:v>
                </c:pt>
                <c:pt idx="169">
                  <c:v>-1.1398999999999998E-2</c:v>
                </c:pt>
                <c:pt idx="170">
                  <c:v>-1.6760000000000108E-2</c:v>
                </c:pt>
                <c:pt idx="171">
                  <c:v>-1.8557000000000001E-2</c:v>
                </c:pt>
                <c:pt idx="172">
                  <c:v>-2.1189000000000006E-2</c:v>
                </c:pt>
                <c:pt idx="173">
                  <c:v>-2.4679000000000152E-2</c:v>
                </c:pt>
                <c:pt idx="174">
                  <c:v>-2.4475000000000052E-2</c:v>
                </c:pt>
                <c:pt idx="175">
                  <c:v>-1.8549000000000003E-2</c:v>
                </c:pt>
                <c:pt idx="176">
                  <c:v>-1.1332999999999999E-2</c:v>
                </c:pt>
                <c:pt idx="177">
                  <c:v>-1.7450000000000041E-3</c:v>
                </c:pt>
                <c:pt idx="178">
                  <c:v>2.2710000000000052E-3</c:v>
                </c:pt>
                <c:pt idx="179">
                  <c:v>3.4430000000000216E-3</c:v>
                </c:pt>
                <c:pt idx="180">
                  <c:v>1.6350000000000088E-3</c:v>
                </c:pt>
                <c:pt idx="181">
                  <c:v>-7.4010000000000542E-3</c:v>
                </c:pt>
                <c:pt idx="182">
                  <c:v>-1.7468999999999998E-2</c:v>
                </c:pt>
                <c:pt idx="183">
                  <c:v>-2.1325999999999998E-2</c:v>
                </c:pt>
                <c:pt idx="184">
                  <c:v>-2.3059E-2</c:v>
                </c:pt>
                <c:pt idx="185">
                  <c:v>-2.0466999999999999E-2</c:v>
                </c:pt>
                <c:pt idx="186">
                  <c:v>-1.4413E-2</c:v>
                </c:pt>
                <c:pt idx="187">
                  <c:v>-9.1450000000000004E-3</c:v>
                </c:pt>
                <c:pt idx="188">
                  <c:v>-5.8609999999999999E-3</c:v>
                </c:pt>
                <c:pt idx="189">
                  <c:v>-2.362E-3</c:v>
                </c:pt>
                <c:pt idx="190">
                  <c:v>-3.3570000000000002E-3</c:v>
                </c:pt>
                <c:pt idx="191">
                  <c:v>-5.4560000000000389E-3</c:v>
                </c:pt>
                <c:pt idx="192">
                  <c:v>-9.8880000000000027E-3</c:v>
                </c:pt>
                <c:pt idx="193">
                  <c:v>-9.4800000000000266E-3</c:v>
                </c:pt>
                <c:pt idx="194">
                  <c:v>-1.0178E-2</c:v>
                </c:pt>
                <c:pt idx="195">
                  <c:v>-1.0787000000000001E-2</c:v>
                </c:pt>
                <c:pt idx="196">
                  <c:v>-1.0049000000000001E-2</c:v>
                </c:pt>
                <c:pt idx="197">
                  <c:v>-5.3429999999999997E-3</c:v>
                </c:pt>
                <c:pt idx="198">
                  <c:v>-4.2870000000000104E-3</c:v>
                </c:pt>
                <c:pt idx="199">
                  <c:v>-8.3640000000000068E-3</c:v>
                </c:pt>
                <c:pt idx="200">
                  <c:v>-9.7680000000000006E-3</c:v>
                </c:pt>
                <c:pt idx="201">
                  <c:v>-1.511E-2</c:v>
                </c:pt>
                <c:pt idx="202">
                  <c:v>-1.9099999999999999E-2</c:v>
                </c:pt>
                <c:pt idx="203">
                  <c:v>-2.3063999999999998E-2</c:v>
                </c:pt>
                <c:pt idx="204">
                  <c:v>-2.5639000000000189E-2</c:v>
                </c:pt>
                <c:pt idx="205">
                  <c:v>-2.8165999999999997E-2</c:v>
                </c:pt>
                <c:pt idx="206">
                  <c:v>-2.5068E-2</c:v>
                </c:pt>
                <c:pt idx="207">
                  <c:v>-2.4608999999999999E-2</c:v>
                </c:pt>
                <c:pt idx="208">
                  <c:v>-2.2589000000000012E-2</c:v>
                </c:pt>
                <c:pt idx="209">
                  <c:v>-1.8929999999999999E-2</c:v>
                </c:pt>
                <c:pt idx="210">
                  <c:v>-1.5041000000000007E-2</c:v>
                </c:pt>
                <c:pt idx="211">
                  <c:v>-1.7007999999999999E-2</c:v>
                </c:pt>
                <c:pt idx="212">
                  <c:v>-1.5845000000000001E-2</c:v>
                </c:pt>
                <c:pt idx="213">
                  <c:v>-1.6100000000000041E-2</c:v>
                </c:pt>
                <c:pt idx="214">
                  <c:v>-1.9406000000000107E-2</c:v>
                </c:pt>
                <c:pt idx="215">
                  <c:v>-2.2675000000000251E-2</c:v>
                </c:pt>
                <c:pt idx="216">
                  <c:v>-2.2706E-2</c:v>
                </c:pt>
                <c:pt idx="217">
                  <c:v>-2.5874000000000012E-2</c:v>
                </c:pt>
                <c:pt idx="218">
                  <c:v>-3.0631000000000224E-2</c:v>
                </c:pt>
                <c:pt idx="219">
                  <c:v>-3.0447000000000161E-2</c:v>
                </c:pt>
                <c:pt idx="220">
                  <c:v>-2.847800000000001E-2</c:v>
                </c:pt>
                <c:pt idx="221">
                  <c:v>-2.6341000000000052E-2</c:v>
                </c:pt>
                <c:pt idx="222">
                  <c:v>-2.7488000000000012E-2</c:v>
                </c:pt>
                <c:pt idx="223">
                  <c:v>-2.5059999999999999E-2</c:v>
                </c:pt>
                <c:pt idx="224">
                  <c:v>-2.6007000000000179E-2</c:v>
                </c:pt>
                <c:pt idx="225">
                  <c:v>-2.5073000000000189E-2</c:v>
                </c:pt>
                <c:pt idx="226">
                  <c:v>-2.9462000000000002E-2</c:v>
                </c:pt>
                <c:pt idx="227">
                  <c:v>-3.0175000000000052E-2</c:v>
                </c:pt>
                <c:pt idx="228">
                  <c:v>-3.0800000000000011E-2</c:v>
                </c:pt>
                <c:pt idx="229">
                  <c:v>-3.3208000000000001E-2</c:v>
                </c:pt>
                <c:pt idx="230">
                  <c:v>-3.7452000000000006E-2</c:v>
                </c:pt>
                <c:pt idx="231">
                  <c:v>-3.9773000000000051E-2</c:v>
                </c:pt>
                <c:pt idx="232">
                  <c:v>-4.0117000000000014E-2</c:v>
                </c:pt>
                <c:pt idx="233">
                  <c:v>-4.4253000000000021E-2</c:v>
                </c:pt>
                <c:pt idx="234">
                  <c:v>-4.6408999999999999E-2</c:v>
                </c:pt>
                <c:pt idx="235">
                  <c:v>-4.4543000000000013E-2</c:v>
                </c:pt>
                <c:pt idx="236">
                  <c:v>-4.4532000000000134E-2</c:v>
                </c:pt>
                <c:pt idx="237">
                  <c:v>-4.6453000000000001E-2</c:v>
                </c:pt>
                <c:pt idx="238">
                  <c:v>-5.0367000000000134E-2</c:v>
                </c:pt>
                <c:pt idx="239">
                  <c:v>-5.4253000000000023E-2</c:v>
                </c:pt>
                <c:pt idx="240">
                  <c:v>-6.0185000000000002E-2</c:v>
                </c:pt>
                <c:pt idx="241">
                  <c:v>-6.4028000000000002E-2</c:v>
                </c:pt>
                <c:pt idx="242">
                  <c:v>-6.573900000000002E-2</c:v>
                </c:pt>
                <c:pt idx="243">
                  <c:v>-6.5250000000000002E-2</c:v>
                </c:pt>
                <c:pt idx="244">
                  <c:v>-6.6805000000000003E-2</c:v>
                </c:pt>
                <c:pt idx="245">
                  <c:v>-6.8290000000000003E-2</c:v>
                </c:pt>
                <c:pt idx="246">
                  <c:v>-6.9704000000000418E-2</c:v>
                </c:pt>
                <c:pt idx="247">
                  <c:v>-7.3273000000000005E-2</c:v>
                </c:pt>
                <c:pt idx="248">
                  <c:v>-7.9045000000000004E-2</c:v>
                </c:pt>
                <c:pt idx="249">
                  <c:v>-8.4810000000000024E-2</c:v>
                </c:pt>
                <c:pt idx="250">
                  <c:v>-8.8313000000000003E-2</c:v>
                </c:pt>
                <c:pt idx="251">
                  <c:v>-9.4052000000000066E-2</c:v>
                </c:pt>
                <c:pt idx="252">
                  <c:v>-9.7505000000000064E-2</c:v>
                </c:pt>
                <c:pt idx="253">
                  <c:v>-9.8619000000000026E-2</c:v>
                </c:pt>
                <c:pt idx="254">
                  <c:v>-9.2607000000000023E-2</c:v>
                </c:pt>
                <c:pt idx="255">
                  <c:v>-9.1083000000000011E-2</c:v>
                </c:pt>
                <c:pt idx="256">
                  <c:v>-9.4263E-2</c:v>
                </c:pt>
                <c:pt idx="257">
                  <c:v>-9.4962000000000005E-2</c:v>
                </c:pt>
                <c:pt idx="258">
                  <c:v>-9.5571000000000045E-2</c:v>
                </c:pt>
                <c:pt idx="259">
                  <c:v>-9.8593000000000264E-2</c:v>
                </c:pt>
                <c:pt idx="260">
                  <c:v>-9.9049000000000026E-2</c:v>
                </c:pt>
                <c:pt idx="261">
                  <c:v>-0.101967</c:v>
                </c:pt>
                <c:pt idx="262">
                  <c:v>-0.104841</c:v>
                </c:pt>
                <c:pt idx="263">
                  <c:v>-0.11026200000000012</c:v>
                </c:pt>
                <c:pt idx="264">
                  <c:v>-0.120841</c:v>
                </c:pt>
                <c:pt idx="265">
                  <c:v>-0.12626200000000001</c:v>
                </c:pt>
                <c:pt idx="266">
                  <c:v>-0.13167199999999987</c:v>
                </c:pt>
                <c:pt idx="267">
                  <c:v>-0.13445799999999999</c:v>
                </c:pt>
                <c:pt idx="268">
                  <c:v>-0.13719899999999999</c:v>
                </c:pt>
                <c:pt idx="269">
                  <c:v>-0.13989399999999999</c:v>
                </c:pt>
              </c:numCache>
            </c:numRef>
          </c:yVal>
          <c:smooth val="1"/>
        </c:ser>
        <c:ser>
          <c:idx val="0"/>
          <c:order val="9"/>
          <c:tx>
            <c:v>i=0</c:v>
          </c:tx>
          <c:marker>
            <c:symbol val="none"/>
          </c:marker>
          <c:xVal>
            <c:numRef>
              <c:f>flat!$A$3:$A$451</c:f>
              <c:numCache>
                <c:formatCode>General</c:formatCode>
                <c:ptCount val="449"/>
                <c:pt idx="0">
                  <c:v>0</c:v>
                </c:pt>
                <c:pt idx="1">
                  <c:v>9.0000000000000028E-3</c:v>
                </c:pt>
                <c:pt idx="2">
                  <c:v>1.7999999999999999E-2</c:v>
                </c:pt>
                <c:pt idx="3">
                  <c:v>2.7000000000000156E-2</c:v>
                </c:pt>
                <c:pt idx="4">
                  <c:v>3.5999999999999997E-2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6.3E-2</c:v>
                </c:pt>
                <c:pt idx="8">
                  <c:v>7.1999999999999995E-2</c:v>
                </c:pt>
                <c:pt idx="9">
                  <c:v>8.1000000000000003E-2</c:v>
                </c:pt>
                <c:pt idx="10">
                  <c:v>9.0000000000000024E-2</c:v>
                </c:pt>
                <c:pt idx="11">
                  <c:v>9.9000000000000046E-2</c:v>
                </c:pt>
                <c:pt idx="12">
                  <c:v>0.10800000000000012</c:v>
                </c:pt>
                <c:pt idx="13">
                  <c:v>0.11700000000000002</c:v>
                </c:pt>
                <c:pt idx="14">
                  <c:v>0.126</c:v>
                </c:pt>
                <c:pt idx="15">
                  <c:v>0.13500000000000001</c:v>
                </c:pt>
                <c:pt idx="16">
                  <c:v>0.14400000000000004</c:v>
                </c:pt>
                <c:pt idx="17">
                  <c:v>0.15300000000000041</c:v>
                </c:pt>
                <c:pt idx="18">
                  <c:v>0.16200000000000001</c:v>
                </c:pt>
                <c:pt idx="19">
                  <c:v>0.17100000000000001</c:v>
                </c:pt>
                <c:pt idx="20">
                  <c:v>0.18000000000000024</c:v>
                </c:pt>
                <c:pt idx="21">
                  <c:v>0.18900000000000086</c:v>
                </c:pt>
                <c:pt idx="22">
                  <c:v>0.19800000000000001</c:v>
                </c:pt>
                <c:pt idx="23">
                  <c:v>0.20700000000000021</c:v>
                </c:pt>
                <c:pt idx="24">
                  <c:v>0.21600000000000041</c:v>
                </c:pt>
                <c:pt idx="25">
                  <c:v>0.22500000000000001</c:v>
                </c:pt>
                <c:pt idx="26">
                  <c:v>0.23400000000000001</c:v>
                </c:pt>
                <c:pt idx="27">
                  <c:v>0.24300000000000024</c:v>
                </c:pt>
                <c:pt idx="28">
                  <c:v>0.252</c:v>
                </c:pt>
                <c:pt idx="29">
                  <c:v>0.26100000000000001</c:v>
                </c:pt>
                <c:pt idx="30">
                  <c:v>0.27</c:v>
                </c:pt>
                <c:pt idx="31">
                  <c:v>0.27900000000000008</c:v>
                </c:pt>
                <c:pt idx="32">
                  <c:v>0.28800000000000031</c:v>
                </c:pt>
                <c:pt idx="33">
                  <c:v>0.29700000000000032</c:v>
                </c:pt>
                <c:pt idx="34">
                  <c:v>0.30600000000000038</c:v>
                </c:pt>
                <c:pt idx="35">
                  <c:v>0.31500000000000161</c:v>
                </c:pt>
                <c:pt idx="36">
                  <c:v>0.32400000000000184</c:v>
                </c:pt>
                <c:pt idx="37">
                  <c:v>0.33300000000000207</c:v>
                </c:pt>
                <c:pt idx="38">
                  <c:v>0.34200000000000008</c:v>
                </c:pt>
                <c:pt idx="39">
                  <c:v>0.35100000000000031</c:v>
                </c:pt>
                <c:pt idx="40">
                  <c:v>0.36000000000000032</c:v>
                </c:pt>
                <c:pt idx="41">
                  <c:v>0.36900000000000038</c:v>
                </c:pt>
                <c:pt idx="42">
                  <c:v>0.37800000000000161</c:v>
                </c:pt>
                <c:pt idx="43">
                  <c:v>0.38700000000000184</c:v>
                </c:pt>
                <c:pt idx="44">
                  <c:v>0.39600000000000207</c:v>
                </c:pt>
                <c:pt idx="45">
                  <c:v>0.40500000000000008</c:v>
                </c:pt>
                <c:pt idx="46">
                  <c:v>0.41400000000000031</c:v>
                </c:pt>
                <c:pt idx="47">
                  <c:v>0.42300000000000032</c:v>
                </c:pt>
                <c:pt idx="48">
                  <c:v>0.43200000000000038</c:v>
                </c:pt>
                <c:pt idx="49">
                  <c:v>0.441</c:v>
                </c:pt>
                <c:pt idx="50">
                  <c:v>0.45</c:v>
                </c:pt>
                <c:pt idx="51">
                  <c:v>0.45900000000000002</c:v>
                </c:pt>
                <c:pt idx="52">
                  <c:v>0.46800000000000008</c:v>
                </c:pt>
                <c:pt idx="53">
                  <c:v>0.47700000000000031</c:v>
                </c:pt>
                <c:pt idx="54">
                  <c:v>0.48600000000000032</c:v>
                </c:pt>
                <c:pt idx="55">
                  <c:v>0.49500000000000038</c:v>
                </c:pt>
                <c:pt idx="56">
                  <c:v>0.504</c:v>
                </c:pt>
                <c:pt idx="57">
                  <c:v>0.51300000000000001</c:v>
                </c:pt>
                <c:pt idx="58">
                  <c:v>0.52200000000000002</c:v>
                </c:pt>
                <c:pt idx="59">
                  <c:v>0.53100000000000003</c:v>
                </c:pt>
                <c:pt idx="60">
                  <c:v>0.54</c:v>
                </c:pt>
                <c:pt idx="61">
                  <c:v>0.54900000000000004</c:v>
                </c:pt>
                <c:pt idx="62">
                  <c:v>0.55800000000000005</c:v>
                </c:pt>
                <c:pt idx="63">
                  <c:v>0.56699999999999995</c:v>
                </c:pt>
                <c:pt idx="64">
                  <c:v>0.57600000000000062</c:v>
                </c:pt>
                <c:pt idx="65">
                  <c:v>0.58499999999999996</c:v>
                </c:pt>
                <c:pt idx="66">
                  <c:v>0.59399999999999997</c:v>
                </c:pt>
                <c:pt idx="67">
                  <c:v>0.60300000000000065</c:v>
                </c:pt>
                <c:pt idx="68">
                  <c:v>0.61200000000000065</c:v>
                </c:pt>
                <c:pt idx="69">
                  <c:v>0.62100000000000322</c:v>
                </c:pt>
                <c:pt idx="70">
                  <c:v>0.63000000000000356</c:v>
                </c:pt>
                <c:pt idx="71">
                  <c:v>0.63900000000000357</c:v>
                </c:pt>
                <c:pt idx="72">
                  <c:v>0.64800000000000368</c:v>
                </c:pt>
                <c:pt idx="73">
                  <c:v>0.65700000000000414</c:v>
                </c:pt>
                <c:pt idx="74">
                  <c:v>0.66600000000000414</c:v>
                </c:pt>
                <c:pt idx="75">
                  <c:v>0.67500000000000415</c:v>
                </c:pt>
                <c:pt idx="76">
                  <c:v>0.68400000000000005</c:v>
                </c:pt>
                <c:pt idx="77">
                  <c:v>0.69299999999999995</c:v>
                </c:pt>
                <c:pt idx="78">
                  <c:v>0.70200000000000062</c:v>
                </c:pt>
                <c:pt idx="79">
                  <c:v>0.71100000000000063</c:v>
                </c:pt>
                <c:pt idx="80">
                  <c:v>0.72000000000000064</c:v>
                </c:pt>
                <c:pt idx="81">
                  <c:v>0.72900000000000065</c:v>
                </c:pt>
                <c:pt idx="82">
                  <c:v>0.73800000000000165</c:v>
                </c:pt>
                <c:pt idx="83">
                  <c:v>0.74700000000000322</c:v>
                </c:pt>
                <c:pt idx="84">
                  <c:v>0.75600000000000356</c:v>
                </c:pt>
                <c:pt idx="85">
                  <c:v>0.76500000000000368</c:v>
                </c:pt>
                <c:pt idx="86">
                  <c:v>0.77400000000000369</c:v>
                </c:pt>
                <c:pt idx="87">
                  <c:v>0.78300000000000003</c:v>
                </c:pt>
                <c:pt idx="88">
                  <c:v>0.79200000000000004</c:v>
                </c:pt>
                <c:pt idx="89">
                  <c:v>0.80100000000000005</c:v>
                </c:pt>
                <c:pt idx="90">
                  <c:v>0.81</c:v>
                </c:pt>
                <c:pt idx="91">
                  <c:v>0.81899999999999995</c:v>
                </c:pt>
                <c:pt idx="92">
                  <c:v>0.82800000000000062</c:v>
                </c:pt>
                <c:pt idx="93">
                  <c:v>0.83700000000000063</c:v>
                </c:pt>
                <c:pt idx="94">
                  <c:v>0.84600000000000064</c:v>
                </c:pt>
                <c:pt idx="95">
                  <c:v>0.85500000000000065</c:v>
                </c:pt>
                <c:pt idx="96">
                  <c:v>0.86400000000000265</c:v>
                </c:pt>
                <c:pt idx="97">
                  <c:v>0.87300000000000322</c:v>
                </c:pt>
                <c:pt idx="98">
                  <c:v>0.88200000000000001</c:v>
                </c:pt>
                <c:pt idx="99">
                  <c:v>0.89100000000000001</c:v>
                </c:pt>
                <c:pt idx="100">
                  <c:v>0.9</c:v>
                </c:pt>
                <c:pt idx="101">
                  <c:v>0.90900000000000003</c:v>
                </c:pt>
                <c:pt idx="102">
                  <c:v>0.91800000000000004</c:v>
                </c:pt>
                <c:pt idx="103">
                  <c:v>0.92700000000000005</c:v>
                </c:pt>
                <c:pt idx="104">
                  <c:v>0.93600000000000005</c:v>
                </c:pt>
                <c:pt idx="105">
                  <c:v>0.94499999999999995</c:v>
                </c:pt>
                <c:pt idx="106">
                  <c:v>0.95400000000000063</c:v>
                </c:pt>
                <c:pt idx="107">
                  <c:v>0.96300000000000063</c:v>
                </c:pt>
                <c:pt idx="108">
                  <c:v>0.97200000000000064</c:v>
                </c:pt>
                <c:pt idx="109">
                  <c:v>0.98099999999999998</c:v>
                </c:pt>
                <c:pt idx="110">
                  <c:v>0.99</c:v>
                </c:pt>
                <c:pt idx="111">
                  <c:v>0.999</c:v>
                </c:pt>
                <c:pt idx="112">
                  <c:v>1.008</c:v>
                </c:pt>
                <c:pt idx="113">
                  <c:v>1.0169999999999928</c:v>
                </c:pt>
                <c:pt idx="114">
                  <c:v>1.026</c:v>
                </c:pt>
                <c:pt idx="115">
                  <c:v>1.0349999999999928</c:v>
                </c:pt>
                <c:pt idx="116">
                  <c:v>1.044</c:v>
                </c:pt>
                <c:pt idx="117">
                  <c:v>1.0529999999999935</c:v>
                </c:pt>
                <c:pt idx="118">
                  <c:v>1.0620000000000001</c:v>
                </c:pt>
                <c:pt idx="119">
                  <c:v>1.071</c:v>
                </c:pt>
                <c:pt idx="120">
                  <c:v>1.08</c:v>
                </c:pt>
                <c:pt idx="121">
                  <c:v>1.089</c:v>
                </c:pt>
                <c:pt idx="122">
                  <c:v>1.0980000000000001</c:v>
                </c:pt>
                <c:pt idx="123">
                  <c:v>1.107</c:v>
                </c:pt>
                <c:pt idx="124">
                  <c:v>1.1160000000000001</c:v>
                </c:pt>
                <c:pt idx="125">
                  <c:v>1.125</c:v>
                </c:pt>
                <c:pt idx="126">
                  <c:v>1.1339999999999928</c:v>
                </c:pt>
                <c:pt idx="127">
                  <c:v>1.143</c:v>
                </c:pt>
                <c:pt idx="128">
                  <c:v>1.1519999999999928</c:v>
                </c:pt>
                <c:pt idx="129">
                  <c:v>1.161</c:v>
                </c:pt>
                <c:pt idx="130">
                  <c:v>1.1700000000000021</c:v>
                </c:pt>
                <c:pt idx="131">
                  <c:v>1.179</c:v>
                </c:pt>
                <c:pt idx="132">
                  <c:v>1.1879999999999935</c:v>
                </c:pt>
                <c:pt idx="133">
                  <c:v>1.1970000000000001</c:v>
                </c:pt>
                <c:pt idx="134">
                  <c:v>1.206</c:v>
                </c:pt>
                <c:pt idx="135">
                  <c:v>1.2149999999999921</c:v>
                </c:pt>
                <c:pt idx="136">
                  <c:v>1.224</c:v>
                </c:pt>
                <c:pt idx="137">
                  <c:v>1.2329999999999921</c:v>
                </c:pt>
                <c:pt idx="138">
                  <c:v>1.242</c:v>
                </c:pt>
                <c:pt idx="139">
                  <c:v>1.2509999999999928</c:v>
                </c:pt>
                <c:pt idx="140">
                  <c:v>1.26</c:v>
                </c:pt>
                <c:pt idx="141">
                  <c:v>1.2689999999999928</c:v>
                </c:pt>
                <c:pt idx="142">
                  <c:v>1.278</c:v>
                </c:pt>
                <c:pt idx="143">
                  <c:v>1.2869999999999928</c:v>
                </c:pt>
                <c:pt idx="144">
                  <c:v>1.296</c:v>
                </c:pt>
                <c:pt idx="145">
                  <c:v>1.3049999999999935</c:v>
                </c:pt>
                <c:pt idx="146">
                  <c:v>1.3140000000000001</c:v>
                </c:pt>
                <c:pt idx="147">
                  <c:v>1.323</c:v>
                </c:pt>
                <c:pt idx="148">
                  <c:v>1.3320000000000001</c:v>
                </c:pt>
                <c:pt idx="149">
                  <c:v>1.341</c:v>
                </c:pt>
                <c:pt idx="150">
                  <c:v>1.35</c:v>
                </c:pt>
                <c:pt idx="151">
                  <c:v>1.359</c:v>
                </c:pt>
                <c:pt idx="152">
                  <c:v>1.3680000000000001</c:v>
                </c:pt>
                <c:pt idx="153">
                  <c:v>1.377</c:v>
                </c:pt>
                <c:pt idx="154">
                  <c:v>1.3859999999999928</c:v>
                </c:pt>
                <c:pt idx="155">
                  <c:v>1.395</c:v>
                </c:pt>
                <c:pt idx="156">
                  <c:v>1.4039999999999855</c:v>
                </c:pt>
                <c:pt idx="157">
                  <c:v>1.4129999999999909</c:v>
                </c:pt>
                <c:pt idx="158">
                  <c:v>1.4219999999999871</c:v>
                </c:pt>
                <c:pt idx="159">
                  <c:v>1.4309999999999909</c:v>
                </c:pt>
                <c:pt idx="160">
                  <c:v>1.44</c:v>
                </c:pt>
                <c:pt idx="161">
                  <c:v>1.4489999999999919</c:v>
                </c:pt>
                <c:pt idx="162">
                  <c:v>1.458</c:v>
                </c:pt>
                <c:pt idx="163">
                  <c:v>1.4669999999999921</c:v>
                </c:pt>
                <c:pt idx="164">
                  <c:v>1.476</c:v>
                </c:pt>
                <c:pt idx="165">
                  <c:v>1.4849999999999921</c:v>
                </c:pt>
                <c:pt idx="166">
                  <c:v>1.494</c:v>
                </c:pt>
                <c:pt idx="167">
                  <c:v>1.5029999999999928</c:v>
                </c:pt>
                <c:pt idx="168">
                  <c:v>1.512</c:v>
                </c:pt>
                <c:pt idx="169">
                  <c:v>1.5209999999999928</c:v>
                </c:pt>
                <c:pt idx="170">
                  <c:v>1.53</c:v>
                </c:pt>
                <c:pt idx="171">
                  <c:v>1.538999999999993</c:v>
                </c:pt>
                <c:pt idx="172">
                  <c:v>1.548</c:v>
                </c:pt>
                <c:pt idx="173">
                  <c:v>1.5569999999999935</c:v>
                </c:pt>
                <c:pt idx="174">
                  <c:v>1.5660000000000001</c:v>
                </c:pt>
                <c:pt idx="175">
                  <c:v>1.575</c:v>
                </c:pt>
                <c:pt idx="176">
                  <c:v>1.5840000000000001</c:v>
                </c:pt>
                <c:pt idx="177">
                  <c:v>1.593</c:v>
                </c:pt>
                <c:pt idx="178">
                  <c:v>1.6020000000000001</c:v>
                </c:pt>
                <c:pt idx="179">
                  <c:v>1.611</c:v>
                </c:pt>
                <c:pt idx="180">
                  <c:v>1.62</c:v>
                </c:pt>
                <c:pt idx="181">
                  <c:v>1.629</c:v>
                </c:pt>
                <c:pt idx="182">
                  <c:v>1.6379999999999928</c:v>
                </c:pt>
                <c:pt idx="183">
                  <c:v>1.647</c:v>
                </c:pt>
                <c:pt idx="184">
                  <c:v>1.6559999999999928</c:v>
                </c:pt>
                <c:pt idx="185">
                  <c:v>1.665</c:v>
                </c:pt>
                <c:pt idx="186">
                  <c:v>1.6739999999999935</c:v>
                </c:pt>
                <c:pt idx="187">
                  <c:v>1.6830000000000001</c:v>
                </c:pt>
                <c:pt idx="188">
                  <c:v>1.6919999999999935</c:v>
                </c:pt>
                <c:pt idx="189">
                  <c:v>1.7009999999999919</c:v>
                </c:pt>
                <c:pt idx="190">
                  <c:v>1.71</c:v>
                </c:pt>
                <c:pt idx="191">
                  <c:v>1.7189999999999921</c:v>
                </c:pt>
                <c:pt idx="192">
                  <c:v>1.728</c:v>
                </c:pt>
                <c:pt idx="193">
                  <c:v>1.7369999999999921</c:v>
                </c:pt>
                <c:pt idx="194">
                  <c:v>1.746</c:v>
                </c:pt>
                <c:pt idx="195">
                  <c:v>1.7549999999999928</c:v>
                </c:pt>
                <c:pt idx="196">
                  <c:v>1.764</c:v>
                </c:pt>
                <c:pt idx="197">
                  <c:v>1.7729999999999928</c:v>
                </c:pt>
                <c:pt idx="198">
                  <c:v>1.782</c:v>
                </c:pt>
                <c:pt idx="199">
                  <c:v>1.7909999999999933</c:v>
                </c:pt>
                <c:pt idx="200">
                  <c:v>1.8</c:v>
                </c:pt>
                <c:pt idx="201">
                  <c:v>1.8089999999999935</c:v>
                </c:pt>
                <c:pt idx="202">
                  <c:v>1.8180000000000001</c:v>
                </c:pt>
                <c:pt idx="203">
                  <c:v>1.827</c:v>
                </c:pt>
                <c:pt idx="204">
                  <c:v>1.8360000000000001</c:v>
                </c:pt>
                <c:pt idx="205">
                  <c:v>1.845</c:v>
                </c:pt>
                <c:pt idx="206">
                  <c:v>1.8540000000000001</c:v>
                </c:pt>
                <c:pt idx="207">
                  <c:v>1.863</c:v>
                </c:pt>
                <c:pt idx="208">
                  <c:v>1.8720000000000001</c:v>
                </c:pt>
                <c:pt idx="209">
                  <c:v>1.881</c:v>
                </c:pt>
                <c:pt idx="210">
                  <c:v>1.8900000000000001</c:v>
                </c:pt>
                <c:pt idx="211">
                  <c:v>1.899</c:v>
                </c:pt>
                <c:pt idx="212">
                  <c:v>1.9079999999999928</c:v>
                </c:pt>
                <c:pt idx="213">
                  <c:v>1.917</c:v>
                </c:pt>
                <c:pt idx="214">
                  <c:v>1.9259999999999935</c:v>
                </c:pt>
                <c:pt idx="215">
                  <c:v>1.9350000000000001</c:v>
                </c:pt>
                <c:pt idx="216">
                  <c:v>1.9440000000000064</c:v>
                </c:pt>
                <c:pt idx="217">
                  <c:v>1.9530000000000001</c:v>
                </c:pt>
                <c:pt idx="218">
                  <c:v>1.9620000000000064</c:v>
                </c:pt>
                <c:pt idx="219">
                  <c:v>1.9710000000000001</c:v>
                </c:pt>
                <c:pt idx="220">
                  <c:v>1.9800000000000071</c:v>
                </c:pt>
                <c:pt idx="221">
                  <c:v>1.9890000000000001</c:v>
                </c:pt>
                <c:pt idx="222">
                  <c:v>1.9980000000000071</c:v>
                </c:pt>
                <c:pt idx="223">
                  <c:v>2.0070000000000001</c:v>
                </c:pt>
                <c:pt idx="224">
                  <c:v>2.0159999999999987</c:v>
                </c:pt>
                <c:pt idx="225">
                  <c:v>2.0249999999999999</c:v>
                </c:pt>
                <c:pt idx="226">
                  <c:v>2.0339999999999998</c:v>
                </c:pt>
                <c:pt idx="227">
                  <c:v>2.0430000000000001</c:v>
                </c:pt>
                <c:pt idx="228">
                  <c:v>2.0519999999999987</c:v>
                </c:pt>
                <c:pt idx="229">
                  <c:v>2.0609999999999999</c:v>
                </c:pt>
                <c:pt idx="230">
                  <c:v>2.0699999999999998</c:v>
                </c:pt>
                <c:pt idx="231">
                  <c:v>2.0789999999999997</c:v>
                </c:pt>
                <c:pt idx="232">
                  <c:v>2.0880000000000001</c:v>
                </c:pt>
                <c:pt idx="233">
                  <c:v>2.097</c:v>
                </c:pt>
                <c:pt idx="234">
                  <c:v>2.1059999999999999</c:v>
                </c:pt>
                <c:pt idx="235">
                  <c:v>2.1149999999999998</c:v>
                </c:pt>
                <c:pt idx="236">
                  <c:v>2.1240000000000001</c:v>
                </c:pt>
                <c:pt idx="237">
                  <c:v>2.133</c:v>
                </c:pt>
                <c:pt idx="238">
                  <c:v>2.1419999999999999</c:v>
                </c:pt>
                <c:pt idx="239">
                  <c:v>2.1509999999999998</c:v>
                </c:pt>
                <c:pt idx="240">
                  <c:v>2.16</c:v>
                </c:pt>
                <c:pt idx="241">
                  <c:v>2.169</c:v>
                </c:pt>
                <c:pt idx="242">
                  <c:v>2.1779999999999999</c:v>
                </c:pt>
                <c:pt idx="243">
                  <c:v>2.1869999999999998</c:v>
                </c:pt>
                <c:pt idx="244">
                  <c:v>2.1959999999999997</c:v>
                </c:pt>
                <c:pt idx="245">
                  <c:v>2.2050000000000001</c:v>
                </c:pt>
                <c:pt idx="246">
                  <c:v>2.214</c:v>
                </c:pt>
                <c:pt idx="247">
                  <c:v>2.2229999999999999</c:v>
                </c:pt>
                <c:pt idx="248">
                  <c:v>2.2319999999999998</c:v>
                </c:pt>
                <c:pt idx="249">
                  <c:v>2.2410000000000001</c:v>
                </c:pt>
                <c:pt idx="250">
                  <c:v>2.25</c:v>
                </c:pt>
                <c:pt idx="251">
                  <c:v>2.2589999999999999</c:v>
                </c:pt>
                <c:pt idx="252">
                  <c:v>2.2680000000000002</c:v>
                </c:pt>
                <c:pt idx="253">
                  <c:v>2.2770000000000001</c:v>
                </c:pt>
                <c:pt idx="254">
                  <c:v>2.286</c:v>
                </c:pt>
                <c:pt idx="255">
                  <c:v>2.2949999999999999</c:v>
                </c:pt>
                <c:pt idx="256">
                  <c:v>2.3039999999999998</c:v>
                </c:pt>
                <c:pt idx="257">
                  <c:v>2.3129999999999864</c:v>
                </c:pt>
                <c:pt idx="258">
                  <c:v>2.3219999999999987</c:v>
                </c:pt>
                <c:pt idx="259">
                  <c:v>2.3309999999999977</c:v>
                </c:pt>
                <c:pt idx="260">
                  <c:v>2.34</c:v>
                </c:pt>
                <c:pt idx="261">
                  <c:v>2.3489999999999998</c:v>
                </c:pt>
                <c:pt idx="262">
                  <c:v>2.3579999999999997</c:v>
                </c:pt>
                <c:pt idx="263">
                  <c:v>2.367</c:v>
                </c:pt>
                <c:pt idx="264">
                  <c:v>2.3759999999999977</c:v>
                </c:pt>
                <c:pt idx="265">
                  <c:v>2.3849999999999998</c:v>
                </c:pt>
                <c:pt idx="266">
                  <c:v>2.3939999999999997</c:v>
                </c:pt>
                <c:pt idx="267">
                  <c:v>2.403</c:v>
                </c:pt>
                <c:pt idx="268">
                  <c:v>2.4119999999999977</c:v>
                </c:pt>
                <c:pt idx="269">
                  <c:v>2.4209999999999998</c:v>
                </c:pt>
                <c:pt idx="270">
                  <c:v>2.4299999999999997</c:v>
                </c:pt>
                <c:pt idx="271">
                  <c:v>2.4389999999999987</c:v>
                </c:pt>
                <c:pt idx="272">
                  <c:v>2.448</c:v>
                </c:pt>
                <c:pt idx="273">
                  <c:v>2.4569999999999967</c:v>
                </c:pt>
                <c:pt idx="274">
                  <c:v>2.4659999999999997</c:v>
                </c:pt>
                <c:pt idx="275">
                  <c:v>2.4749999999999988</c:v>
                </c:pt>
                <c:pt idx="276">
                  <c:v>2.484</c:v>
                </c:pt>
                <c:pt idx="277">
                  <c:v>2.4929999999999977</c:v>
                </c:pt>
                <c:pt idx="278">
                  <c:v>2.5019999999999998</c:v>
                </c:pt>
                <c:pt idx="279">
                  <c:v>2.5109999999999997</c:v>
                </c:pt>
                <c:pt idx="280">
                  <c:v>2.52</c:v>
                </c:pt>
                <c:pt idx="281">
                  <c:v>2.5289999999999999</c:v>
                </c:pt>
                <c:pt idx="282">
                  <c:v>2.5379999999999998</c:v>
                </c:pt>
                <c:pt idx="283">
                  <c:v>2.5470000000000002</c:v>
                </c:pt>
                <c:pt idx="284">
                  <c:v>2.5559999999999987</c:v>
                </c:pt>
                <c:pt idx="285">
                  <c:v>2.5649999999999999</c:v>
                </c:pt>
                <c:pt idx="286">
                  <c:v>2.5739999999999998</c:v>
                </c:pt>
                <c:pt idx="287">
                  <c:v>2.5830000000000002</c:v>
                </c:pt>
                <c:pt idx="288">
                  <c:v>2.5919999999999987</c:v>
                </c:pt>
                <c:pt idx="289">
                  <c:v>2.601</c:v>
                </c:pt>
                <c:pt idx="290">
                  <c:v>2.61</c:v>
                </c:pt>
                <c:pt idx="291">
                  <c:v>2.6189999999999998</c:v>
                </c:pt>
                <c:pt idx="292">
                  <c:v>2.6280000000000001</c:v>
                </c:pt>
                <c:pt idx="293">
                  <c:v>2.637</c:v>
                </c:pt>
                <c:pt idx="294">
                  <c:v>2.6459999999999999</c:v>
                </c:pt>
                <c:pt idx="295">
                  <c:v>2.6549999999999998</c:v>
                </c:pt>
                <c:pt idx="296">
                  <c:v>2.6640000000000001</c:v>
                </c:pt>
                <c:pt idx="297">
                  <c:v>2.673</c:v>
                </c:pt>
                <c:pt idx="298">
                  <c:v>2.6819999999999999</c:v>
                </c:pt>
                <c:pt idx="299">
                  <c:v>2.6909999999999998</c:v>
                </c:pt>
                <c:pt idx="300">
                  <c:v>2.7</c:v>
                </c:pt>
                <c:pt idx="301">
                  <c:v>2.7090000000000001</c:v>
                </c:pt>
                <c:pt idx="302">
                  <c:v>2.718</c:v>
                </c:pt>
                <c:pt idx="303">
                  <c:v>2.7269999999999999</c:v>
                </c:pt>
                <c:pt idx="304">
                  <c:v>2.7359999999999998</c:v>
                </c:pt>
                <c:pt idx="305">
                  <c:v>2.7450000000000001</c:v>
                </c:pt>
                <c:pt idx="306">
                  <c:v>2.754</c:v>
                </c:pt>
                <c:pt idx="307">
                  <c:v>2.7629999999999999</c:v>
                </c:pt>
                <c:pt idx="308">
                  <c:v>2.7719999999999998</c:v>
                </c:pt>
                <c:pt idx="309">
                  <c:v>2.7810000000000001</c:v>
                </c:pt>
                <c:pt idx="310">
                  <c:v>2.79</c:v>
                </c:pt>
                <c:pt idx="311">
                  <c:v>2.7989999999999999</c:v>
                </c:pt>
                <c:pt idx="312">
                  <c:v>2.8079999999999998</c:v>
                </c:pt>
                <c:pt idx="313">
                  <c:v>2.8169999999999864</c:v>
                </c:pt>
                <c:pt idx="314">
                  <c:v>2.8259999999999987</c:v>
                </c:pt>
                <c:pt idx="315">
                  <c:v>2.8349999999999977</c:v>
                </c:pt>
                <c:pt idx="316">
                  <c:v>2.8439999999999999</c:v>
                </c:pt>
                <c:pt idx="317">
                  <c:v>2.8529999999999927</c:v>
                </c:pt>
                <c:pt idx="318">
                  <c:v>2.8619999999999997</c:v>
                </c:pt>
                <c:pt idx="319">
                  <c:v>2.8709999999999987</c:v>
                </c:pt>
                <c:pt idx="320">
                  <c:v>2.88</c:v>
                </c:pt>
                <c:pt idx="321">
                  <c:v>2.8889999999999998</c:v>
                </c:pt>
                <c:pt idx="322">
                  <c:v>2.8979999999999997</c:v>
                </c:pt>
                <c:pt idx="323">
                  <c:v>2.907</c:v>
                </c:pt>
                <c:pt idx="324">
                  <c:v>2.9159999999999977</c:v>
                </c:pt>
                <c:pt idx="325">
                  <c:v>2.9249999999999998</c:v>
                </c:pt>
                <c:pt idx="326">
                  <c:v>2.9339999999999997</c:v>
                </c:pt>
                <c:pt idx="327">
                  <c:v>2.9430000000000001</c:v>
                </c:pt>
                <c:pt idx="328">
                  <c:v>2.9519999999999977</c:v>
                </c:pt>
                <c:pt idx="329">
                  <c:v>2.9609999999999999</c:v>
                </c:pt>
                <c:pt idx="330">
                  <c:v>2.9699999999999998</c:v>
                </c:pt>
                <c:pt idx="331">
                  <c:v>2.9789999999999988</c:v>
                </c:pt>
                <c:pt idx="332">
                  <c:v>2.988</c:v>
                </c:pt>
                <c:pt idx="333">
                  <c:v>2.9969999999999977</c:v>
                </c:pt>
                <c:pt idx="334">
                  <c:v>3.0059999999999998</c:v>
                </c:pt>
                <c:pt idx="335">
                  <c:v>3.0149999999999997</c:v>
                </c:pt>
                <c:pt idx="336">
                  <c:v>3.024</c:v>
                </c:pt>
                <c:pt idx="337">
                  <c:v>3.0329999999999977</c:v>
                </c:pt>
                <c:pt idx="338">
                  <c:v>3.0419999999999998</c:v>
                </c:pt>
                <c:pt idx="339">
                  <c:v>3.0509999999999997</c:v>
                </c:pt>
                <c:pt idx="340">
                  <c:v>3.06</c:v>
                </c:pt>
                <c:pt idx="341">
                  <c:v>3.069</c:v>
                </c:pt>
                <c:pt idx="342">
                  <c:v>3.0779999999999998</c:v>
                </c:pt>
                <c:pt idx="343">
                  <c:v>3.0870000000000002</c:v>
                </c:pt>
                <c:pt idx="344">
                  <c:v>3.0959999999999988</c:v>
                </c:pt>
                <c:pt idx="345">
                  <c:v>3.105</c:v>
                </c:pt>
                <c:pt idx="346">
                  <c:v>3.1139999999999999</c:v>
                </c:pt>
                <c:pt idx="347">
                  <c:v>3.1230000000000002</c:v>
                </c:pt>
                <c:pt idx="348">
                  <c:v>3.1319999999999997</c:v>
                </c:pt>
                <c:pt idx="349">
                  <c:v>3.141</c:v>
                </c:pt>
                <c:pt idx="350">
                  <c:v>3.15</c:v>
                </c:pt>
                <c:pt idx="351">
                  <c:v>3.1589999999999998</c:v>
                </c:pt>
                <c:pt idx="352">
                  <c:v>3.1680000000000001</c:v>
                </c:pt>
                <c:pt idx="353">
                  <c:v>3.177</c:v>
                </c:pt>
                <c:pt idx="354">
                  <c:v>3.1859999999999999</c:v>
                </c:pt>
                <c:pt idx="355">
                  <c:v>3.1949999999999998</c:v>
                </c:pt>
                <c:pt idx="356">
                  <c:v>3.2040000000000002</c:v>
                </c:pt>
                <c:pt idx="357">
                  <c:v>3.2130000000000001</c:v>
                </c:pt>
                <c:pt idx="358">
                  <c:v>3.222</c:v>
                </c:pt>
                <c:pt idx="359">
                  <c:v>3.2309999999999999</c:v>
                </c:pt>
                <c:pt idx="360">
                  <c:v>3.24</c:v>
                </c:pt>
                <c:pt idx="361">
                  <c:v>3.2490000000000001</c:v>
                </c:pt>
                <c:pt idx="362">
                  <c:v>3.258</c:v>
                </c:pt>
                <c:pt idx="363">
                  <c:v>3.2669999999999999</c:v>
                </c:pt>
                <c:pt idx="364">
                  <c:v>3.2759999999999998</c:v>
                </c:pt>
                <c:pt idx="365">
                  <c:v>3.2850000000000001</c:v>
                </c:pt>
                <c:pt idx="366">
                  <c:v>3.294</c:v>
                </c:pt>
                <c:pt idx="367">
                  <c:v>3.3029999999999977</c:v>
                </c:pt>
                <c:pt idx="368">
                  <c:v>3.3119999999999967</c:v>
                </c:pt>
                <c:pt idx="369">
                  <c:v>3.3209999999999997</c:v>
                </c:pt>
                <c:pt idx="370">
                  <c:v>3.3299999999999987</c:v>
                </c:pt>
                <c:pt idx="371">
                  <c:v>3.3389999999999977</c:v>
                </c:pt>
                <c:pt idx="372">
                  <c:v>3.3479999999999999</c:v>
                </c:pt>
                <c:pt idx="373">
                  <c:v>3.3569999999999967</c:v>
                </c:pt>
                <c:pt idx="374">
                  <c:v>3.3659999999999997</c:v>
                </c:pt>
                <c:pt idx="375">
                  <c:v>3.3749999999999987</c:v>
                </c:pt>
                <c:pt idx="376">
                  <c:v>3.3839999999999999</c:v>
                </c:pt>
                <c:pt idx="377">
                  <c:v>3.3929999999999967</c:v>
                </c:pt>
                <c:pt idx="378">
                  <c:v>3.4019999999999997</c:v>
                </c:pt>
                <c:pt idx="379">
                  <c:v>3.4109999999999987</c:v>
                </c:pt>
                <c:pt idx="380">
                  <c:v>3.42</c:v>
                </c:pt>
                <c:pt idx="381">
                  <c:v>3.4289999999999998</c:v>
                </c:pt>
                <c:pt idx="382">
                  <c:v>3.4379999999999997</c:v>
                </c:pt>
                <c:pt idx="383">
                  <c:v>3.4470000000000001</c:v>
                </c:pt>
                <c:pt idx="384">
                  <c:v>3.4559999999999977</c:v>
                </c:pt>
                <c:pt idx="385">
                  <c:v>3.4649999999999999</c:v>
                </c:pt>
                <c:pt idx="386">
                  <c:v>3.4739999999999998</c:v>
                </c:pt>
                <c:pt idx="387">
                  <c:v>3.4830000000000001</c:v>
                </c:pt>
                <c:pt idx="388">
                  <c:v>3.4919999999999987</c:v>
                </c:pt>
                <c:pt idx="389">
                  <c:v>3.5009999999999999</c:v>
                </c:pt>
                <c:pt idx="390">
                  <c:v>3.51</c:v>
                </c:pt>
                <c:pt idx="391">
                  <c:v>3.5189999999999997</c:v>
                </c:pt>
                <c:pt idx="392">
                  <c:v>3.528</c:v>
                </c:pt>
                <c:pt idx="393">
                  <c:v>3.5369999999999977</c:v>
                </c:pt>
                <c:pt idx="394">
                  <c:v>3.5459999999999998</c:v>
                </c:pt>
                <c:pt idx="395">
                  <c:v>3.5549999999999997</c:v>
                </c:pt>
                <c:pt idx="396">
                  <c:v>3.5640000000000001</c:v>
                </c:pt>
                <c:pt idx="397">
                  <c:v>3.573</c:v>
                </c:pt>
                <c:pt idx="398">
                  <c:v>3.5819999999999999</c:v>
                </c:pt>
                <c:pt idx="399">
                  <c:v>3.5909999999999997</c:v>
                </c:pt>
                <c:pt idx="400">
                  <c:v>3.6</c:v>
                </c:pt>
                <c:pt idx="401">
                  <c:v>3.609</c:v>
                </c:pt>
                <c:pt idx="402">
                  <c:v>3.6179999999999999</c:v>
                </c:pt>
                <c:pt idx="403">
                  <c:v>3.6269999999999998</c:v>
                </c:pt>
                <c:pt idx="404">
                  <c:v>3.6359999999999997</c:v>
                </c:pt>
                <c:pt idx="405">
                  <c:v>3.645</c:v>
                </c:pt>
                <c:pt idx="406">
                  <c:v>3.6539999999999999</c:v>
                </c:pt>
                <c:pt idx="407">
                  <c:v>3.6629999999999998</c:v>
                </c:pt>
                <c:pt idx="408">
                  <c:v>3.6719999999999997</c:v>
                </c:pt>
                <c:pt idx="409">
                  <c:v>3.681</c:v>
                </c:pt>
                <c:pt idx="410">
                  <c:v>3.69</c:v>
                </c:pt>
                <c:pt idx="411">
                  <c:v>3.6989999999999998</c:v>
                </c:pt>
                <c:pt idx="412">
                  <c:v>3.7080000000000002</c:v>
                </c:pt>
                <c:pt idx="413">
                  <c:v>3.7170000000000001</c:v>
                </c:pt>
                <c:pt idx="414">
                  <c:v>3.726</c:v>
                </c:pt>
                <c:pt idx="415">
                  <c:v>3.7349999999999999</c:v>
                </c:pt>
                <c:pt idx="416">
                  <c:v>3.7440000000000002</c:v>
                </c:pt>
                <c:pt idx="417">
                  <c:v>3.7530000000000001</c:v>
                </c:pt>
                <c:pt idx="418">
                  <c:v>3.762</c:v>
                </c:pt>
                <c:pt idx="419">
                  <c:v>3.7709999999999999</c:v>
                </c:pt>
                <c:pt idx="420">
                  <c:v>3.7800000000000002</c:v>
                </c:pt>
                <c:pt idx="421">
                  <c:v>3.7890000000000001</c:v>
                </c:pt>
                <c:pt idx="422">
                  <c:v>3.798</c:v>
                </c:pt>
                <c:pt idx="423">
                  <c:v>3.8069999999999977</c:v>
                </c:pt>
                <c:pt idx="424">
                  <c:v>3.8159999999999967</c:v>
                </c:pt>
                <c:pt idx="425">
                  <c:v>3.8249999999999997</c:v>
                </c:pt>
                <c:pt idx="426">
                  <c:v>3.8339999999999987</c:v>
                </c:pt>
                <c:pt idx="427">
                  <c:v>3.843</c:v>
                </c:pt>
                <c:pt idx="428">
                  <c:v>3.8519999999999968</c:v>
                </c:pt>
                <c:pt idx="429">
                  <c:v>3.8609999999999998</c:v>
                </c:pt>
                <c:pt idx="430">
                  <c:v>3.8699999999999997</c:v>
                </c:pt>
                <c:pt idx="431">
                  <c:v>3.8789999999999987</c:v>
                </c:pt>
                <c:pt idx="432">
                  <c:v>3.8879999999999999</c:v>
                </c:pt>
                <c:pt idx="433">
                  <c:v>3.8969999999999967</c:v>
                </c:pt>
                <c:pt idx="434">
                  <c:v>3.9059999999999997</c:v>
                </c:pt>
                <c:pt idx="435">
                  <c:v>3.9149999999999987</c:v>
                </c:pt>
                <c:pt idx="436">
                  <c:v>3.9239999999999999</c:v>
                </c:pt>
                <c:pt idx="437">
                  <c:v>3.9329999999999967</c:v>
                </c:pt>
                <c:pt idx="438">
                  <c:v>3.9419999999999997</c:v>
                </c:pt>
                <c:pt idx="439">
                  <c:v>3.9509999999999987</c:v>
                </c:pt>
                <c:pt idx="440">
                  <c:v>3.96</c:v>
                </c:pt>
                <c:pt idx="441">
                  <c:v>3.9689999999999999</c:v>
                </c:pt>
                <c:pt idx="442">
                  <c:v>3.9779999999999998</c:v>
                </c:pt>
                <c:pt idx="443">
                  <c:v>3.9870000000000001</c:v>
                </c:pt>
                <c:pt idx="444">
                  <c:v>3.9959999999999987</c:v>
                </c:pt>
                <c:pt idx="445">
                  <c:v>4.0049999999999955</c:v>
                </c:pt>
                <c:pt idx="446">
                  <c:v>4.0139999999999985</c:v>
                </c:pt>
                <c:pt idx="447">
                  <c:v>4.0229999999999855</c:v>
                </c:pt>
                <c:pt idx="448">
                  <c:v>4.032</c:v>
                </c:pt>
              </c:numCache>
            </c:numRef>
          </c:xVal>
          <c:yVal>
            <c:numRef>
              <c:f>flat!$F$3:$F$451</c:f>
              <c:numCache>
                <c:formatCode>General</c:formatCode>
                <c:ptCount val="449"/>
                <c:pt idx="0">
                  <c:v>-5.5543999999999996E-2</c:v>
                </c:pt>
                <c:pt idx="1">
                  <c:v>-5.5545999999999998E-2</c:v>
                </c:pt>
                <c:pt idx="2">
                  <c:v>-5.5950000000000014E-2</c:v>
                </c:pt>
                <c:pt idx="3">
                  <c:v>-5.5310000000000366E-2</c:v>
                </c:pt>
                <c:pt idx="4">
                  <c:v>-5.3845999999999998E-2</c:v>
                </c:pt>
                <c:pt idx="5">
                  <c:v>-5.1785999999999999E-2</c:v>
                </c:pt>
                <c:pt idx="6">
                  <c:v>-5.3254999999999997E-2</c:v>
                </c:pt>
                <c:pt idx="7">
                  <c:v>-5.0821999999999999E-2</c:v>
                </c:pt>
                <c:pt idx="8">
                  <c:v>-4.4937000000000123E-2</c:v>
                </c:pt>
                <c:pt idx="9">
                  <c:v>-4.0448999999999999E-2</c:v>
                </c:pt>
                <c:pt idx="10">
                  <c:v>-3.8036E-2</c:v>
                </c:pt>
                <c:pt idx="11">
                  <c:v>-3.7022000000000006E-2</c:v>
                </c:pt>
                <c:pt idx="12">
                  <c:v>-3.7273000000000292E-2</c:v>
                </c:pt>
                <c:pt idx="13">
                  <c:v>-4.2467000000000123E-2</c:v>
                </c:pt>
                <c:pt idx="14">
                  <c:v>-4.2479000000000003E-2</c:v>
                </c:pt>
                <c:pt idx="15">
                  <c:v>-4.3003000000000013E-2</c:v>
                </c:pt>
                <c:pt idx="16">
                  <c:v>-4.6243999999999987E-2</c:v>
                </c:pt>
                <c:pt idx="17">
                  <c:v>-5.4140000000000001E-2</c:v>
                </c:pt>
                <c:pt idx="18">
                  <c:v>-4.8057000000000002E-2</c:v>
                </c:pt>
                <c:pt idx="19">
                  <c:v>-4.4247000000000002E-2</c:v>
                </c:pt>
                <c:pt idx="20">
                  <c:v>-4.5815000000000022E-2</c:v>
                </c:pt>
                <c:pt idx="21">
                  <c:v>-4.3871E-2</c:v>
                </c:pt>
                <c:pt idx="22">
                  <c:v>-4.3458000000000004E-2</c:v>
                </c:pt>
                <c:pt idx="23">
                  <c:v>-5.1909999999999998E-2</c:v>
                </c:pt>
                <c:pt idx="24">
                  <c:v>-5.8554000000000002E-2</c:v>
                </c:pt>
                <c:pt idx="25">
                  <c:v>-5.8697000000000013E-2</c:v>
                </c:pt>
                <c:pt idx="26">
                  <c:v>-5.5943E-2</c:v>
                </c:pt>
                <c:pt idx="27">
                  <c:v>-4.9420000000000033E-2</c:v>
                </c:pt>
                <c:pt idx="28">
                  <c:v>-4.9239000000000012E-2</c:v>
                </c:pt>
                <c:pt idx="29">
                  <c:v>-4.4261000000000002E-2</c:v>
                </c:pt>
                <c:pt idx="30">
                  <c:v>-4.2277999999999996E-2</c:v>
                </c:pt>
                <c:pt idx="31">
                  <c:v>-4.2044000000000012E-2</c:v>
                </c:pt>
                <c:pt idx="32">
                  <c:v>-3.8585000000000001E-2</c:v>
                </c:pt>
                <c:pt idx="33">
                  <c:v>-3.3313000000000002E-2</c:v>
                </c:pt>
                <c:pt idx="34">
                  <c:v>-4.0515000000000002E-2</c:v>
                </c:pt>
                <c:pt idx="35">
                  <c:v>-4.5848E-2</c:v>
                </c:pt>
                <c:pt idx="36">
                  <c:v>-5.1034999999999997E-2</c:v>
                </c:pt>
                <c:pt idx="37">
                  <c:v>-7.0077E-2</c:v>
                </c:pt>
                <c:pt idx="38">
                  <c:v>-8.6455000000000046E-2</c:v>
                </c:pt>
                <c:pt idx="39">
                  <c:v>-9.3414000000000025E-2</c:v>
                </c:pt>
                <c:pt idx="40">
                  <c:v>-9.6313999999999997E-2</c:v>
                </c:pt>
                <c:pt idx="41">
                  <c:v>-9.2644000000000046E-2</c:v>
                </c:pt>
                <c:pt idx="42">
                  <c:v>-8.118800000000001E-2</c:v>
                </c:pt>
                <c:pt idx="43">
                  <c:v>-6.9799000000000194E-2</c:v>
                </c:pt>
                <c:pt idx="44">
                  <c:v>-5.7768000000000395E-2</c:v>
                </c:pt>
                <c:pt idx="45">
                  <c:v>-4.9463000000000416E-2</c:v>
                </c:pt>
                <c:pt idx="46">
                  <c:v>-5.1520999999999997E-2</c:v>
                </c:pt>
                <c:pt idx="47">
                  <c:v>-5.1039999999999995E-2</c:v>
                </c:pt>
                <c:pt idx="48">
                  <c:v>-5.0912000000000124E-2</c:v>
                </c:pt>
                <c:pt idx="49">
                  <c:v>-5.5598000000000022E-2</c:v>
                </c:pt>
                <c:pt idx="50">
                  <c:v>-6.0424000000000012E-2</c:v>
                </c:pt>
                <c:pt idx="51">
                  <c:v>-6.0096000000000406E-2</c:v>
                </c:pt>
                <c:pt idx="52">
                  <c:v>-5.3568000000000011E-2</c:v>
                </c:pt>
                <c:pt idx="53">
                  <c:v>-4.7022000000000112E-2</c:v>
                </c:pt>
                <c:pt idx="54">
                  <c:v>-4.4266000000000034E-2</c:v>
                </c:pt>
                <c:pt idx="55">
                  <c:v>-4.5511000000000003E-2</c:v>
                </c:pt>
                <c:pt idx="56">
                  <c:v>-4.9841000000000003E-2</c:v>
                </c:pt>
                <c:pt idx="57">
                  <c:v>-5.8892000000000416E-2</c:v>
                </c:pt>
                <c:pt idx="58">
                  <c:v>-6.2678999999999999E-2</c:v>
                </c:pt>
                <c:pt idx="59">
                  <c:v>-5.9836000000000493E-2</c:v>
                </c:pt>
                <c:pt idx="60">
                  <c:v>-5.8800000000000012E-2</c:v>
                </c:pt>
                <c:pt idx="61">
                  <c:v>-5.8181999999999998E-2</c:v>
                </c:pt>
                <c:pt idx="62">
                  <c:v>-5.8001999999999998E-2</c:v>
                </c:pt>
                <c:pt idx="63">
                  <c:v>-5.7329000000000012E-2</c:v>
                </c:pt>
                <c:pt idx="64">
                  <c:v>-5.8454000000000013E-2</c:v>
                </c:pt>
                <c:pt idx="65">
                  <c:v>-5.8333000000000114E-2</c:v>
                </c:pt>
                <c:pt idx="66">
                  <c:v>-6.0072000000000014E-2</c:v>
                </c:pt>
                <c:pt idx="67">
                  <c:v>-6.1148999999999995E-2</c:v>
                </c:pt>
                <c:pt idx="68">
                  <c:v>-6.5757000000000024E-2</c:v>
                </c:pt>
                <c:pt idx="69">
                  <c:v>-7.1753000000000011E-2</c:v>
                </c:pt>
                <c:pt idx="70">
                  <c:v>-7.5119000000000019E-2</c:v>
                </c:pt>
                <c:pt idx="71">
                  <c:v>-7.374200000000003E-2</c:v>
                </c:pt>
                <c:pt idx="72">
                  <c:v>-7.0544999999999997E-2</c:v>
                </c:pt>
                <c:pt idx="73">
                  <c:v>-6.5429000000000001E-2</c:v>
                </c:pt>
                <c:pt idx="74">
                  <c:v>-5.4310000000000476E-2</c:v>
                </c:pt>
                <c:pt idx="75">
                  <c:v>-4.3706000000000113E-2</c:v>
                </c:pt>
                <c:pt idx="76">
                  <c:v>-3.9985000000000041E-2</c:v>
                </c:pt>
                <c:pt idx="77">
                  <c:v>-4.1919999999999999E-2</c:v>
                </c:pt>
                <c:pt idx="78">
                  <c:v>-4.6394000000000032E-2</c:v>
                </c:pt>
                <c:pt idx="79">
                  <c:v>-5.3685999999999998E-2</c:v>
                </c:pt>
                <c:pt idx="80">
                  <c:v>-5.9794000000000493E-2</c:v>
                </c:pt>
                <c:pt idx="81">
                  <c:v>-6.5658999999999995E-2</c:v>
                </c:pt>
                <c:pt idx="82">
                  <c:v>-6.9845000000000004E-2</c:v>
                </c:pt>
                <c:pt idx="83">
                  <c:v>-6.9901000000000019E-2</c:v>
                </c:pt>
                <c:pt idx="84">
                  <c:v>-6.7638000000000004E-2</c:v>
                </c:pt>
                <c:pt idx="85">
                  <c:v>-6.2684000000000004E-2</c:v>
                </c:pt>
                <c:pt idx="86">
                  <c:v>-5.6417000000000023E-2</c:v>
                </c:pt>
                <c:pt idx="87">
                  <c:v>-5.2177000000000001E-2</c:v>
                </c:pt>
                <c:pt idx="88">
                  <c:v>-4.5802000000000113E-2</c:v>
                </c:pt>
                <c:pt idx="89">
                  <c:v>-4.4025000000000002E-2</c:v>
                </c:pt>
                <c:pt idx="90">
                  <c:v>-4.4864000000000133E-2</c:v>
                </c:pt>
                <c:pt idx="91">
                  <c:v>-4.3933000000000014E-2</c:v>
                </c:pt>
                <c:pt idx="92">
                  <c:v>-3.9719999999999998E-2</c:v>
                </c:pt>
                <c:pt idx="93">
                  <c:v>-4.5709000000000014E-2</c:v>
                </c:pt>
                <c:pt idx="94">
                  <c:v>-4.8505E-2</c:v>
                </c:pt>
                <c:pt idx="95">
                  <c:v>-4.9202000000000023E-2</c:v>
                </c:pt>
                <c:pt idx="96">
                  <c:v>-5.3664999999999997E-2</c:v>
                </c:pt>
                <c:pt idx="97">
                  <c:v>-6.3141000000000003E-2</c:v>
                </c:pt>
                <c:pt idx="98">
                  <c:v>-6.5809999999999994E-2</c:v>
                </c:pt>
                <c:pt idx="99">
                  <c:v>-7.0528999999999994E-2</c:v>
                </c:pt>
                <c:pt idx="100">
                  <c:v>-7.6430999999999999E-2</c:v>
                </c:pt>
                <c:pt idx="101">
                  <c:v>-7.5967999999999994E-2</c:v>
                </c:pt>
                <c:pt idx="102">
                  <c:v>-7.1979000000000001E-2</c:v>
                </c:pt>
                <c:pt idx="103">
                  <c:v>-6.4253000000000018E-2</c:v>
                </c:pt>
                <c:pt idx="104">
                  <c:v>-5.5452000000000133E-2</c:v>
                </c:pt>
                <c:pt idx="105">
                  <c:v>-4.6170999999999997E-2</c:v>
                </c:pt>
                <c:pt idx="106">
                  <c:v>-4.0188000000000001E-2</c:v>
                </c:pt>
                <c:pt idx="107">
                  <c:v>-3.5286000000000005E-2</c:v>
                </c:pt>
                <c:pt idx="108">
                  <c:v>-3.8331999999999998E-2</c:v>
                </c:pt>
                <c:pt idx="109">
                  <c:v>-4.5976000000000003E-2</c:v>
                </c:pt>
                <c:pt idx="110">
                  <c:v>-5.3976000000000003E-2</c:v>
                </c:pt>
                <c:pt idx="111">
                  <c:v>-6.3042000000000001E-2</c:v>
                </c:pt>
                <c:pt idx="112">
                  <c:v>-6.783900000000001E-2</c:v>
                </c:pt>
                <c:pt idx="113">
                  <c:v>-6.7938000000000012E-2</c:v>
                </c:pt>
                <c:pt idx="114">
                  <c:v>-6.2412000000000502E-2</c:v>
                </c:pt>
                <c:pt idx="115">
                  <c:v>-5.3923000000000013E-2</c:v>
                </c:pt>
                <c:pt idx="116">
                  <c:v>-4.2623000000000001E-2</c:v>
                </c:pt>
                <c:pt idx="117">
                  <c:v>-3.4325000000000001E-2</c:v>
                </c:pt>
                <c:pt idx="118">
                  <c:v>-2.7230000000000209E-2</c:v>
                </c:pt>
                <c:pt idx="119">
                  <c:v>-2.8583000000000001E-2</c:v>
                </c:pt>
                <c:pt idx="120">
                  <c:v>-3.3652000000000001E-2</c:v>
                </c:pt>
                <c:pt idx="121">
                  <c:v>-3.7018000000000002E-2</c:v>
                </c:pt>
                <c:pt idx="122">
                  <c:v>-4.1199E-2</c:v>
                </c:pt>
                <c:pt idx="123">
                  <c:v>-3.9763E-2</c:v>
                </c:pt>
                <c:pt idx="124">
                  <c:v>-3.3325E-2</c:v>
                </c:pt>
                <c:pt idx="125">
                  <c:v>-2.6535000000000152E-2</c:v>
                </c:pt>
                <c:pt idx="126">
                  <c:v>-2.4930999999999998E-2</c:v>
                </c:pt>
                <c:pt idx="127">
                  <c:v>-2.5977000000000052E-2</c:v>
                </c:pt>
                <c:pt idx="128">
                  <c:v>-3.0704000000000002E-2</c:v>
                </c:pt>
                <c:pt idx="129">
                  <c:v>-3.6826000000000005E-2</c:v>
                </c:pt>
                <c:pt idx="130">
                  <c:v>-4.2942000000000022E-2</c:v>
                </c:pt>
                <c:pt idx="131">
                  <c:v>-4.6204999999999996E-2</c:v>
                </c:pt>
                <c:pt idx="132">
                  <c:v>-4.7031000000000003E-2</c:v>
                </c:pt>
                <c:pt idx="133">
                  <c:v>-4.7283000000000013E-2</c:v>
                </c:pt>
                <c:pt idx="134">
                  <c:v>-4.5952000000000014E-2</c:v>
                </c:pt>
                <c:pt idx="135">
                  <c:v>-4.0944999999999995E-2</c:v>
                </c:pt>
                <c:pt idx="136">
                  <c:v>-3.5135000000000041E-2</c:v>
                </c:pt>
                <c:pt idx="137">
                  <c:v>-3.3750000000000002E-2</c:v>
                </c:pt>
                <c:pt idx="138">
                  <c:v>-3.5942000000000002E-2</c:v>
                </c:pt>
                <c:pt idx="139">
                  <c:v>-3.9148000000000002E-2</c:v>
                </c:pt>
                <c:pt idx="140">
                  <c:v>-4.5541999999999985E-2</c:v>
                </c:pt>
                <c:pt idx="141">
                  <c:v>-5.0855000000000004E-2</c:v>
                </c:pt>
                <c:pt idx="142">
                  <c:v>-5.1813000000000033E-2</c:v>
                </c:pt>
                <c:pt idx="143">
                  <c:v>-4.9371000000000012E-2</c:v>
                </c:pt>
                <c:pt idx="144">
                  <c:v>-4.6744999999999995E-2</c:v>
                </c:pt>
                <c:pt idx="145">
                  <c:v>-4.2203999999999998E-2</c:v>
                </c:pt>
                <c:pt idx="146">
                  <c:v>-3.857300000000001E-2</c:v>
                </c:pt>
                <c:pt idx="147">
                  <c:v>-3.7104000000000005E-2</c:v>
                </c:pt>
                <c:pt idx="148">
                  <c:v>-3.8508000000000001E-2</c:v>
                </c:pt>
                <c:pt idx="149">
                  <c:v>-3.8618E-2</c:v>
                </c:pt>
                <c:pt idx="150">
                  <c:v>-4.1709999999999997E-2</c:v>
                </c:pt>
                <c:pt idx="151">
                  <c:v>-4.7241999999999985E-2</c:v>
                </c:pt>
                <c:pt idx="152">
                  <c:v>-4.9026000000000132E-2</c:v>
                </c:pt>
                <c:pt idx="153">
                  <c:v>-4.5673999999999999E-2</c:v>
                </c:pt>
                <c:pt idx="154">
                  <c:v>-4.2753000000000034E-2</c:v>
                </c:pt>
                <c:pt idx="155">
                  <c:v>-3.8309000000000003E-2</c:v>
                </c:pt>
                <c:pt idx="156">
                  <c:v>-3.4280000000000005E-2</c:v>
                </c:pt>
                <c:pt idx="157">
                  <c:v>-2.9316999999999989E-2</c:v>
                </c:pt>
                <c:pt idx="158">
                  <c:v>-2.8983999999999999E-2</c:v>
                </c:pt>
                <c:pt idx="159">
                  <c:v>-3.1364999999999997E-2</c:v>
                </c:pt>
                <c:pt idx="160">
                  <c:v>-3.3692E-2</c:v>
                </c:pt>
                <c:pt idx="161">
                  <c:v>-3.5247000000000042E-2</c:v>
                </c:pt>
                <c:pt idx="162">
                  <c:v>-3.9636000000000012E-2</c:v>
                </c:pt>
                <c:pt idx="163">
                  <c:v>-4.4004000000000112E-2</c:v>
                </c:pt>
                <c:pt idx="164">
                  <c:v>-4.6880999999999999E-2</c:v>
                </c:pt>
                <c:pt idx="165">
                  <c:v>-4.7488000000000023E-2</c:v>
                </c:pt>
                <c:pt idx="166">
                  <c:v>-4.4225E-2</c:v>
                </c:pt>
                <c:pt idx="167">
                  <c:v>-3.8426000000000002E-2</c:v>
                </c:pt>
                <c:pt idx="168">
                  <c:v>-3.2306000000000001E-2</c:v>
                </c:pt>
                <c:pt idx="169">
                  <c:v>-2.5034000000000011E-2</c:v>
                </c:pt>
                <c:pt idx="170">
                  <c:v>-2.5662999999999998E-2</c:v>
                </c:pt>
                <c:pt idx="171">
                  <c:v>-3.1186000000000002E-2</c:v>
                </c:pt>
                <c:pt idx="172">
                  <c:v>-3.8358999999999997E-2</c:v>
                </c:pt>
                <c:pt idx="173">
                  <c:v>-4.4699000000000003E-2</c:v>
                </c:pt>
                <c:pt idx="174">
                  <c:v>-5.2699000000000003E-2</c:v>
                </c:pt>
                <c:pt idx="175">
                  <c:v>-5.4856000000000397E-2</c:v>
                </c:pt>
                <c:pt idx="176">
                  <c:v>-5.0139999999999997E-2</c:v>
                </c:pt>
                <c:pt idx="177">
                  <c:v>-4.3399000000000014E-2</c:v>
                </c:pt>
                <c:pt idx="178">
                  <c:v>-3.9879000000000241E-2</c:v>
                </c:pt>
                <c:pt idx="179">
                  <c:v>-3.6135000000000042E-2</c:v>
                </c:pt>
                <c:pt idx="180">
                  <c:v>-3.4016000000000005E-2</c:v>
                </c:pt>
                <c:pt idx="181">
                  <c:v>-3.8294000000000002E-2</c:v>
                </c:pt>
                <c:pt idx="182">
                  <c:v>-4.2548999999999997E-2</c:v>
                </c:pt>
                <c:pt idx="183">
                  <c:v>-4.4888000000000032E-2</c:v>
                </c:pt>
                <c:pt idx="184">
                  <c:v>-4.5255999999999998E-2</c:v>
                </c:pt>
                <c:pt idx="185">
                  <c:v>-4.1624999999999995E-2</c:v>
                </c:pt>
                <c:pt idx="186">
                  <c:v>-3.7766000000000001E-2</c:v>
                </c:pt>
                <c:pt idx="187">
                  <c:v>-3.4687000000000016E-2</c:v>
                </c:pt>
                <c:pt idx="188">
                  <c:v>-3.2436000000000215E-2</c:v>
                </c:pt>
                <c:pt idx="189">
                  <c:v>-3.2108000000000005E-2</c:v>
                </c:pt>
                <c:pt idx="190">
                  <c:v>-3.5901000000000002E-2</c:v>
                </c:pt>
                <c:pt idx="191">
                  <c:v>-4.0725999999999998E-2</c:v>
                </c:pt>
                <c:pt idx="192">
                  <c:v>-4.8725999999999998E-2</c:v>
                </c:pt>
                <c:pt idx="193">
                  <c:v>-5.2467000000000374E-2</c:v>
                </c:pt>
                <c:pt idx="194">
                  <c:v>-5.6176999999999998E-2</c:v>
                </c:pt>
                <c:pt idx="195">
                  <c:v>-5.8771999999999998E-2</c:v>
                </c:pt>
                <c:pt idx="196">
                  <c:v>-6.1319000000000012E-2</c:v>
                </c:pt>
                <c:pt idx="197">
                  <c:v>-5.9377000000000124E-2</c:v>
                </c:pt>
                <c:pt idx="198">
                  <c:v>-5.8400000000000014E-2</c:v>
                </c:pt>
                <c:pt idx="199">
                  <c:v>-5.6139000000000001E-2</c:v>
                </c:pt>
                <c:pt idx="200">
                  <c:v>-5.4870000000000023E-2</c:v>
                </c:pt>
                <c:pt idx="201">
                  <c:v>-5.2269000000000003E-2</c:v>
                </c:pt>
                <c:pt idx="202">
                  <c:v>-5.4299000000000014E-2</c:v>
                </c:pt>
                <c:pt idx="203">
                  <c:v>-5.8687999999999997E-2</c:v>
                </c:pt>
                <c:pt idx="204">
                  <c:v>-6.1839999999999999E-2</c:v>
                </c:pt>
                <c:pt idx="205">
                  <c:v>-6.1260999999999996E-2</c:v>
                </c:pt>
                <c:pt idx="206">
                  <c:v>-5.8048999999999996E-2</c:v>
                </c:pt>
                <c:pt idx="207">
                  <c:v>-5.3343000000000002E-2</c:v>
                </c:pt>
                <c:pt idx="208">
                  <c:v>-4.9674000000000003E-2</c:v>
                </c:pt>
                <c:pt idx="209">
                  <c:v>-4.8440999999999998E-2</c:v>
                </c:pt>
                <c:pt idx="210">
                  <c:v>-5.11E-2</c:v>
                </c:pt>
                <c:pt idx="211">
                  <c:v>-5.5064000000000023E-2</c:v>
                </c:pt>
                <c:pt idx="212">
                  <c:v>-5.9000000000000309E-2</c:v>
                </c:pt>
                <c:pt idx="213">
                  <c:v>-6.1538999999999996E-2</c:v>
                </c:pt>
                <c:pt idx="214">
                  <c:v>-6.4028000000000002E-2</c:v>
                </c:pt>
                <c:pt idx="215">
                  <c:v>-6.6467000000000012E-2</c:v>
                </c:pt>
                <c:pt idx="216">
                  <c:v>-6.8853999999999999E-2</c:v>
                </c:pt>
                <c:pt idx="217">
                  <c:v>-6.8335000000000021E-2</c:v>
                </c:pt>
                <c:pt idx="218">
                  <c:v>-6.9144000000000011E-2</c:v>
                </c:pt>
                <c:pt idx="219">
                  <c:v>-6.8399000000000029E-2</c:v>
                </c:pt>
                <c:pt idx="220">
                  <c:v>-6.9015000000000104E-2</c:v>
                </c:pt>
                <c:pt idx="221">
                  <c:v>-6.6521999999999998E-2</c:v>
                </c:pt>
                <c:pt idx="222">
                  <c:v>-6.8444000000000005E-2</c:v>
                </c:pt>
                <c:pt idx="223">
                  <c:v>-6.8759000000000001E-2</c:v>
                </c:pt>
                <c:pt idx="224">
                  <c:v>-7.2100000000000011E-2</c:v>
                </c:pt>
                <c:pt idx="225">
                  <c:v>-7.0675000000000002E-2</c:v>
                </c:pt>
                <c:pt idx="226">
                  <c:v>-7.2308000000000094E-2</c:v>
                </c:pt>
                <c:pt idx="227">
                  <c:v>-7.2255E-2</c:v>
                </c:pt>
                <c:pt idx="228">
                  <c:v>-7.5370999999999994E-2</c:v>
                </c:pt>
                <c:pt idx="229">
                  <c:v>-8.0093000000000025E-2</c:v>
                </c:pt>
                <c:pt idx="230">
                  <c:v>-8.8093000000000046E-2</c:v>
                </c:pt>
                <c:pt idx="231">
                  <c:v>-9.2797000000000004E-2</c:v>
                </c:pt>
                <c:pt idx="232">
                  <c:v>-9.5819000000000001E-2</c:v>
                </c:pt>
                <c:pt idx="233">
                  <c:v>-9.8800000000000068E-2</c:v>
                </c:pt>
                <c:pt idx="234">
                  <c:v>-9.8341000000000026E-2</c:v>
                </c:pt>
                <c:pt idx="235">
                  <c:v>-9.7762000000000002E-2</c:v>
                </c:pt>
                <c:pt idx="236">
                  <c:v>-9.8810000000000064E-2</c:v>
                </c:pt>
                <c:pt idx="237">
                  <c:v>-0.10330400000000002</c:v>
                </c:pt>
                <c:pt idx="238">
                  <c:v>-0.106007</c:v>
                </c:pt>
                <c:pt idx="239">
                  <c:v>-0.10866199999999999</c:v>
                </c:pt>
                <c:pt idx="240">
                  <c:v>-0.1094620000000005</c:v>
                </c:pt>
                <c:pt idx="241">
                  <c:v>-0.11017500000000002</c:v>
                </c:pt>
                <c:pt idx="242">
                  <c:v>-0.10894200000000002</c:v>
                </c:pt>
                <c:pt idx="243">
                  <c:v>-0.111333</c:v>
                </c:pt>
                <c:pt idx="244">
                  <c:v>-0.11556500000000022</c:v>
                </c:pt>
                <c:pt idx="245">
                  <c:v>-0.1197730000000005</c:v>
                </c:pt>
                <c:pt idx="246">
                  <c:v>-0.123957</c:v>
                </c:pt>
                <c:pt idx="247">
                  <c:v>-0.12811700000000001</c:v>
                </c:pt>
                <c:pt idx="248">
                  <c:v>-0.13611699999999999</c:v>
                </c:pt>
                <c:pt idx="249">
                  <c:v>-0.14025299999999999</c:v>
                </c:pt>
                <c:pt idx="250">
                  <c:v>-0.14631100000000041</c:v>
                </c:pt>
                <c:pt idx="251">
                  <c:v>-0.15236300000000041</c:v>
                </c:pt>
                <c:pt idx="252">
                  <c:v>-0.15448200000000098</c:v>
                </c:pt>
                <c:pt idx="253">
                  <c:v>-0.15455000000000021</c:v>
                </c:pt>
                <c:pt idx="254">
                  <c:v>-0.15451200000000112</c:v>
                </c:pt>
                <c:pt idx="255">
                  <c:v>-0.15436700000000092</c:v>
                </c:pt>
                <c:pt idx="256">
                  <c:v>-0.15618499999999999</c:v>
                </c:pt>
                <c:pt idx="257">
                  <c:v>-0.160028</c:v>
                </c:pt>
                <c:pt idx="258">
                  <c:v>-0.16384299999999999</c:v>
                </c:pt>
                <c:pt idx="259">
                  <c:v>-0.16973900000000086</c:v>
                </c:pt>
                <c:pt idx="260">
                  <c:v>-0.17562800000000001</c:v>
                </c:pt>
                <c:pt idx="261">
                  <c:v>-0.17938399999999999</c:v>
                </c:pt>
                <c:pt idx="262">
                  <c:v>-0.18525000000000041</c:v>
                </c:pt>
                <c:pt idx="263">
                  <c:v>-0.191109</c:v>
                </c:pt>
                <c:pt idx="264">
                  <c:v>-0.19696100000000041</c:v>
                </c:pt>
                <c:pt idx="265">
                  <c:v>-0.20064100000000001</c:v>
                </c:pt>
                <c:pt idx="266">
                  <c:v>-0.20429000000000044</c:v>
                </c:pt>
                <c:pt idx="267">
                  <c:v>-0.20790700000000098</c:v>
                </c:pt>
                <c:pt idx="268">
                  <c:v>-0.20704500000000098</c:v>
                </c:pt>
                <c:pt idx="269">
                  <c:v>-0.20831300000000041</c:v>
                </c:pt>
              </c:numCache>
            </c:numRef>
          </c:yVal>
          <c:smooth val="1"/>
        </c:ser>
        <c:axId val="62106240"/>
        <c:axId val="62292352"/>
      </c:scatterChart>
      <c:valAx>
        <c:axId val="62106240"/>
        <c:scaling>
          <c:orientation val="minMax"/>
          <c:max val="1"/>
          <c:min val="0"/>
        </c:scaling>
        <c:axPos val="b"/>
        <c:numFmt formatCode="General" sourceLinked="1"/>
        <c:majorTickMark val="none"/>
        <c:tickLblPos val="none"/>
        <c:crossAx val="62292352"/>
        <c:crosses val="autoZero"/>
        <c:crossBetween val="midCat"/>
      </c:valAx>
      <c:valAx>
        <c:axId val="62292352"/>
        <c:scaling>
          <c:orientation val="minMax"/>
          <c:max val="1"/>
          <c:min val="-1"/>
        </c:scaling>
        <c:axPos val="l"/>
        <c:majorGridlines/>
        <c:numFmt formatCode="General" sourceLinked="1"/>
        <c:majorTickMark val="none"/>
        <c:tickLblPos val="none"/>
        <c:crossAx val="62106240"/>
        <c:crossesAt val="-1"/>
        <c:crossBetween val="midCat"/>
        <c:majorUnit val="0.5"/>
        <c:minorUnit val="0.1"/>
      </c:valAx>
    </c:plotArea>
    <c:plotVisOnly val="1"/>
    <c:dispBlanksAs val="gap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ja-JP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98783703219194"/>
          <c:y val="0.16405989612265304"/>
          <c:w val="0.82908432709354674"/>
          <c:h val="0.70739072973373329"/>
        </c:manualLayout>
      </c:layout>
      <c:scatterChart>
        <c:scatterStyle val="lineMarker"/>
        <c:ser>
          <c:idx val="0"/>
          <c:order val="0"/>
          <c:tx>
            <c:v>平面</c:v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new!$A$2:$A$596</c:f>
              <c:numCache>
                <c:formatCode>General</c:formatCode>
                <c:ptCount val="595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0.31000000000000094</c:v>
                </c:pt>
                <c:pt idx="63">
                  <c:v>0.31500000000000095</c:v>
                </c:pt>
                <c:pt idx="64">
                  <c:v>0.32000000000000106</c:v>
                </c:pt>
                <c:pt idx="65">
                  <c:v>0.32500000000000107</c:v>
                </c:pt>
                <c:pt idx="66">
                  <c:v>0.33000000000000124</c:v>
                </c:pt>
                <c:pt idx="67">
                  <c:v>0.33500000000000124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0.37500000000000094</c:v>
                </c:pt>
                <c:pt idx="76">
                  <c:v>0.38000000000000106</c:v>
                </c:pt>
                <c:pt idx="77">
                  <c:v>0.38500000000000106</c:v>
                </c:pt>
                <c:pt idx="78">
                  <c:v>0.39000000000000107</c:v>
                </c:pt>
                <c:pt idx="79">
                  <c:v>0.39500000000000124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0.43500000000000094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0.61500000000000188</c:v>
                </c:pt>
                <c:pt idx="124">
                  <c:v>0.62000000000000188</c:v>
                </c:pt>
                <c:pt idx="125">
                  <c:v>0.625000000000002</c:v>
                </c:pt>
                <c:pt idx="126">
                  <c:v>0.63000000000000211</c:v>
                </c:pt>
                <c:pt idx="127">
                  <c:v>0.63500000000000212</c:v>
                </c:pt>
                <c:pt idx="128">
                  <c:v>0.64000000000000212</c:v>
                </c:pt>
                <c:pt idx="129">
                  <c:v>0.64500000000000213</c:v>
                </c:pt>
                <c:pt idx="130">
                  <c:v>0.65000000000000224</c:v>
                </c:pt>
                <c:pt idx="131">
                  <c:v>0.65500000000000236</c:v>
                </c:pt>
                <c:pt idx="132">
                  <c:v>0.66000000000000236</c:v>
                </c:pt>
                <c:pt idx="133">
                  <c:v>0.66500000000000248</c:v>
                </c:pt>
                <c:pt idx="134">
                  <c:v>0.67000000000000248</c:v>
                </c:pt>
                <c:pt idx="135">
                  <c:v>0.67500000000000249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0.74000000000000188</c:v>
                </c:pt>
                <c:pt idx="149">
                  <c:v>0.74500000000000188</c:v>
                </c:pt>
                <c:pt idx="150">
                  <c:v>0.750000000000002</c:v>
                </c:pt>
                <c:pt idx="151">
                  <c:v>0.75500000000000211</c:v>
                </c:pt>
                <c:pt idx="152">
                  <c:v>0.76000000000000212</c:v>
                </c:pt>
                <c:pt idx="153">
                  <c:v>0.76500000000000212</c:v>
                </c:pt>
                <c:pt idx="154">
                  <c:v>0.77000000000000213</c:v>
                </c:pt>
                <c:pt idx="155">
                  <c:v>0.77500000000000224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0.86500000000000188</c:v>
                </c:pt>
                <c:pt idx="174">
                  <c:v>0.87000000000000188</c:v>
                </c:pt>
                <c:pt idx="175">
                  <c:v>0.875000000000002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1.0049999999999959</c:v>
                </c:pt>
                <c:pt idx="202">
                  <c:v>1.01</c:v>
                </c:pt>
                <c:pt idx="203">
                  <c:v>1.0149999999999959</c:v>
                </c:pt>
                <c:pt idx="204">
                  <c:v>1.02</c:v>
                </c:pt>
                <c:pt idx="205">
                  <c:v>1.0249999999999957</c:v>
                </c:pt>
                <c:pt idx="206">
                  <c:v>1.03</c:v>
                </c:pt>
                <c:pt idx="207">
                  <c:v>1.0349999999999957</c:v>
                </c:pt>
                <c:pt idx="208">
                  <c:v>1.04</c:v>
                </c:pt>
                <c:pt idx="209">
                  <c:v>1.0449999999999962</c:v>
                </c:pt>
                <c:pt idx="210">
                  <c:v>1.05</c:v>
                </c:pt>
                <c:pt idx="211">
                  <c:v>1.0549999999999962</c:v>
                </c:pt>
                <c:pt idx="212">
                  <c:v>1.06</c:v>
                </c:pt>
                <c:pt idx="213">
                  <c:v>1.0649999999999962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1.1599999999999957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1.1800000000000037</c:v>
                </c:pt>
                <c:pt idx="237">
                  <c:v>1.1850000000000001</c:v>
                </c:pt>
                <c:pt idx="238">
                  <c:v>1.1900000000000037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1.2049999999999954</c:v>
                </c:pt>
                <c:pt idx="242">
                  <c:v>1.21</c:v>
                </c:pt>
                <c:pt idx="243">
                  <c:v>1.2149999999999954</c:v>
                </c:pt>
                <c:pt idx="244">
                  <c:v>1.22</c:v>
                </c:pt>
                <c:pt idx="245">
                  <c:v>1.2249999999999954</c:v>
                </c:pt>
                <c:pt idx="246">
                  <c:v>1.23</c:v>
                </c:pt>
                <c:pt idx="247">
                  <c:v>1.2349999999999954</c:v>
                </c:pt>
                <c:pt idx="248">
                  <c:v>1.24</c:v>
                </c:pt>
                <c:pt idx="249">
                  <c:v>1.2449999999999959</c:v>
                </c:pt>
                <c:pt idx="250">
                  <c:v>1.25</c:v>
                </c:pt>
                <c:pt idx="251">
                  <c:v>1.2549999999999959</c:v>
                </c:pt>
                <c:pt idx="252">
                  <c:v>1.26</c:v>
                </c:pt>
                <c:pt idx="253">
                  <c:v>1.2649999999999959</c:v>
                </c:pt>
                <c:pt idx="254">
                  <c:v>1.27</c:v>
                </c:pt>
                <c:pt idx="255">
                  <c:v>1.2749999999999961</c:v>
                </c:pt>
                <c:pt idx="256">
                  <c:v>1.28</c:v>
                </c:pt>
                <c:pt idx="257">
                  <c:v>1.2849999999999957</c:v>
                </c:pt>
                <c:pt idx="258">
                  <c:v>1.29</c:v>
                </c:pt>
                <c:pt idx="259">
                  <c:v>1.2949999999999962</c:v>
                </c:pt>
                <c:pt idx="260">
                  <c:v>1.3</c:v>
                </c:pt>
                <c:pt idx="261">
                  <c:v>1.3049999999999962</c:v>
                </c:pt>
                <c:pt idx="262">
                  <c:v>1.31</c:v>
                </c:pt>
                <c:pt idx="263">
                  <c:v>1.3149999999999962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1.4049999999999947</c:v>
                </c:pt>
                <c:pt idx="282">
                  <c:v>1.41</c:v>
                </c:pt>
                <c:pt idx="283">
                  <c:v>1.4149999999999949</c:v>
                </c:pt>
                <c:pt idx="284">
                  <c:v>1.42</c:v>
                </c:pt>
                <c:pt idx="285">
                  <c:v>1.4249999999999949</c:v>
                </c:pt>
                <c:pt idx="286">
                  <c:v>1.43</c:v>
                </c:pt>
                <c:pt idx="287">
                  <c:v>1.4349999999999949</c:v>
                </c:pt>
                <c:pt idx="288">
                  <c:v>1.44</c:v>
                </c:pt>
                <c:pt idx="289">
                  <c:v>1.4449999999999954</c:v>
                </c:pt>
                <c:pt idx="290">
                  <c:v>1.45</c:v>
                </c:pt>
                <c:pt idx="291">
                  <c:v>1.4549999999999954</c:v>
                </c:pt>
                <c:pt idx="292">
                  <c:v>1.46</c:v>
                </c:pt>
                <c:pt idx="293">
                  <c:v>1.4649999999999954</c:v>
                </c:pt>
                <c:pt idx="294">
                  <c:v>1.47</c:v>
                </c:pt>
                <c:pt idx="295">
                  <c:v>1.4749999999999954</c:v>
                </c:pt>
                <c:pt idx="296">
                  <c:v>1.48</c:v>
                </c:pt>
                <c:pt idx="297">
                  <c:v>1.4849999999999954</c:v>
                </c:pt>
                <c:pt idx="298">
                  <c:v>1.49</c:v>
                </c:pt>
                <c:pt idx="299">
                  <c:v>1.4949999999999959</c:v>
                </c:pt>
                <c:pt idx="300">
                  <c:v>1.5</c:v>
                </c:pt>
                <c:pt idx="301">
                  <c:v>1.5049999999999959</c:v>
                </c:pt>
                <c:pt idx="302">
                  <c:v>1.51</c:v>
                </c:pt>
                <c:pt idx="303">
                  <c:v>1.5149999999999959</c:v>
                </c:pt>
                <c:pt idx="304">
                  <c:v>1.52</c:v>
                </c:pt>
                <c:pt idx="305">
                  <c:v>1.5249999999999961</c:v>
                </c:pt>
                <c:pt idx="306">
                  <c:v>1.53</c:v>
                </c:pt>
                <c:pt idx="307">
                  <c:v>1.5349999999999961</c:v>
                </c:pt>
                <c:pt idx="308">
                  <c:v>1.54</c:v>
                </c:pt>
                <c:pt idx="309">
                  <c:v>1.5449999999999962</c:v>
                </c:pt>
                <c:pt idx="310">
                  <c:v>1.55</c:v>
                </c:pt>
                <c:pt idx="311">
                  <c:v>1.5549999999999962</c:v>
                </c:pt>
                <c:pt idx="312">
                  <c:v>1.56</c:v>
                </c:pt>
                <c:pt idx="313">
                  <c:v>1.5649999999999962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1.6800000000000037</c:v>
                </c:pt>
                <c:pt idx="337">
                  <c:v>1.6850000000000001</c:v>
                </c:pt>
                <c:pt idx="338">
                  <c:v>1.6900000000000037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1.7049999999999954</c:v>
                </c:pt>
                <c:pt idx="342">
                  <c:v>1.71</c:v>
                </c:pt>
                <c:pt idx="343">
                  <c:v>1.7149999999999954</c:v>
                </c:pt>
                <c:pt idx="344">
                  <c:v>1.72</c:v>
                </c:pt>
                <c:pt idx="345">
                  <c:v>1.7249999999999954</c:v>
                </c:pt>
                <c:pt idx="346">
                  <c:v>1.73</c:v>
                </c:pt>
                <c:pt idx="347">
                  <c:v>1.7349999999999954</c:v>
                </c:pt>
                <c:pt idx="348">
                  <c:v>1.74</c:v>
                </c:pt>
                <c:pt idx="349">
                  <c:v>1.7449999999999959</c:v>
                </c:pt>
                <c:pt idx="350">
                  <c:v>1.75</c:v>
                </c:pt>
                <c:pt idx="351">
                  <c:v>1.7549999999999959</c:v>
                </c:pt>
                <c:pt idx="352">
                  <c:v>1.76</c:v>
                </c:pt>
                <c:pt idx="353">
                  <c:v>1.7649999999999959</c:v>
                </c:pt>
                <c:pt idx="354">
                  <c:v>1.77</c:v>
                </c:pt>
                <c:pt idx="355">
                  <c:v>1.7749999999999961</c:v>
                </c:pt>
                <c:pt idx="356">
                  <c:v>1.78</c:v>
                </c:pt>
                <c:pt idx="357">
                  <c:v>1.7849999999999961</c:v>
                </c:pt>
                <c:pt idx="358">
                  <c:v>1.79</c:v>
                </c:pt>
                <c:pt idx="359">
                  <c:v>1.7949999999999962</c:v>
                </c:pt>
                <c:pt idx="360">
                  <c:v>1.8</c:v>
                </c:pt>
                <c:pt idx="361">
                  <c:v>1.8049999999999962</c:v>
                </c:pt>
                <c:pt idx="362">
                  <c:v>1.81</c:v>
                </c:pt>
                <c:pt idx="363">
                  <c:v>1.8149999999999962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1.9300000000000037</c:v>
                </c:pt>
                <c:pt idx="387">
                  <c:v>1.9350000000000001</c:v>
                </c:pt>
                <c:pt idx="388">
                  <c:v>1.9400000000000037</c:v>
                </c:pt>
                <c:pt idx="389">
                  <c:v>1.9450000000000001</c:v>
                </c:pt>
                <c:pt idx="390">
                  <c:v>1.9500000000000037</c:v>
                </c:pt>
                <c:pt idx="391">
                  <c:v>1.9550000000000001</c:v>
                </c:pt>
                <c:pt idx="392">
                  <c:v>1.9600000000000037</c:v>
                </c:pt>
                <c:pt idx="393">
                  <c:v>1.9650000000000001</c:v>
                </c:pt>
                <c:pt idx="394">
                  <c:v>1.9700000000000037</c:v>
                </c:pt>
                <c:pt idx="395">
                  <c:v>1.9750000000000001</c:v>
                </c:pt>
                <c:pt idx="396">
                  <c:v>1.9800000000000042</c:v>
                </c:pt>
                <c:pt idx="397">
                  <c:v>1.9850000000000001</c:v>
                </c:pt>
                <c:pt idx="398">
                  <c:v>1.9900000000000042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</c:numCache>
            </c:numRef>
          </c:xVal>
          <c:yVal>
            <c:numRef>
              <c:f>new!$F$2:$F$596</c:f>
              <c:numCache>
                <c:formatCode>General</c:formatCode>
                <c:ptCount val="595"/>
                <c:pt idx="0">
                  <c:v>0</c:v>
                </c:pt>
                <c:pt idx="1">
                  <c:v>-8.4600000000000473E-4</c:v>
                </c:pt>
                <c:pt idx="2">
                  <c:v>-1.586000000000006E-3</c:v>
                </c:pt>
                <c:pt idx="3">
                  <c:v>-2.2080000000000116E-3</c:v>
                </c:pt>
                <c:pt idx="4">
                  <c:v>-3.2820000000000089E-3</c:v>
                </c:pt>
                <c:pt idx="5">
                  <c:v>-4.8170000000000001E-3</c:v>
                </c:pt>
                <c:pt idx="6">
                  <c:v>-6.5600000000000033E-3</c:v>
                </c:pt>
                <c:pt idx="7">
                  <c:v>-8.1720000000000247E-3</c:v>
                </c:pt>
                <c:pt idx="8">
                  <c:v>-9.6490000000000048E-3</c:v>
                </c:pt>
                <c:pt idx="9">
                  <c:v>-1.0812E-2</c:v>
                </c:pt>
                <c:pt idx="10">
                  <c:v>-1.2063000000000001E-2</c:v>
                </c:pt>
                <c:pt idx="11">
                  <c:v>-1.2947000000000005E-2</c:v>
                </c:pt>
                <c:pt idx="12">
                  <c:v>-1.3599999999999998E-2</c:v>
                </c:pt>
                <c:pt idx="13">
                  <c:v>-1.4106E-2</c:v>
                </c:pt>
                <c:pt idx="14">
                  <c:v>-1.4531000000000001E-2</c:v>
                </c:pt>
                <c:pt idx="15">
                  <c:v>-1.5297E-2</c:v>
                </c:pt>
                <c:pt idx="16">
                  <c:v>-1.6143999999999999E-2</c:v>
                </c:pt>
                <c:pt idx="17">
                  <c:v>-1.6767000000000021E-2</c:v>
                </c:pt>
                <c:pt idx="18">
                  <c:v>-1.7302999999999999E-2</c:v>
                </c:pt>
                <c:pt idx="19">
                  <c:v>-1.7978000000000001E-2</c:v>
                </c:pt>
                <c:pt idx="20">
                  <c:v>-1.8643000000000003E-2</c:v>
                </c:pt>
                <c:pt idx="21">
                  <c:v>-1.9026000000000001E-2</c:v>
                </c:pt>
                <c:pt idx="22">
                  <c:v>-1.9444000000000065E-2</c:v>
                </c:pt>
                <c:pt idx="23">
                  <c:v>-1.9791000000000062E-2</c:v>
                </c:pt>
                <c:pt idx="24">
                  <c:v>-2.0216000000000001E-2</c:v>
                </c:pt>
                <c:pt idx="25">
                  <c:v>-2.0917000000000002E-2</c:v>
                </c:pt>
                <c:pt idx="26">
                  <c:v>-2.1635000000000112E-2</c:v>
                </c:pt>
                <c:pt idx="27">
                  <c:v>-2.1967E-2</c:v>
                </c:pt>
                <c:pt idx="28">
                  <c:v>-2.2332000000000012E-2</c:v>
                </c:pt>
                <c:pt idx="29">
                  <c:v>-2.3099000000000001E-2</c:v>
                </c:pt>
                <c:pt idx="30">
                  <c:v>-2.3772000000000001E-2</c:v>
                </c:pt>
                <c:pt idx="31">
                  <c:v>-2.4504999999999999E-2</c:v>
                </c:pt>
                <c:pt idx="32">
                  <c:v>-2.5256000000000001E-2</c:v>
                </c:pt>
                <c:pt idx="33">
                  <c:v>-2.5891000000000056E-2</c:v>
                </c:pt>
                <c:pt idx="34">
                  <c:v>-2.6764E-2</c:v>
                </c:pt>
                <c:pt idx="35">
                  <c:v>-2.8309999999999998E-2</c:v>
                </c:pt>
                <c:pt idx="36">
                  <c:v>-2.9929000000000001E-2</c:v>
                </c:pt>
                <c:pt idx="37">
                  <c:v>-3.1243000000000118E-2</c:v>
                </c:pt>
                <c:pt idx="38">
                  <c:v>-3.2069000000000042E-2</c:v>
                </c:pt>
                <c:pt idx="39">
                  <c:v>-3.2559999999999999E-2</c:v>
                </c:pt>
                <c:pt idx="40">
                  <c:v>-3.2709000000000002E-2</c:v>
                </c:pt>
                <c:pt idx="41">
                  <c:v>-3.3234E-2</c:v>
                </c:pt>
                <c:pt idx="42">
                  <c:v>-3.3975999999999999E-2</c:v>
                </c:pt>
                <c:pt idx="43">
                  <c:v>-3.4830000000000041E-2</c:v>
                </c:pt>
                <c:pt idx="44">
                  <c:v>-3.509700000000001E-2</c:v>
                </c:pt>
                <c:pt idx="45">
                  <c:v>-3.5244000000000011E-2</c:v>
                </c:pt>
                <c:pt idx="46">
                  <c:v>-3.542E-2</c:v>
                </c:pt>
                <c:pt idx="47">
                  <c:v>-3.5344E-2</c:v>
                </c:pt>
                <c:pt idx="48">
                  <c:v>-3.5413000000000042E-2</c:v>
                </c:pt>
                <c:pt idx="49">
                  <c:v>-3.5637000000000134E-2</c:v>
                </c:pt>
                <c:pt idx="50">
                  <c:v>-3.6102000000000002E-2</c:v>
                </c:pt>
                <c:pt idx="51">
                  <c:v>-3.6753000000000001E-2</c:v>
                </c:pt>
                <c:pt idx="52">
                  <c:v>-3.7179000000000052E-2</c:v>
                </c:pt>
                <c:pt idx="53">
                  <c:v>-3.7446000000000056E-2</c:v>
                </c:pt>
                <c:pt idx="54">
                  <c:v>-3.6766E-2</c:v>
                </c:pt>
                <c:pt idx="55">
                  <c:v>-3.6576000000000011E-2</c:v>
                </c:pt>
                <c:pt idx="56">
                  <c:v>-3.660500000000013E-2</c:v>
                </c:pt>
                <c:pt idx="57">
                  <c:v>-3.646400000000001E-2</c:v>
                </c:pt>
                <c:pt idx="58">
                  <c:v>-3.6620000000000014E-2</c:v>
                </c:pt>
                <c:pt idx="59">
                  <c:v>-3.6617000000000052E-2</c:v>
                </c:pt>
                <c:pt idx="60">
                  <c:v>-3.7176000000000015E-2</c:v>
                </c:pt>
                <c:pt idx="61">
                  <c:v>-3.8242999999999999E-2</c:v>
                </c:pt>
                <c:pt idx="62">
                  <c:v>-3.9515000000000002E-2</c:v>
                </c:pt>
                <c:pt idx="63">
                  <c:v>-4.0504000000000012E-2</c:v>
                </c:pt>
                <c:pt idx="64">
                  <c:v>-4.1399000000000012E-2</c:v>
                </c:pt>
                <c:pt idx="65">
                  <c:v>-4.2704000000000034E-2</c:v>
                </c:pt>
                <c:pt idx="66">
                  <c:v>-4.3728000000000003E-2</c:v>
                </c:pt>
                <c:pt idx="67">
                  <c:v>-4.4716000000000339E-2</c:v>
                </c:pt>
                <c:pt idx="68">
                  <c:v>-4.5947000000000002E-2</c:v>
                </c:pt>
                <c:pt idx="69">
                  <c:v>-4.6620999999999996E-2</c:v>
                </c:pt>
                <c:pt idx="70">
                  <c:v>-4.7073000000000004E-2</c:v>
                </c:pt>
                <c:pt idx="71">
                  <c:v>-4.6800000000000001E-2</c:v>
                </c:pt>
                <c:pt idx="72">
                  <c:v>-4.6146999999999987E-2</c:v>
                </c:pt>
                <c:pt idx="73">
                  <c:v>-4.5692000000000024E-2</c:v>
                </c:pt>
                <c:pt idx="74">
                  <c:v>-4.5745000000000001E-2</c:v>
                </c:pt>
                <c:pt idx="75">
                  <c:v>-4.5864000000000023E-2</c:v>
                </c:pt>
                <c:pt idx="76">
                  <c:v>-4.6323000000000003E-2</c:v>
                </c:pt>
                <c:pt idx="77">
                  <c:v>-4.6934000000000003E-2</c:v>
                </c:pt>
                <c:pt idx="78">
                  <c:v>-4.7563000000000133E-2</c:v>
                </c:pt>
                <c:pt idx="79">
                  <c:v>-4.7804000000000013E-2</c:v>
                </c:pt>
                <c:pt idx="80">
                  <c:v>-4.8857000000000012E-2</c:v>
                </c:pt>
                <c:pt idx="81">
                  <c:v>-5.0013000000000134E-2</c:v>
                </c:pt>
                <c:pt idx="82">
                  <c:v>-5.1180999999999997E-2</c:v>
                </c:pt>
                <c:pt idx="83">
                  <c:v>-5.2802000000000134E-2</c:v>
                </c:pt>
                <c:pt idx="84">
                  <c:v>-5.4299000000000014E-2</c:v>
                </c:pt>
                <c:pt idx="85">
                  <c:v>-5.527E-2</c:v>
                </c:pt>
                <c:pt idx="86">
                  <c:v>-5.6155999999999998E-2</c:v>
                </c:pt>
                <c:pt idx="87">
                  <c:v>-5.7010000000000179E-2</c:v>
                </c:pt>
                <c:pt idx="88">
                  <c:v>-5.7910000000000114E-2</c:v>
                </c:pt>
                <c:pt idx="89">
                  <c:v>-5.8564000000000012E-2</c:v>
                </c:pt>
                <c:pt idx="90">
                  <c:v>-5.9388000000000184E-2</c:v>
                </c:pt>
                <c:pt idx="91">
                  <c:v>-5.9221000000000003E-2</c:v>
                </c:pt>
                <c:pt idx="92">
                  <c:v>-5.8863000000000033E-2</c:v>
                </c:pt>
                <c:pt idx="93">
                  <c:v>-5.8821999999999999E-2</c:v>
                </c:pt>
                <c:pt idx="94">
                  <c:v>-5.8040000000000001E-2</c:v>
                </c:pt>
                <c:pt idx="95">
                  <c:v>-5.6866000000000104E-2</c:v>
                </c:pt>
                <c:pt idx="96">
                  <c:v>-5.5877000000000003E-2</c:v>
                </c:pt>
                <c:pt idx="97">
                  <c:v>-5.5435999999999999E-2</c:v>
                </c:pt>
                <c:pt idx="98">
                  <c:v>-5.4651000000000012E-2</c:v>
                </c:pt>
                <c:pt idx="99">
                  <c:v>-5.3834000000000014E-2</c:v>
                </c:pt>
                <c:pt idx="100">
                  <c:v>-5.3347000000000012E-2</c:v>
                </c:pt>
                <c:pt idx="101">
                  <c:v>-5.3827000000000014E-2</c:v>
                </c:pt>
                <c:pt idx="102">
                  <c:v>-5.4808000000000114E-2</c:v>
                </c:pt>
                <c:pt idx="103">
                  <c:v>-5.5591000000000022E-2</c:v>
                </c:pt>
                <c:pt idx="104">
                  <c:v>-5.6293000000000003E-2</c:v>
                </c:pt>
                <c:pt idx="105">
                  <c:v>-5.7203000000000004E-2</c:v>
                </c:pt>
                <c:pt idx="106">
                  <c:v>-5.7884000000000033E-2</c:v>
                </c:pt>
                <c:pt idx="107">
                  <c:v>-5.8618000000000003E-2</c:v>
                </c:pt>
                <c:pt idx="108">
                  <c:v>-5.8944999999999997E-2</c:v>
                </c:pt>
                <c:pt idx="109">
                  <c:v>-6.0057000000000013E-2</c:v>
                </c:pt>
                <c:pt idx="110">
                  <c:v>-6.1490000000000024E-2</c:v>
                </c:pt>
                <c:pt idx="111">
                  <c:v>-6.2091000000000104E-2</c:v>
                </c:pt>
                <c:pt idx="112">
                  <c:v>-6.1158999999999998E-2</c:v>
                </c:pt>
                <c:pt idx="113">
                  <c:v>-6.0109999999999997E-2</c:v>
                </c:pt>
                <c:pt idx="114">
                  <c:v>-5.9458000000000094E-2</c:v>
                </c:pt>
                <c:pt idx="115">
                  <c:v>-5.8668000000000012E-2</c:v>
                </c:pt>
                <c:pt idx="116">
                  <c:v>-5.7659000000000002E-2</c:v>
                </c:pt>
                <c:pt idx="117">
                  <c:v>-5.6974999999999998E-2</c:v>
                </c:pt>
                <c:pt idx="118">
                  <c:v>-5.6434999999999999E-2</c:v>
                </c:pt>
                <c:pt idx="119">
                  <c:v>-5.5726000000000123E-2</c:v>
                </c:pt>
                <c:pt idx="120">
                  <c:v>-5.4612000000000237E-2</c:v>
                </c:pt>
                <c:pt idx="121">
                  <c:v>-5.3277999999999999E-2</c:v>
                </c:pt>
                <c:pt idx="122">
                  <c:v>-5.3192000000000024E-2</c:v>
                </c:pt>
                <c:pt idx="123">
                  <c:v>-5.3822000000000023E-2</c:v>
                </c:pt>
                <c:pt idx="124">
                  <c:v>-5.4373000000000171E-2</c:v>
                </c:pt>
                <c:pt idx="125">
                  <c:v>-5.5148999999999997E-2</c:v>
                </c:pt>
                <c:pt idx="126">
                  <c:v>-5.6210999999999997E-2</c:v>
                </c:pt>
                <c:pt idx="127">
                  <c:v>-5.7304000000000133E-2</c:v>
                </c:pt>
                <c:pt idx="128">
                  <c:v>-5.7937000000000113E-2</c:v>
                </c:pt>
                <c:pt idx="129">
                  <c:v>-5.8418000000000032E-2</c:v>
                </c:pt>
                <c:pt idx="130">
                  <c:v>-5.9509000000000013E-2</c:v>
                </c:pt>
                <c:pt idx="131">
                  <c:v>-6.0451999999999999E-2</c:v>
                </c:pt>
                <c:pt idx="132">
                  <c:v>-6.1192000000000024E-2</c:v>
                </c:pt>
                <c:pt idx="133">
                  <c:v>-6.1327000000000013E-2</c:v>
                </c:pt>
                <c:pt idx="134">
                  <c:v>-6.1378999999999996E-2</c:v>
                </c:pt>
                <c:pt idx="135">
                  <c:v>-6.1619999999999987E-2</c:v>
                </c:pt>
                <c:pt idx="136">
                  <c:v>-6.1483000000000003E-2</c:v>
                </c:pt>
                <c:pt idx="137">
                  <c:v>-6.1615999999999997E-2</c:v>
                </c:pt>
                <c:pt idx="138">
                  <c:v>-6.1358000000000003E-2</c:v>
                </c:pt>
                <c:pt idx="139">
                  <c:v>-6.1118000000000013E-2</c:v>
                </c:pt>
                <c:pt idx="140">
                  <c:v>-6.1228999999999985E-2</c:v>
                </c:pt>
                <c:pt idx="141">
                  <c:v>-6.1396000000000214E-2</c:v>
                </c:pt>
                <c:pt idx="142">
                  <c:v>-6.1767000000000113E-2</c:v>
                </c:pt>
                <c:pt idx="143">
                  <c:v>-6.2147000000000001E-2</c:v>
                </c:pt>
                <c:pt idx="144">
                  <c:v>-6.2653E-2</c:v>
                </c:pt>
                <c:pt idx="145">
                  <c:v>-6.3278999999999988E-2</c:v>
                </c:pt>
                <c:pt idx="146">
                  <c:v>-6.3553999999999999E-2</c:v>
                </c:pt>
                <c:pt idx="147">
                  <c:v>-6.3633000000000009E-2</c:v>
                </c:pt>
                <c:pt idx="148">
                  <c:v>-6.3399000000000011E-2</c:v>
                </c:pt>
                <c:pt idx="149">
                  <c:v>-6.3282000000000019E-2</c:v>
                </c:pt>
                <c:pt idx="150">
                  <c:v>-6.3395000000000021E-2</c:v>
                </c:pt>
                <c:pt idx="151">
                  <c:v>-6.2998000000000012E-2</c:v>
                </c:pt>
                <c:pt idx="152">
                  <c:v>-6.2079000000000002E-2</c:v>
                </c:pt>
                <c:pt idx="153">
                  <c:v>-6.1029E-2</c:v>
                </c:pt>
                <c:pt idx="154">
                  <c:v>-6.0193000000000024E-2</c:v>
                </c:pt>
                <c:pt idx="155">
                  <c:v>-5.9315000000000201E-2</c:v>
                </c:pt>
                <c:pt idx="156">
                  <c:v>-5.9003000000000201E-2</c:v>
                </c:pt>
                <c:pt idx="157">
                  <c:v>-5.8532000000000112E-2</c:v>
                </c:pt>
                <c:pt idx="158">
                  <c:v>-5.8104999999999997E-2</c:v>
                </c:pt>
                <c:pt idx="159">
                  <c:v>-5.7784000000000134E-2</c:v>
                </c:pt>
                <c:pt idx="160">
                  <c:v>-5.7873000000000084E-2</c:v>
                </c:pt>
                <c:pt idx="161">
                  <c:v>-5.7952000000000024E-2</c:v>
                </c:pt>
                <c:pt idx="162">
                  <c:v>-5.8073000000000013E-2</c:v>
                </c:pt>
                <c:pt idx="163">
                  <c:v>-5.8038000000000013E-2</c:v>
                </c:pt>
                <c:pt idx="164">
                  <c:v>-5.8229999999999976E-2</c:v>
                </c:pt>
                <c:pt idx="165">
                  <c:v>-5.8569000000000003E-2</c:v>
                </c:pt>
                <c:pt idx="166">
                  <c:v>-5.8611999999999997E-2</c:v>
                </c:pt>
                <c:pt idx="167">
                  <c:v>-5.7944000000000002E-2</c:v>
                </c:pt>
                <c:pt idx="168">
                  <c:v>-5.7526000000000112E-2</c:v>
                </c:pt>
                <c:pt idx="169">
                  <c:v>-5.6827000000000003E-2</c:v>
                </c:pt>
                <c:pt idx="170">
                  <c:v>-5.6476999999999999E-2</c:v>
                </c:pt>
                <c:pt idx="171">
                  <c:v>-5.6411000000000003E-2</c:v>
                </c:pt>
                <c:pt idx="172">
                  <c:v>-5.6269E-2</c:v>
                </c:pt>
                <c:pt idx="173">
                  <c:v>-5.5939000000000003E-2</c:v>
                </c:pt>
                <c:pt idx="174">
                  <c:v>-5.5812000000000229E-2</c:v>
                </c:pt>
                <c:pt idx="175">
                  <c:v>-5.6309999999999999E-2</c:v>
                </c:pt>
                <c:pt idx="176">
                  <c:v>-5.6762000000000201E-2</c:v>
                </c:pt>
                <c:pt idx="177">
                  <c:v>-5.7227E-2</c:v>
                </c:pt>
                <c:pt idx="178">
                  <c:v>-5.6868000000000002E-2</c:v>
                </c:pt>
                <c:pt idx="179">
                  <c:v>-5.6189999999999997E-2</c:v>
                </c:pt>
                <c:pt idx="180">
                  <c:v>-5.6211999999999998E-2</c:v>
                </c:pt>
                <c:pt idx="181">
                  <c:v>-5.6077000000000002E-2</c:v>
                </c:pt>
                <c:pt idx="182">
                  <c:v>-5.5795000000000122E-2</c:v>
                </c:pt>
                <c:pt idx="183">
                  <c:v>-5.5737000000000134E-2</c:v>
                </c:pt>
                <c:pt idx="184">
                  <c:v>-5.6184999999999999E-2</c:v>
                </c:pt>
                <c:pt idx="185">
                  <c:v>-5.6321000000000003E-2</c:v>
                </c:pt>
                <c:pt idx="186">
                  <c:v>-5.5253000000000003E-2</c:v>
                </c:pt>
                <c:pt idx="187">
                  <c:v>-5.4003000000000134E-2</c:v>
                </c:pt>
                <c:pt idx="188">
                  <c:v>-5.3124999999999999E-2</c:v>
                </c:pt>
                <c:pt idx="189">
                  <c:v>-5.3207000000000004E-2</c:v>
                </c:pt>
                <c:pt idx="190">
                  <c:v>-5.3525999999999997E-2</c:v>
                </c:pt>
                <c:pt idx="191">
                  <c:v>-5.3510000000000023E-2</c:v>
                </c:pt>
                <c:pt idx="192">
                  <c:v>-5.3940000000000002E-2</c:v>
                </c:pt>
                <c:pt idx="193">
                  <c:v>-5.3524999999999996E-2</c:v>
                </c:pt>
                <c:pt idx="194">
                  <c:v>-5.3102000000000003E-2</c:v>
                </c:pt>
                <c:pt idx="195">
                  <c:v>-5.2159000000000004E-2</c:v>
                </c:pt>
                <c:pt idx="196">
                  <c:v>-5.1411999999999999E-2</c:v>
                </c:pt>
                <c:pt idx="197">
                  <c:v>-5.0826000000000024E-2</c:v>
                </c:pt>
                <c:pt idx="198">
                  <c:v>-5.0070999999999997E-2</c:v>
                </c:pt>
                <c:pt idx="199">
                  <c:v>-4.9173000000000022E-2</c:v>
                </c:pt>
                <c:pt idx="200">
                  <c:v>-4.8459000000000002E-2</c:v>
                </c:pt>
                <c:pt idx="201">
                  <c:v>-4.8382000000000133E-2</c:v>
                </c:pt>
                <c:pt idx="202">
                  <c:v>-4.8183999999999998E-2</c:v>
                </c:pt>
                <c:pt idx="203">
                  <c:v>-4.7618000000000014E-2</c:v>
                </c:pt>
                <c:pt idx="204">
                  <c:v>-4.7414000000000123E-2</c:v>
                </c:pt>
                <c:pt idx="205">
                  <c:v>-4.6705000000000003E-2</c:v>
                </c:pt>
                <c:pt idx="206">
                  <c:v>-4.5987000000000014E-2</c:v>
                </c:pt>
                <c:pt idx="207">
                  <c:v>-4.5659999999999985E-2</c:v>
                </c:pt>
                <c:pt idx="208">
                  <c:v>-4.5849000000000001E-2</c:v>
                </c:pt>
                <c:pt idx="209">
                  <c:v>-4.6594000000000003E-2</c:v>
                </c:pt>
                <c:pt idx="210">
                  <c:v>-4.6966000000000022E-2</c:v>
                </c:pt>
                <c:pt idx="211">
                  <c:v>-4.6526999999999999E-2</c:v>
                </c:pt>
                <c:pt idx="212">
                  <c:v>-4.5664000000000003E-2</c:v>
                </c:pt>
                <c:pt idx="213">
                  <c:v>-4.5059000000000002E-2</c:v>
                </c:pt>
                <c:pt idx="214">
                  <c:v>-4.5127E-2</c:v>
                </c:pt>
                <c:pt idx="215">
                  <c:v>-4.4995000000000014E-2</c:v>
                </c:pt>
                <c:pt idx="216">
                  <c:v>-4.5643999999999997E-2</c:v>
                </c:pt>
                <c:pt idx="217">
                  <c:v>-4.6530999999999996E-2</c:v>
                </c:pt>
                <c:pt idx="218">
                  <c:v>-4.6882000000000014E-2</c:v>
                </c:pt>
                <c:pt idx="219">
                  <c:v>-4.6473E-2</c:v>
                </c:pt>
                <c:pt idx="220">
                  <c:v>-4.5878000000000002E-2</c:v>
                </c:pt>
                <c:pt idx="221">
                  <c:v>-4.6243999999999987E-2</c:v>
                </c:pt>
                <c:pt idx="222">
                  <c:v>-4.6877999999999996E-2</c:v>
                </c:pt>
                <c:pt idx="223">
                  <c:v>-4.6877000000000002E-2</c:v>
                </c:pt>
                <c:pt idx="224">
                  <c:v>-4.6440999999999996E-2</c:v>
                </c:pt>
                <c:pt idx="225">
                  <c:v>-4.5177000000000002E-2</c:v>
                </c:pt>
                <c:pt idx="226">
                  <c:v>-4.4253000000000021E-2</c:v>
                </c:pt>
                <c:pt idx="227">
                  <c:v>-4.3170999999999987E-2</c:v>
                </c:pt>
                <c:pt idx="228">
                  <c:v>-4.2168000000000004E-2</c:v>
                </c:pt>
                <c:pt idx="229">
                  <c:v>-4.1889999999999997E-2</c:v>
                </c:pt>
                <c:pt idx="230">
                  <c:v>-4.2297000000000022E-2</c:v>
                </c:pt>
                <c:pt idx="231">
                  <c:v>-4.1828999999999998E-2</c:v>
                </c:pt>
                <c:pt idx="232">
                  <c:v>-3.9831000000000123E-2</c:v>
                </c:pt>
                <c:pt idx="233">
                  <c:v>-3.8167E-2</c:v>
                </c:pt>
                <c:pt idx="234">
                  <c:v>-3.801100000000001E-2</c:v>
                </c:pt>
                <c:pt idx="235">
                  <c:v>-3.8922999999999999E-2</c:v>
                </c:pt>
                <c:pt idx="236">
                  <c:v>-3.9580000000000004E-2</c:v>
                </c:pt>
                <c:pt idx="237">
                  <c:v>-3.9729E-2</c:v>
                </c:pt>
                <c:pt idx="238">
                  <c:v>-4.0119000000000002E-2</c:v>
                </c:pt>
                <c:pt idx="239">
                  <c:v>-4.0357000000000004E-2</c:v>
                </c:pt>
                <c:pt idx="240">
                  <c:v>-4.0103000000000014E-2</c:v>
                </c:pt>
                <c:pt idx="241">
                  <c:v>-3.913500000000001E-2</c:v>
                </c:pt>
                <c:pt idx="242">
                  <c:v>-3.8870000000000002E-2</c:v>
                </c:pt>
                <c:pt idx="243">
                  <c:v>-3.9434000000000011E-2</c:v>
                </c:pt>
                <c:pt idx="244">
                  <c:v>-3.9718999999999997E-2</c:v>
                </c:pt>
                <c:pt idx="245">
                  <c:v>-3.9585000000000002E-2</c:v>
                </c:pt>
                <c:pt idx="246">
                  <c:v>-3.9004999999999998E-2</c:v>
                </c:pt>
                <c:pt idx="247">
                  <c:v>-3.9505999999999999E-2</c:v>
                </c:pt>
                <c:pt idx="248">
                  <c:v>-3.9837000000000122E-2</c:v>
                </c:pt>
                <c:pt idx="249">
                  <c:v>-4.0030000000000003E-2</c:v>
                </c:pt>
                <c:pt idx="250">
                  <c:v>-4.0325E-2</c:v>
                </c:pt>
                <c:pt idx="251">
                  <c:v>-4.1204999999999985E-2</c:v>
                </c:pt>
                <c:pt idx="252">
                  <c:v>-4.2127000000000012E-2</c:v>
                </c:pt>
                <c:pt idx="253">
                  <c:v>-4.2549999999999998E-2</c:v>
                </c:pt>
                <c:pt idx="254">
                  <c:v>-4.2189999999999998E-2</c:v>
                </c:pt>
                <c:pt idx="255">
                  <c:v>-4.1911000000000004E-2</c:v>
                </c:pt>
                <c:pt idx="256">
                  <c:v>-4.1139999999999996E-2</c:v>
                </c:pt>
                <c:pt idx="257">
                  <c:v>-3.9925000000000002E-2</c:v>
                </c:pt>
                <c:pt idx="258">
                  <c:v>-3.8279000000000042E-2</c:v>
                </c:pt>
                <c:pt idx="259">
                  <c:v>-3.7184000000000002E-2</c:v>
                </c:pt>
                <c:pt idx="260">
                  <c:v>-3.565900000000001E-2</c:v>
                </c:pt>
                <c:pt idx="261">
                  <c:v>-3.4036999999999998E-2</c:v>
                </c:pt>
                <c:pt idx="262">
                  <c:v>-3.2489000000000115E-2</c:v>
                </c:pt>
                <c:pt idx="263">
                  <c:v>-3.0700000000000002E-2</c:v>
                </c:pt>
                <c:pt idx="264">
                  <c:v>-2.9244000000000006E-2</c:v>
                </c:pt>
                <c:pt idx="265">
                  <c:v>-2.8562999999999988E-2</c:v>
                </c:pt>
                <c:pt idx="266">
                  <c:v>-2.7560999999999999E-2</c:v>
                </c:pt>
                <c:pt idx="267">
                  <c:v>-2.7483000000000132E-2</c:v>
                </c:pt>
                <c:pt idx="268">
                  <c:v>-2.7451000000000118E-2</c:v>
                </c:pt>
                <c:pt idx="269">
                  <c:v>-2.7754999999999998E-2</c:v>
                </c:pt>
                <c:pt idx="270">
                  <c:v>-2.884200000000001E-2</c:v>
                </c:pt>
                <c:pt idx="271">
                  <c:v>-2.9753999999999999E-2</c:v>
                </c:pt>
                <c:pt idx="272">
                  <c:v>-3.0714999999999999E-2</c:v>
                </c:pt>
                <c:pt idx="273">
                  <c:v>-3.0624000000000002E-2</c:v>
                </c:pt>
                <c:pt idx="274">
                  <c:v>-3.0606000000000012E-2</c:v>
                </c:pt>
                <c:pt idx="275">
                  <c:v>-3.0942999999999998E-2</c:v>
                </c:pt>
                <c:pt idx="276">
                  <c:v>-3.1180000000000006E-2</c:v>
                </c:pt>
                <c:pt idx="277">
                  <c:v>-3.166900000000001E-2</c:v>
                </c:pt>
                <c:pt idx="278">
                  <c:v>-3.1813000000000119E-2</c:v>
                </c:pt>
                <c:pt idx="279">
                  <c:v>-3.1782999999999999E-2</c:v>
                </c:pt>
                <c:pt idx="280">
                  <c:v>-3.1422000000000005E-2</c:v>
                </c:pt>
                <c:pt idx="281">
                  <c:v>-3.0615000000000052E-2</c:v>
                </c:pt>
                <c:pt idx="282">
                  <c:v>-2.9359999999999997E-2</c:v>
                </c:pt>
                <c:pt idx="283">
                  <c:v>-2.8472000000000011E-2</c:v>
                </c:pt>
                <c:pt idx="284">
                  <c:v>-2.7824000000000002E-2</c:v>
                </c:pt>
                <c:pt idx="285">
                  <c:v>-2.7333000000000107E-2</c:v>
                </c:pt>
                <c:pt idx="286">
                  <c:v>-2.7387000000000012E-2</c:v>
                </c:pt>
                <c:pt idx="287">
                  <c:v>-2.7102999999999999E-2</c:v>
                </c:pt>
                <c:pt idx="288">
                  <c:v>-2.6525E-2</c:v>
                </c:pt>
                <c:pt idx="289">
                  <c:v>-2.6110999999999999E-2</c:v>
                </c:pt>
                <c:pt idx="290">
                  <c:v>-2.5530000000000001E-2</c:v>
                </c:pt>
                <c:pt idx="291">
                  <c:v>-2.5256000000000001E-2</c:v>
                </c:pt>
                <c:pt idx="292">
                  <c:v>-2.4711999999999998E-2</c:v>
                </c:pt>
                <c:pt idx="293">
                  <c:v>-2.4634000000000052E-2</c:v>
                </c:pt>
                <c:pt idx="294">
                  <c:v>-2.4071000000000085E-2</c:v>
                </c:pt>
                <c:pt idx="295">
                  <c:v>-2.361100000000001E-2</c:v>
                </c:pt>
                <c:pt idx="296">
                  <c:v>-2.3242000000000002E-2</c:v>
                </c:pt>
                <c:pt idx="297">
                  <c:v>-2.3207999999999999E-2</c:v>
                </c:pt>
                <c:pt idx="298">
                  <c:v>-2.3965E-2</c:v>
                </c:pt>
                <c:pt idx="299">
                  <c:v>-2.4594999999999988E-2</c:v>
                </c:pt>
                <c:pt idx="300">
                  <c:v>-2.4954E-2</c:v>
                </c:pt>
                <c:pt idx="301">
                  <c:v>-2.5666999999999999E-2</c:v>
                </c:pt>
                <c:pt idx="302">
                  <c:v>-2.5707000000000011E-2</c:v>
                </c:pt>
                <c:pt idx="303">
                  <c:v>-2.5187999999999999E-2</c:v>
                </c:pt>
                <c:pt idx="304">
                  <c:v>-2.4850000000000001E-2</c:v>
                </c:pt>
                <c:pt idx="305">
                  <c:v>-2.5111999999999999E-2</c:v>
                </c:pt>
                <c:pt idx="306">
                  <c:v>-2.5477000000000107E-2</c:v>
                </c:pt>
                <c:pt idx="307">
                  <c:v>-2.5918E-2</c:v>
                </c:pt>
                <c:pt idx="308">
                  <c:v>-2.5235000000000098E-2</c:v>
                </c:pt>
                <c:pt idx="309">
                  <c:v>-2.3907000000000001E-2</c:v>
                </c:pt>
                <c:pt idx="310">
                  <c:v>-2.3411000000000001E-2</c:v>
                </c:pt>
                <c:pt idx="311">
                  <c:v>-2.2506999999999999E-2</c:v>
                </c:pt>
                <c:pt idx="312">
                  <c:v>-2.1111999999999999E-2</c:v>
                </c:pt>
                <c:pt idx="313">
                  <c:v>-2.0111999999999998E-2</c:v>
                </c:pt>
                <c:pt idx="314">
                  <c:v>-1.9832000000000058E-2</c:v>
                </c:pt>
                <c:pt idx="315">
                  <c:v>-1.9595999999999999E-2</c:v>
                </c:pt>
                <c:pt idx="316">
                  <c:v>-1.9789000000000063E-2</c:v>
                </c:pt>
                <c:pt idx="317">
                  <c:v>-1.9953000000000057E-2</c:v>
                </c:pt>
                <c:pt idx="318">
                  <c:v>-2.0823000000000001E-2</c:v>
                </c:pt>
                <c:pt idx="319">
                  <c:v>-2.1350999999999998E-2</c:v>
                </c:pt>
                <c:pt idx="320">
                  <c:v>-2.1312999999999999E-2</c:v>
                </c:pt>
                <c:pt idx="321">
                  <c:v>-2.0594999999999988E-2</c:v>
                </c:pt>
                <c:pt idx="322">
                  <c:v>-1.9823000000000077E-2</c:v>
                </c:pt>
                <c:pt idx="323">
                  <c:v>-1.9987000000000067E-2</c:v>
                </c:pt>
                <c:pt idx="324">
                  <c:v>-2.0629000000000002E-2</c:v>
                </c:pt>
                <c:pt idx="325">
                  <c:v>-2.1351999999999999E-2</c:v>
                </c:pt>
                <c:pt idx="326">
                  <c:v>-2.1090000000000001E-2</c:v>
                </c:pt>
                <c:pt idx="327">
                  <c:v>-2.0397999999999999E-2</c:v>
                </c:pt>
                <c:pt idx="328">
                  <c:v>-1.9948000000000066E-2</c:v>
                </c:pt>
                <c:pt idx="329">
                  <c:v>-1.8533000000000001E-2</c:v>
                </c:pt>
                <c:pt idx="330">
                  <c:v>-1.7507999999999999E-2</c:v>
                </c:pt>
                <c:pt idx="331">
                  <c:v>-1.6955999999999999E-2</c:v>
                </c:pt>
                <c:pt idx="332">
                  <c:v>-1.6798E-2</c:v>
                </c:pt>
                <c:pt idx="333">
                  <c:v>-1.6744000000000057E-2</c:v>
                </c:pt>
                <c:pt idx="334">
                  <c:v>-1.6925000000000058E-2</c:v>
                </c:pt>
                <c:pt idx="335">
                  <c:v>-1.6754000000000005E-2</c:v>
                </c:pt>
                <c:pt idx="336">
                  <c:v>-1.6451E-2</c:v>
                </c:pt>
                <c:pt idx="337">
                  <c:v>-1.6642000000000021E-2</c:v>
                </c:pt>
                <c:pt idx="338">
                  <c:v>-1.6546000000000043E-2</c:v>
                </c:pt>
                <c:pt idx="339">
                  <c:v>-1.6152000000000003E-2</c:v>
                </c:pt>
                <c:pt idx="340">
                  <c:v>-1.6067000000000001E-2</c:v>
                </c:pt>
                <c:pt idx="341">
                  <c:v>-1.5913E-2</c:v>
                </c:pt>
                <c:pt idx="342">
                  <c:v>-1.5897000000000001E-2</c:v>
                </c:pt>
                <c:pt idx="343">
                  <c:v>-1.6083000000000021E-2</c:v>
                </c:pt>
                <c:pt idx="344">
                  <c:v>-1.6223999999999999E-2</c:v>
                </c:pt>
                <c:pt idx="345">
                  <c:v>-1.5420000000000001E-2</c:v>
                </c:pt>
                <c:pt idx="346">
                  <c:v>-1.4754999999999996E-2</c:v>
                </c:pt>
                <c:pt idx="347">
                  <c:v>-1.4055999999999959E-2</c:v>
                </c:pt>
                <c:pt idx="348">
                  <c:v>-1.315E-2</c:v>
                </c:pt>
                <c:pt idx="349">
                  <c:v>-1.2739E-2</c:v>
                </c:pt>
                <c:pt idx="350">
                  <c:v>-1.242E-2</c:v>
                </c:pt>
                <c:pt idx="351">
                  <c:v>-1.1838000000000001E-2</c:v>
                </c:pt>
                <c:pt idx="352">
                  <c:v>-1.1290000000000001E-2</c:v>
                </c:pt>
                <c:pt idx="353">
                  <c:v>-1.0352E-2</c:v>
                </c:pt>
                <c:pt idx="354">
                  <c:v>-9.6220000000000246E-3</c:v>
                </c:pt>
                <c:pt idx="355">
                  <c:v>-9.3060000000000417E-3</c:v>
                </c:pt>
                <c:pt idx="356">
                  <c:v>-9.5040000000000003E-3</c:v>
                </c:pt>
                <c:pt idx="357">
                  <c:v>-9.3260000000000391E-3</c:v>
                </c:pt>
                <c:pt idx="358">
                  <c:v>-8.7580000000000002E-3</c:v>
                </c:pt>
                <c:pt idx="359">
                  <c:v>-8.4620000000000476E-3</c:v>
                </c:pt>
                <c:pt idx="360">
                  <c:v>-7.9609999999999993E-3</c:v>
                </c:pt>
                <c:pt idx="361">
                  <c:v>-6.7860000000000281E-3</c:v>
                </c:pt>
                <c:pt idx="362">
                  <c:v>-6.2750000000000236E-3</c:v>
                </c:pt>
                <c:pt idx="363">
                  <c:v>-6.1349999999999998E-3</c:v>
                </c:pt>
                <c:pt idx="364">
                  <c:v>-6.3000000000000113E-3</c:v>
                </c:pt>
                <c:pt idx="365">
                  <c:v>-5.9290000000000124E-3</c:v>
                </c:pt>
                <c:pt idx="366">
                  <c:v>-5.5290000000000113E-3</c:v>
                </c:pt>
                <c:pt idx="367">
                  <c:v>-4.4790000000000298E-3</c:v>
                </c:pt>
                <c:pt idx="368">
                  <c:v>-3.3900000000000002E-3</c:v>
                </c:pt>
                <c:pt idx="369">
                  <c:v>-3.3890000000000079E-3</c:v>
                </c:pt>
                <c:pt idx="370">
                  <c:v>-3.3969999999999998E-3</c:v>
                </c:pt>
                <c:pt idx="371">
                  <c:v>-3.5100000000000079E-3</c:v>
                </c:pt>
                <c:pt idx="372">
                  <c:v>-4.5600000000000024E-3</c:v>
                </c:pt>
                <c:pt idx="373">
                  <c:v>-4.5710000000000134E-3</c:v>
                </c:pt>
                <c:pt idx="374">
                  <c:v>-4.6249999999999946E-3</c:v>
                </c:pt>
                <c:pt idx="375">
                  <c:v>-4.1859999999999996E-3</c:v>
                </c:pt>
                <c:pt idx="376">
                  <c:v>-4.5690000000000114E-3</c:v>
                </c:pt>
                <c:pt idx="377">
                  <c:v>-4.725E-3</c:v>
                </c:pt>
                <c:pt idx="378">
                  <c:v>-5.2570000000000004E-3</c:v>
                </c:pt>
                <c:pt idx="379">
                  <c:v>-5.1980000000000004E-3</c:v>
                </c:pt>
                <c:pt idx="380">
                  <c:v>-4.7679999999999997E-3</c:v>
                </c:pt>
                <c:pt idx="381">
                  <c:v>-4.5950000000000001E-3</c:v>
                </c:pt>
                <c:pt idx="382">
                  <c:v>-4.1019999999999997E-3</c:v>
                </c:pt>
                <c:pt idx="383">
                  <c:v>-3.29400000000001E-3</c:v>
                </c:pt>
                <c:pt idx="384">
                  <c:v>-3.4169999999999999E-3</c:v>
                </c:pt>
                <c:pt idx="385">
                  <c:v>-2.9810000000000079E-3</c:v>
                </c:pt>
                <c:pt idx="386">
                  <c:v>-3.4890000000000012E-3</c:v>
                </c:pt>
                <c:pt idx="387">
                  <c:v>-3.4360000000000011E-3</c:v>
                </c:pt>
                <c:pt idx="388">
                  <c:v>-3.4380000000000001E-3</c:v>
                </c:pt>
                <c:pt idx="389">
                  <c:v>-3.2800000000000121E-3</c:v>
                </c:pt>
                <c:pt idx="390">
                  <c:v>-3.0310000000000011E-3</c:v>
                </c:pt>
                <c:pt idx="391">
                  <c:v>-3.0740000000000012E-3</c:v>
                </c:pt>
                <c:pt idx="392">
                  <c:v>-2.696E-3</c:v>
                </c:pt>
                <c:pt idx="393">
                  <c:v>-3.1660000000000052E-3</c:v>
                </c:pt>
                <c:pt idx="394">
                  <c:v>-4.0820000000000014E-3</c:v>
                </c:pt>
                <c:pt idx="395">
                  <c:v>-4.1180000000000001E-3</c:v>
                </c:pt>
                <c:pt idx="396">
                  <c:v>-4.64E-3</c:v>
                </c:pt>
                <c:pt idx="397">
                  <c:v>-4.6750000000000003E-3</c:v>
                </c:pt>
                <c:pt idx="398">
                  <c:v>-5.0150000000000004E-3</c:v>
                </c:pt>
                <c:pt idx="399">
                  <c:v>-5.0870000000000004E-3</c:v>
                </c:pt>
                <c:pt idx="400">
                  <c:v>-5.4480000000000188E-3</c:v>
                </c:pt>
                <c:pt idx="401">
                  <c:v>-5.7120000000000113E-3</c:v>
                </c:pt>
                <c:pt idx="402">
                  <c:v>-5.862E-3</c:v>
                </c:pt>
                <c:pt idx="403">
                  <c:v>-5.9090000000000271E-3</c:v>
                </c:pt>
                <c:pt idx="404">
                  <c:v>-5.4330000000000298E-3</c:v>
                </c:pt>
                <c:pt idx="405">
                  <c:v>-4.5929999999999999E-3</c:v>
                </c:pt>
                <c:pt idx="406">
                  <c:v>-4.2350000000000113E-3</c:v>
                </c:pt>
                <c:pt idx="407">
                  <c:v>-4.0949999999999997E-3</c:v>
                </c:pt>
                <c:pt idx="408">
                  <c:v>-3.4000000000000094E-3</c:v>
                </c:pt>
                <c:pt idx="409">
                  <c:v>-2.5030000000000052E-3</c:v>
                </c:pt>
                <c:pt idx="410">
                  <c:v>-2.3709999999999998E-3</c:v>
                </c:pt>
                <c:pt idx="411">
                  <c:v>-2.091E-3</c:v>
                </c:pt>
                <c:pt idx="412">
                  <c:v>-2.5760000000000002E-3</c:v>
                </c:pt>
                <c:pt idx="413">
                  <c:v>-3.3080000000000002E-3</c:v>
                </c:pt>
                <c:pt idx="414">
                  <c:v>-4.5050000000000003E-3</c:v>
                </c:pt>
                <c:pt idx="415">
                  <c:v>-5.774000000000017E-3</c:v>
                </c:pt>
                <c:pt idx="416">
                  <c:v>-6.8400000000000188E-3</c:v>
                </c:pt>
                <c:pt idx="417">
                  <c:v>-7.5030000000000253E-3</c:v>
                </c:pt>
                <c:pt idx="418">
                  <c:v>-7.2520000000000024E-3</c:v>
                </c:pt>
                <c:pt idx="419">
                  <c:v>-7.8300000000000123E-3</c:v>
                </c:pt>
                <c:pt idx="420">
                  <c:v>-8.6500000000000066E-3</c:v>
                </c:pt>
                <c:pt idx="421">
                  <c:v>-8.0690000000000067E-3</c:v>
                </c:pt>
                <c:pt idx="422">
                  <c:v>-7.8270000000000006E-3</c:v>
                </c:pt>
                <c:pt idx="423">
                  <c:v>-6.9970000000000197E-3</c:v>
                </c:pt>
                <c:pt idx="424">
                  <c:v>-6.3680000000000004E-3</c:v>
                </c:pt>
                <c:pt idx="425">
                  <c:v>-5.1089999999999998E-3</c:v>
                </c:pt>
                <c:pt idx="426">
                  <c:v>-5.0420000000000013E-3</c:v>
                </c:pt>
                <c:pt idx="427">
                  <c:v>-4.9950000000000133E-3</c:v>
                </c:pt>
                <c:pt idx="428">
                  <c:v>-4.8589999999999996E-3</c:v>
                </c:pt>
                <c:pt idx="429">
                  <c:v>-5.3920000000000001E-3</c:v>
                </c:pt>
                <c:pt idx="430">
                  <c:v>-5.7959999999999999E-3</c:v>
                </c:pt>
                <c:pt idx="431">
                  <c:v>-5.0920000000000002E-3</c:v>
                </c:pt>
                <c:pt idx="432">
                  <c:v>-5.5200000000000023E-3</c:v>
                </c:pt>
                <c:pt idx="433">
                  <c:v>-5.6360000000000134E-3</c:v>
                </c:pt>
                <c:pt idx="434">
                  <c:v>-5.4310000000000313E-3</c:v>
                </c:pt>
                <c:pt idx="435">
                  <c:v>-5.3060000000000034E-3</c:v>
                </c:pt>
                <c:pt idx="436">
                  <c:v>-5.1639999999999985E-3</c:v>
                </c:pt>
                <c:pt idx="437">
                  <c:v>-5.0920000000000002E-3</c:v>
                </c:pt>
                <c:pt idx="438">
                  <c:v>-4.5970000000000004E-3</c:v>
                </c:pt>
                <c:pt idx="439">
                  <c:v>-4.7170000000000024E-3</c:v>
                </c:pt>
                <c:pt idx="440">
                  <c:v>-4.5820000000000114E-3</c:v>
                </c:pt>
                <c:pt idx="441">
                  <c:v>-4.326E-3</c:v>
                </c:pt>
                <c:pt idx="442">
                  <c:v>-4.4250000000000114E-3</c:v>
                </c:pt>
                <c:pt idx="443">
                  <c:v>-6.3109999999999998E-3</c:v>
                </c:pt>
                <c:pt idx="444">
                  <c:v>-7.7920000000000133E-3</c:v>
                </c:pt>
                <c:pt idx="445">
                  <c:v>-8.6230000000000005E-3</c:v>
                </c:pt>
                <c:pt idx="446">
                  <c:v>-9.4100000000000208E-3</c:v>
                </c:pt>
                <c:pt idx="447">
                  <c:v>-1.0286E-2</c:v>
                </c:pt>
                <c:pt idx="448">
                  <c:v>-1.0503999999999999E-2</c:v>
                </c:pt>
                <c:pt idx="449">
                  <c:v>-1.1258000000000001E-2</c:v>
                </c:pt>
                <c:pt idx="450">
                  <c:v>-1.1890000000000001E-2</c:v>
                </c:pt>
                <c:pt idx="451">
                  <c:v>-1.3650000000000001E-2</c:v>
                </c:pt>
                <c:pt idx="452">
                  <c:v>-1.5632E-2</c:v>
                </c:pt>
                <c:pt idx="453">
                  <c:v>-1.6775000000000005E-2</c:v>
                </c:pt>
                <c:pt idx="454">
                  <c:v>-1.4774000000000001E-2</c:v>
                </c:pt>
                <c:pt idx="455">
                  <c:v>-1.4973999999999998E-2</c:v>
                </c:pt>
                <c:pt idx="456">
                  <c:v>-1.5516E-2</c:v>
                </c:pt>
                <c:pt idx="457">
                  <c:v>-1.6284000000000003E-2</c:v>
                </c:pt>
                <c:pt idx="458">
                  <c:v>-1.6423000000000059E-2</c:v>
                </c:pt>
                <c:pt idx="459">
                  <c:v>-1.7136999999999996E-2</c:v>
                </c:pt>
                <c:pt idx="460">
                  <c:v>-1.6988000000000041E-2</c:v>
                </c:pt>
                <c:pt idx="461">
                  <c:v>-1.5991999999999999E-2</c:v>
                </c:pt>
                <c:pt idx="462">
                  <c:v>-1.5249E-2</c:v>
                </c:pt>
                <c:pt idx="463">
                  <c:v>-1.3325999999999999E-2</c:v>
                </c:pt>
                <c:pt idx="464">
                  <c:v>-1.3233999999999998E-2</c:v>
                </c:pt>
                <c:pt idx="465">
                  <c:v>-1.3729000000000003E-2</c:v>
                </c:pt>
                <c:pt idx="466">
                  <c:v>-1.3311000000000003E-2</c:v>
                </c:pt>
                <c:pt idx="467">
                  <c:v>-1.2860999999999999E-2</c:v>
                </c:pt>
                <c:pt idx="468">
                  <c:v>-1.2532E-2</c:v>
                </c:pt>
                <c:pt idx="469">
                  <c:v>-1.3195E-2</c:v>
                </c:pt>
                <c:pt idx="470">
                  <c:v>-1.364600000000004E-2</c:v>
                </c:pt>
                <c:pt idx="471">
                  <c:v>-1.4980000000000005E-2</c:v>
                </c:pt>
                <c:pt idx="472">
                  <c:v>-1.6317999999999999E-2</c:v>
                </c:pt>
                <c:pt idx="473">
                  <c:v>-1.7125999999999999E-2</c:v>
                </c:pt>
                <c:pt idx="474">
                  <c:v>-1.8006000000000001E-2</c:v>
                </c:pt>
                <c:pt idx="475">
                  <c:v>-1.8756999999999999E-2</c:v>
                </c:pt>
                <c:pt idx="476">
                  <c:v>-2.0042999999999998E-2</c:v>
                </c:pt>
                <c:pt idx="477">
                  <c:v>-2.1739000000000012E-2</c:v>
                </c:pt>
                <c:pt idx="478">
                  <c:v>-2.3415999999999999E-2</c:v>
                </c:pt>
                <c:pt idx="479">
                  <c:v>-2.5096E-2</c:v>
                </c:pt>
                <c:pt idx="480">
                  <c:v>-2.6231000000000136E-2</c:v>
                </c:pt>
                <c:pt idx="481">
                  <c:v>-2.7079000000000127E-2</c:v>
                </c:pt>
                <c:pt idx="482">
                  <c:v>-2.7508999999999999E-2</c:v>
                </c:pt>
                <c:pt idx="483">
                  <c:v>-2.7470000000000105E-2</c:v>
                </c:pt>
                <c:pt idx="484">
                  <c:v>-2.8400999999999999E-2</c:v>
                </c:pt>
                <c:pt idx="485">
                  <c:v>-2.9048000000000001E-2</c:v>
                </c:pt>
                <c:pt idx="486">
                  <c:v>-2.9688000000000006E-2</c:v>
                </c:pt>
                <c:pt idx="487">
                  <c:v>-3.006700000000001E-2</c:v>
                </c:pt>
                <c:pt idx="488">
                  <c:v>-2.9801000000000095E-2</c:v>
                </c:pt>
                <c:pt idx="489">
                  <c:v>-3.0013000000000012E-2</c:v>
                </c:pt>
                <c:pt idx="490">
                  <c:v>-3.0728999999999989E-2</c:v>
                </c:pt>
                <c:pt idx="491">
                  <c:v>-3.1071000000000137E-2</c:v>
                </c:pt>
                <c:pt idx="492">
                  <c:v>-3.2062E-2</c:v>
                </c:pt>
                <c:pt idx="493">
                  <c:v>-3.3780999999999999E-2</c:v>
                </c:pt>
                <c:pt idx="494">
                  <c:v>-3.5222000000000003E-2</c:v>
                </c:pt>
                <c:pt idx="495">
                  <c:v>-3.678E-2</c:v>
                </c:pt>
                <c:pt idx="496">
                  <c:v>-3.7502000000000001E-2</c:v>
                </c:pt>
                <c:pt idx="497">
                  <c:v>-3.8448000000000003E-2</c:v>
                </c:pt>
                <c:pt idx="498">
                  <c:v>-3.9691000000000011E-2</c:v>
                </c:pt>
                <c:pt idx="499">
                  <c:v>-4.0622999999999999E-2</c:v>
                </c:pt>
                <c:pt idx="500">
                  <c:v>-4.2527000000000002E-2</c:v>
                </c:pt>
                <c:pt idx="501">
                  <c:v>-4.3263000000000003E-2</c:v>
                </c:pt>
                <c:pt idx="502">
                  <c:v>-4.4549999999999999E-2</c:v>
                </c:pt>
                <c:pt idx="503">
                  <c:v>-4.5267000000000002E-2</c:v>
                </c:pt>
                <c:pt idx="504">
                  <c:v>-4.570600000000017E-2</c:v>
                </c:pt>
                <c:pt idx="505">
                  <c:v>-4.6396000000000187E-2</c:v>
                </c:pt>
                <c:pt idx="506">
                  <c:v>-4.6831000000000012E-2</c:v>
                </c:pt>
                <c:pt idx="507">
                  <c:v>-4.7652000000000014E-2</c:v>
                </c:pt>
                <c:pt idx="508">
                  <c:v>-4.8641999999999956E-2</c:v>
                </c:pt>
                <c:pt idx="509">
                  <c:v>-4.9283000000000014E-2</c:v>
                </c:pt>
                <c:pt idx="510">
                  <c:v>-5.0269000000000001E-2</c:v>
                </c:pt>
                <c:pt idx="511">
                  <c:v>-5.0988000000000012E-2</c:v>
                </c:pt>
                <c:pt idx="512">
                  <c:v>-5.1057000000000012E-2</c:v>
                </c:pt>
                <c:pt idx="513">
                  <c:v>-5.1568999999999997E-2</c:v>
                </c:pt>
                <c:pt idx="514">
                  <c:v>-5.2395000000000171E-2</c:v>
                </c:pt>
                <c:pt idx="515">
                  <c:v>-5.2789000000000023E-2</c:v>
                </c:pt>
                <c:pt idx="516">
                  <c:v>-5.4390000000000244E-2</c:v>
                </c:pt>
                <c:pt idx="517">
                  <c:v>-5.5604000000000001E-2</c:v>
                </c:pt>
                <c:pt idx="518">
                  <c:v>-5.7041000000000001E-2</c:v>
                </c:pt>
                <c:pt idx="519">
                  <c:v>-5.8272999999999998E-2</c:v>
                </c:pt>
                <c:pt idx="520">
                  <c:v>-5.9012000000000314E-2</c:v>
                </c:pt>
                <c:pt idx="521">
                  <c:v>-5.9727000000000134E-2</c:v>
                </c:pt>
                <c:pt idx="522">
                  <c:v>-6.0908000000000004E-2</c:v>
                </c:pt>
                <c:pt idx="523">
                  <c:v>-6.2415000000000033E-2</c:v>
                </c:pt>
                <c:pt idx="524">
                  <c:v>-6.3206999999999999E-2</c:v>
                </c:pt>
                <c:pt idx="525">
                  <c:v>-6.4531000000000019E-2</c:v>
                </c:pt>
                <c:pt idx="526">
                  <c:v>-6.6014000000000003E-2</c:v>
                </c:pt>
                <c:pt idx="527">
                  <c:v>-6.6178000000000001E-2</c:v>
                </c:pt>
                <c:pt idx="528">
                  <c:v>-6.6795999999999994E-2</c:v>
                </c:pt>
                <c:pt idx="529">
                  <c:v>-6.7385000000000014E-2</c:v>
                </c:pt>
                <c:pt idx="530">
                  <c:v>-6.8157000000000009E-2</c:v>
                </c:pt>
                <c:pt idx="531">
                  <c:v>-6.9122000000000114E-2</c:v>
                </c:pt>
                <c:pt idx="532">
                  <c:v>-7.1015999999999996E-2</c:v>
                </c:pt>
                <c:pt idx="533">
                  <c:v>-7.0941000000000004E-2</c:v>
                </c:pt>
                <c:pt idx="534">
                  <c:v>-7.2228000000000001E-2</c:v>
                </c:pt>
                <c:pt idx="535">
                  <c:v>-7.4920000000000014E-2</c:v>
                </c:pt>
                <c:pt idx="536">
                  <c:v>-7.4837000000000251E-2</c:v>
                </c:pt>
                <c:pt idx="537">
                  <c:v>-7.6284000000000005E-2</c:v>
                </c:pt>
                <c:pt idx="538">
                  <c:v>-7.8220999999999999E-2</c:v>
                </c:pt>
                <c:pt idx="539">
                  <c:v>-8.0498E-2</c:v>
                </c:pt>
                <c:pt idx="540">
                  <c:v>-8.1720000000000098E-2</c:v>
                </c:pt>
                <c:pt idx="541">
                  <c:v>-8.3139000000000046E-2</c:v>
                </c:pt>
                <c:pt idx="542">
                  <c:v>-8.4672000000000025E-2</c:v>
                </c:pt>
                <c:pt idx="543">
                  <c:v>-8.6067000000000005E-2</c:v>
                </c:pt>
                <c:pt idx="544">
                  <c:v>-8.7403999999999996E-2</c:v>
                </c:pt>
                <c:pt idx="545">
                  <c:v>-8.8833000000000023E-2</c:v>
                </c:pt>
                <c:pt idx="546">
                  <c:v>-8.9301000000000005E-2</c:v>
                </c:pt>
                <c:pt idx="547">
                  <c:v>-9.1721000000000025E-2</c:v>
                </c:pt>
                <c:pt idx="548">
                  <c:v>-9.3565000000000578E-2</c:v>
                </c:pt>
                <c:pt idx="549">
                  <c:v>-9.4560000000000408E-2</c:v>
                </c:pt>
                <c:pt idx="550">
                  <c:v>-9.4978000000000007E-2</c:v>
                </c:pt>
                <c:pt idx="551">
                  <c:v>-9.7756000000000065E-2</c:v>
                </c:pt>
                <c:pt idx="552">
                  <c:v>-9.7853000000000023E-2</c:v>
                </c:pt>
                <c:pt idx="553">
                  <c:v>-0.10070800000000002</c:v>
                </c:pt>
                <c:pt idx="554">
                  <c:v>-0.101117</c:v>
                </c:pt>
                <c:pt idx="555">
                  <c:v>-0.10362000000000025</c:v>
                </c:pt>
                <c:pt idx="556">
                  <c:v>-0.10477200000000025</c:v>
                </c:pt>
                <c:pt idx="557">
                  <c:v>-0.10624900000000002</c:v>
                </c:pt>
                <c:pt idx="558">
                  <c:v>-0.106978</c:v>
                </c:pt>
                <c:pt idx="559">
                  <c:v>-0.10786500000000022</c:v>
                </c:pt>
                <c:pt idx="560">
                  <c:v>-0.10939200000000024</c:v>
                </c:pt>
                <c:pt idx="561">
                  <c:v>-0.111639</c:v>
                </c:pt>
                <c:pt idx="562">
                  <c:v>-0.11295699999999995</c:v>
                </c:pt>
                <c:pt idx="563">
                  <c:v>-0.114928</c:v>
                </c:pt>
                <c:pt idx="564">
                  <c:v>-0.11594400000000002</c:v>
                </c:pt>
                <c:pt idx="565">
                  <c:v>-0.11761600000000012</c:v>
                </c:pt>
                <c:pt idx="566">
                  <c:v>-0.11888700000000001</c:v>
                </c:pt>
                <c:pt idx="567">
                  <c:v>-0.12067799999999998</c:v>
                </c:pt>
                <c:pt idx="568">
                  <c:v>-0.12266900000000019</c:v>
                </c:pt>
                <c:pt idx="569">
                  <c:v>-0.12488200000000002</c:v>
                </c:pt>
                <c:pt idx="570">
                  <c:v>-0.12675800000000001</c:v>
                </c:pt>
                <c:pt idx="571">
                  <c:v>-0.12943299999999999</c:v>
                </c:pt>
                <c:pt idx="572">
                  <c:v>-0.129885</c:v>
                </c:pt>
                <c:pt idx="573">
                  <c:v>-0.12999200000000041</c:v>
                </c:pt>
                <c:pt idx="574">
                  <c:v>-0.13259799999999999</c:v>
                </c:pt>
                <c:pt idx="575">
                  <c:v>-0.13459900000000041</c:v>
                </c:pt>
                <c:pt idx="576">
                  <c:v>-0.13636599999999999</c:v>
                </c:pt>
                <c:pt idx="577">
                  <c:v>-0.13802300000000001</c:v>
                </c:pt>
                <c:pt idx="578">
                  <c:v>-0.14039499999999999</c:v>
                </c:pt>
                <c:pt idx="579">
                  <c:v>-0.14292299999999999</c:v>
                </c:pt>
                <c:pt idx="580">
                  <c:v>-0.14516100000000001</c:v>
                </c:pt>
                <c:pt idx="581">
                  <c:v>-0.14631300000000041</c:v>
                </c:pt>
                <c:pt idx="582">
                  <c:v>-0.14813699999999999</c:v>
                </c:pt>
                <c:pt idx="583">
                  <c:v>-0.15095500000000056</c:v>
                </c:pt>
                <c:pt idx="584">
                  <c:v>-0.15300700000000053</c:v>
                </c:pt>
                <c:pt idx="585">
                  <c:v>-0.15444500000000094</c:v>
                </c:pt>
                <c:pt idx="586">
                  <c:v>-0.15515300000000001</c:v>
                </c:pt>
                <c:pt idx="587">
                  <c:v>-0.1567790000000005</c:v>
                </c:pt>
                <c:pt idx="588">
                  <c:v>-0.15861800000000056</c:v>
                </c:pt>
                <c:pt idx="589">
                  <c:v>-0.15898400000000062</c:v>
                </c:pt>
                <c:pt idx="590">
                  <c:v>-0.16042000000000001</c:v>
                </c:pt>
                <c:pt idx="591">
                  <c:v>-0.16179499999999999</c:v>
                </c:pt>
                <c:pt idx="592">
                  <c:v>-0.16290099999999999</c:v>
                </c:pt>
                <c:pt idx="593">
                  <c:v>-0.164683</c:v>
                </c:pt>
                <c:pt idx="594">
                  <c:v>-0.16550200000000001</c:v>
                </c:pt>
              </c:numCache>
            </c:numRef>
          </c:yVal>
        </c:ser>
        <c:ser>
          <c:idx val="1"/>
          <c:order val="1"/>
          <c:tx>
            <c:v>平面(真値)</c:v>
          </c:tx>
          <c:spPr>
            <a:ln w="19050">
              <a:solidFill>
                <a:srgbClr val="C0504D">
                  <a:lumMod val="60000"/>
                  <a:lumOff val="40000"/>
                </a:srgbClr>
              </a:solidFill>
              <a:prstDash val="sysDot"/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ser>
          <c:idx val="2"/>
          <c:order val="2"/>
          <c:tx>
            <c:v>谷</c:v>
          </c:tx>
          <c:spPr>
            <a:ln w="19050">
              <a:solidFill>
                <a:srgbClr val="4F81BD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new!$A$2:$A$596</c:f>
              <c:numCache>
                <c:formatCode>General</c:formatCode>
                <c:ptCount val="595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0.31000000000000094</c:v>
                </c:pt>
                <c:pt idx="63">
                  <c:v>0.31500000000000095</c:v>
                </c:pt>
                <c:pt idx="64">
                  <c:v>0.32000000000000106</c:v>
                </c:pt>
                <c:pt idx="65">
                  <c:v>0.32500000000000107</c:v>
                </c:pt>
                <c:pt idx="66">
                  <c:v>0.33000000000000124</c:v>
                </c:pt>
                <c:pt idx="67">
                  <c:v>0.33500000000000124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0.37500000000000094</c:v>
                </c:pt>
                <c:pt idx="76">
                  <c:v>0.38000000000000106</c:v>
                </c:pt>
                <c:pt idx="77">
                  <c:v>0.38500000000000106</c:v>
                </c:pt>
                <c:pt idx="78">
                  <c:v>0.39000000000000107</c:v>
                </c:pt>
                <c:pt idx="79">
                  <c:v>0.39500000000000124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0.43500000000000094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0.61500000000000188</c:v>
                </c:pt>
                <c:pt idx="124">
                  <c:v>0.62000000000000188</c:v>
                </c:pt>
                <c:pt idx="125">
                  <c:v>0.625000000000002</c:v>
                </c:pt>
                <c:pt idx="126">
                  <c:v>0.63000000000000211</c:v>
                </c:pt>
                <c:pt idx="127">
                  <c:v>0.63500000000000212</c:v>
                </c:pt>
                <c:pt idx="128">
                  <c:v>0.64000000000000212</c:v>
                </c:pt>
                <c:pt idx="129">
                  <c:v>0.64500000000000213</c:v>
                </c:pt>
                <c:pt idx="130">
                  <c:v>0.65000000000000224</c:v>
                </c:pt>
                <c:pt idx="131">
                  <c:v>0.65500000000000236</c:v>
                </c:pt>
                <c:pt idx="132">
                  <c:v>0.66000000000000236</c:v>
                </c:pt>
                <c:pt idx="133">
                  <c:v>0.66500000000000248</c:v>
                </c:pt>
                <c:pt idx="134">
                  <c:v>0.67000000000000248</c:v>
                </c:pt>
                <c:pt idx="135">
                  <c:v>0.67500000000000249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0.74000000000000188</c:v>
                </c:pt>
                <c:pt idx="149">
                  <c:v>0.74500000000000188</c:v>
                </c:pt>
                <c:pt idx="150">
                  <c:v>0.750000000000002</c:v>
                </c:pt>
                <c:pt idx="151">
                  <c:v>0.75500000000000211</c:v>
                </c:pt>
                <c:pt idx="152">
                  <c:v>0.76000000000000212</c:v>
                </c:pt>
                <c:pt idx="153">
                  <c:v>0.76500000000000212</c:v>
                </c:pt>
                <c:pt idx="154">
                  <c:v>0.77000000000000213</c:v>
                </c:pt>
                <c:pt idx="155">
                  <c:v>0.77500000000000224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0.86500000000000188</c:v>
                </c:pt>
                <c:pt idx="174">
                  <c:v>0.87000000000000188</c:v>
                </c:pt>
                <c:pt idx="175">
                  <c:v>0.875000000000002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1.0049999999999959</c:v>
                </c:pt>
                <c:pt idx="202">
                  <c:v>1.01</c:v>
                </c:pt>
                <c:pt idx="203">
                  <c:v>1.0149999999999959</c:v>
                </c:pt>
                <c:pt idx="204">
                  <c:v>1.02</c:v>
                </c:pt>
                <c:pt idx="205">
                  <c:v>1.0249999999999957</c:v>
                </c:pt>
                <c:pt idx="206">
                  <c:v>1.03</c:v>
                </c:pt>
                <c:pt idx="207">
                  <c:v>1.0349999999999957</c:v>
                </c:pt>
                <c:pt idx="208">
                  <c:v>1.04</c:v>
                </c:pt>
                <c:pt idx="209">
                  <c:v>1.0449999999999962</c:v>
                </c:pt>
                <c:pt idx="210">
                  <c:v>1.05</c:v>
                </c:pt>
                <c:pt idx="211">
                  <c:v>1.0549999999999962</c:v>
                </c:pt>
                <c:pt idx="212">
                  <c:v>1.06</c:v>
                </c:pt>
                <c:pt idx="213">
                  <c:v>1.0649999999999962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1.1599999999999957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1.1800000000000037</c:v>
                </c:pt>
                <c:pt idx="237">
                  <c:v>1.1850000000000001</c:v>
                </c:pt>
                <c:pt idx="238">
                  <c:v>1.1900000000000037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1.2049999999999954</c:v>
                </c:pt>
                <c:pt idx="242">
                  <c:v>1.21</c:v>
                </c:pt>
                <c:pt idx="243">
                  <c:v>1.2149999999999954</c:v>
                </c:pt>
                <c:pt idx="244">
                  <c:v>1.22</c:v>
                </c:pt>
                <c:pt idx="245">
                  <c:v>1.2249999999999954</c:v>
                </c:pt>
                <c:pt idx="246">
                  <c:v>1.23</c:v>
                </c:pt>
                <c:pt idx="247">
                  <c:v>1.2349999999999954</c:v>
                </c:pt>
                <c:pt idx="248">
                  <c:v>1.24</c:v>
                </c:pt>
                <c:pt idx="249">
                  <c:v>1.2449999999999959</c:v>
                </c:pt>
                <c:pt idx="250">
                  <c:v>1.25</c:v>
                </c:pt>
                <c:pt idx="251">
                  <c:v>1.2549999999999959</c:v>
                </c:pt>
                <c:pt idx="252">
                  <c:v>1.26</c:v>
                </c:pt>
                <c:pt idx="253">
                  <c:v>1.2649999999999959</c:v>
                </c:pt>
                <c:pt idx="254">
                  <c:v>1.27</c:v>
                </c:pt>
                <c:pt idx="255">
                  <c:v>1.2749999999999961</c:v>
                </c:pt>
                <c:pt idx="256">
                  <c:v>1.28</c:v>
                </c:pt>
                <c:pt idx="257">
                  <c:v>1.2849999999999957</c:v>
                </c:pt>
                <c:pt idx="258">
                  <c:v>1.29</c:v>
                </c:pt>
                <c:pt idx="259">
                  <c:v>1.2949999999999962</c:v>
                </c:pt>
                <c:pt idx="260">
                  <c:v>1.3</c:v>
                </c:pt>
                <c:pt idx="261">
                  <c:v>1.3049999999999962</c:v>
                </c:pt>
                <c:pt idx="262">
                  <c:v>1.31</c:v>
                </c:pt>
                <c:pt idx="263">
                  <c:v>1.3149999999999962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1.4049999999999947</c:v>
                </c:pt>
                <c:pt idx="282">
                  <c:v>1.41</c:v>
                </c:pt>
                <c:pt idx="283">
                  <c:v>1.4149999999999949</c:v>
                </c:pt>
                <c:pt idx="284">
                  <c:v>1.42</c:v>
                </c:pt>
                <c:pt idx="285">
                  <c:v>1.4249999999999949</c:v>
                </c:pt>
                <c:pt idx="286">
                  <c:v>1.43</c:v>
                </c:pt>
                <c:pt idx="287">
                  <c:v>1.4349999999999949</c:v>
                </c:pt>
                <c:pt idx="288">
                  <c:v>1.44</c:v>
                </c:pt>
                <c:pt idx="289">
                  <c:v>1.4449999999999954</c:v>
                </c:pt>
                <c:pt idx="290">
                  <c:v>1.45</c:v>
                </c:pt>
                <c:pt idx="291">
                  <c:v>1.4549999999999954</c:v>
                </c:pt>
                <c:pt idx="292">
                  <c:v>1.46</c:v>
                </c:pt>
                <c:pt idx="293">
                  <c:v>1.4649999999999954</c:v>
                </c:pt>
                <c:pt idx="294">
                  <c:v>1.47</c:v>
                </c:pt>
                <c:pt idx="295">
                  <c:v>1.4749999999999954</c:v>
                </c:pt>
                <c:pt idx="296">
                  <c:v>1.48</c:v>
                </c:pt>
                <c:pt idx="297">
                  <c:v>1.4849999999999954</c:v>
                </c:pt>
                <c:pt idx="298">
                  <c:v>1.49</c:v>
                </c:pt>
                <c:pt idx="299">
                  <c:v>1.4949999999999959</c:v>
                </c:pt>
                <c:pt idx="300">
                  <c:v>1.5</c:v>
                </c:pt>
                <c:pt idx="301">
                  <c:v>1.5049999999999959</c:v>
                </c:pt>
                <c:pt idx="302">
                  <c:v>1.51</c:v>
                </c:pt>
                <c:pt idx="303">
                  <c:v>1.5149999999999959</c:v>
                </c:pt>
                <c:pt idx="304">
                  <c:v>1.52</c:v>
                </c:pt>
                <c:pt idx="305">
                  <c:v>1.5249999999999961</c:v>
                </c:pt>
                <c:pt idx="306">
                  <c:v>1.53</c:v>
                </c:pt>
                <c:pt idx="307">
                  <c:v>1.5349999999999961</c:v>
                </c:pt>
                <c:pt idx="308">
                  <c:v>1.54</c:v>
                </c:pt>
                <c:pt idx="309">
                  <c:v>1.5449999999999962</c:v>
                </c:pt>
                <c:pt idx="310">
                  <c:v>1.55</c:v>
                </c:pt>
                <c:pt idx="311">
                  <c:v>1.5549999999999962</c:v>
                </c:pt>
                <c:pt idx="312">
                  <c:v>1.56</c:v>
                </c:pt>
                <c:pt idx="313">
                  <c:v>1.5649999999999962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1.6800000000000037</c:v>
                </c:pt>
                <c:pt idx="337">
                  <c:v>1.6850000000000001</c:v>
                </c:pt>
                <c:pt idx="338">
                  <c:v>1.6900000000000037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1.7049999999999954</c:v>
                </c:pt>
                <c:pt idx="342">
                  <c:v>1.71</c:v>
                </c:pt>
                <c:pt idx="343">
                  <c:v>1.7149999999999954</c:v>
                </c:pt>
                <c:pt idx="344">
                  <c:v>1.72</c:v>
                </c:pt>
                <c:pt idx="345">
                  <c:v>1.7249999999999954</c:v>
                </c:pt>
                <c:pt idx="346">
                  <c:v>1.73</c:v>
                </c:pt>
                <c:pt idx="347">
                  <c:v>1.7349999999999954</c:v>
                </c:pt>
                <c:pt idx="348">
                  <c:v>1.74</c:v>
                </c:pt>
                <c:pt idx="349">
                  <c:v>1.7449999999999959</c:v>
                </c:pt>
                <c:pt idx="350">
                  <c:v>1.75</c:v>
                </c:pt>
                <c:pt idx="351">
                  <c:v>1.7549999999999959</c:v>
                </c:pt>
                <c:pt idx="352">
                  <c:v>1.76</c:v>
                </c:pt>
                <c:pt idx="353">
                  <c:v>1.7649999999999959</c:v>
                </c:pt>
                <c:pt idx="354">
                  <c:v>1.77</c:v>
                </c:pt>
                <c:pt idx="355">
                  <c:v>1.7749999999999961</c:v>
                </c:pt>
                <c:pt idx="356">
                  <c:v>1.78</c:v>
                </c:pt>
                <c:pt idx="357">
                  <c:v>1.7849999999999961</c:v>
                </c:pt>
                <c:pt idx="358">
                  <c:v>1.79</c:v>
                </c:pt>
                <c:pt idx="359">
                  <c:v>1.7949999999999962</c:v>
                </c:pt>
                <c:pt idx="360">
                  <c:v>1.8</c:v>
                </c:pt>
                <c:pt idx="361">
                  <c:v>1.8049999999999962</c:v>
                </c:pt>
                <c:pt idx="362">
                  <c:v>1.81</c:v>
                </c:pt>
                <c:pt idx="363">
                  <c:v>1.8149999999999962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1.9300000000000037</c:v>
                </c:pt>
                <c:pt idx="387">
                  <c:v>1.9350000000000001</c:v>
                </c:pt>
                <c:pt idx="388">
                  <c:v>1.9400000000000037</c:v>
                </c:pt>
                <c:pt idx="389">
                  <c:v>1.9450000000000001</c:v>
                </c:pt>
                <c:pt idx="390">
                  <c:v>1.9500000000000037</c:v>
                </c:pt>
                <c:pt idx="391">
                  <c:v>1.9550000000000001</c:v>
                </c:pt>
                <c:pt idx="392">
                  <c:v>1.9600000000000037</c:v>
                </c:pt>
                <c:pt idx="393">
                  <c:v>1.9650000000000001</c:v>
                </c:pt>
                <c:pt idx="394">
                  <c:v>1.9700000000000037</c:v>
                </c:pt>
                <c:pt idx="395">
                  <c:v>1.9750000000000001</c:v>
                </c:pt>
                <c:pt idx="396">
                  <c:v>1.9800000000000042</c:v>
                </c:pt>
                <c:pt idx="397">
                  <c:v>1.9850000000000001</c:v>
                </c:pt>
                <c:pt idx="398">
                  <c:v>1.9900000000000042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</c:numCache>
            </c:numRef>
          </c:xVal>
          <c:yVal>
            <c:numRef>
              <c:f>new!$E$2:$E$596</c:f>
              <c:numCache>
                <c:formatCode>General</c:formatCode>
                <c:ptCount val="595"/>
                <c:pt idx="0">
                  <c:v>0</c:v>
                </c:pt>
                <c:pt idx="1">
                  <c:v>-2.2890000000000098E-3</c:v>
                </c:pt>
                <c:pt idx="2">
                  <c:v>-4.8570000000000002E-3</c:v>
                </c:pt>
                <c:pt idx="3">
                  <c:v>-8.3010000000000028E-3</c:v>
                </c:pt>
                <c:pt idx="4">
                  <c:v>-1.1859000000000001E-2</c:v>
                </c:pt>
                <c:pt idx="5">
                  <c:v>-1.5677E-2</c:v>
                </c:pt>
                <c:pt idx="6">
                  <c:v>-2.0035000000000094E-2</c:v>
                </c:pt>
                <c:pt idx="7">
                  <c:v>-2.4531000000000011E-2</c:v>
                </c:pt>
                <c:pt idx="8">
                  <c:v>-2.7904000000000002E-2</c:v>
                </c:pt>
                <c:pt idx="9">
                  <c:v>-2.9902000000000001E-2</c:v>
                </c:pt>
                <c:pt idx="10">
                  <c:v>-3.2054000000000006E-2</c:v>
                </c:pt>
                <c:pt idx="11">
                  <c:v>-3.3773999999999998E-2</c:v>
                </c:pt>
                <c:pt idx="12">
                  <c:v>-3.6531000000000056E-2</c:v>
                </c:pt>
                <c:pt idx="13">
                  <c:v>-4.0287999999999997E-2</c:v>
                </c:pt>
                <c:pt idx="14">
                  <c:v>-4.1917000000000003E-2</c:v>
                </c:pt>
                <c:pt idx="15">
                  <c:v>-4.1946999999999998E-2</c:v>
                </c:pt>
                <c:pt idx="16">
                  <c:v>-4.2095000000000014E-2</c:v>
                </c:pt>
                <c:pt idx="17">
                  <c:v>-4.2777000000000023E-2</c:v>
                </c:pt>
                <c:pt idx="18">
                  <c:v>-4.6011000000000003E-2</c:v>
                </c:pt>
                <c:pt idx="19">
                  <c:v>-5.1270999999999976E-2</c:v>
                </c:pt>
                <c:pt idx="20">
                  <c:v>-5.6899999999999999E-2</c:v>
                </c:pt>
                <c:pt idx="21">
                  <c:v>-6.1105E-2</c:v>
                </c:pt>
                <c:pt idx="22">
                  <c:v>-6.3161000000000009E-2</c:v>
                </c:pt>
                <c:pt idx="23">
                  <c:v>-6.4728000000000022E-2</c:v>
                </c:pt>
                <c:pt idx="24">
                  <c:v>-6.6798000000000024E-2</c:v>
                </c:pt>
                <c:pt idx="25">
                  <c:v>-6.836200000000027E-2</c:v>
                </c:pt>
                <c:pt idx="26">
                  <c:v>-7.0638999999999993E-2</c:v>
                </c:pt>
                <c:pt idx="27">
                  <c:v>-7.2817000000000284E-2</c:v>
                </c:pt>
                <c:pt idx="28">
                  <c:v>-7.4373000000000133E-2</c:v>
                </c:pt>
                <c:pt idx="29">
                  <c:v>-7.6211000000000001E-2</c:v>
                </c:pt>
                <c:pt idx="30">
                  <c:v>-7.8183000000000002E-2</c:v>
                </c:pt>
                <c:pt idx="31">
                  <c:v>-7.8978999999999994E-2</c:v>
                </c:pt>
                <c:pt idx="32">
                  <c:v>-8.1011E-2</c:v>
                </c:pt>
                <c:pt idx="33">
                  <c:v>-8.3492000000000025E-2</c:v>
                </c:pt>
                <c:pt idx="34">
                  <c:v>-8.604100000000002E-2</c:v>
                </c:pt>
                <c:pt idx="35">
                  <c:v>-8.8522000000000517E-2</c:v>
                </c:pt>
                <c:pt idx="36">
                  <c:v>-9.1166000000000025E-2</c:v>
                </c:pt>
                <c:pt idx="37">
                  <c:v>-9.4124000000000457E-2</c:v>
                </c:pt>
                <c:pt idx="38">
                  <c:v>-9.5431000000000002E-2</c:v>
                </c:pt>
                <c:pt idx="39">
                  <c:v>-9.6541000000000002E-2</c:v>
                </c:pt>
                <c:pt idx="40">
                  <c:v>-9.9788000000000002E-2</c:v>
                </c:pt>
                <c:pt idx="41">
                  <c:v>-0.103884</c:v>
                </c:pt>
                <c:pt idx="42">
                  <c:v>-0.10769500000000044</c:v>
                </c:pt>
                <c:pt idx="43">
                  <c:v>-0.110679</c:v>
                </c:pt>
                <c:pt idx="44">
                  <c:v>-0.11316900000000002</c:v>
                </c:pt>
                <c:pt idx="45">
                  <c:v>-0.11522100000000025</c:v>
                </c:pt>
                <c:pt idx="46">
                  <c:v>-0.115928</c:v>
                </c:pt>
                <c:pt idx="47">
                  <c:v>-0.11753100000000002</c:v>
                </c:pt>
                <c:pt idx="48">
                  <c:v>-0.11933400000000002</c:v>
                </c:pt>
                <c:pt idx="49">
                  <c:v>-0.12001500000000002</c:v>
                </c:pt>
                <c:pt idx="50">
                  <c:v>-0.11913700000000002</c:v>
                </c:pt>
                <c:pt idx="51">
                  <c:v>-0.11868099999999998</c:v>
                </c:pt>
                <c:pt idx="52">
                  <c:v>-0.11922300000000036</c:v>
                </c:pt>
                <c:pt idx="53">
                  <c:v>-0.12142600000000028</c:v>
                </c:pt>
                <c:pt idx="54">
                  <c:v>-0.122887</c:v>
                </c:pt>
                <c:pt idx="55">
                  <c:v>-0.12420800000000012</c:v>
                </c:pt>
                <c:pt idx="56">
                  <c:v>-0.12638199999999997</c:v>
                </c:pt>
                <c:pt idx="57">
                  <c:v>-0.12859400000000001</c:v>
                </c:pt>
                <c:pt idx="58">
                  <c:v>-0.13191600000000056</c:v>
                </c:pt>
                <c:pt idx="59">
                  <c:v>-0.13691300000000056</c:v>
                </c:pt>
                <c:pt idx="60">
                  <c:v>-0.14117499999999997</c:v>
                </c:pt>
                <c:pt idx="61">
                  <c:v>-0.1445410000000005</c:v>
                </c:pt>
                <c:pt idx="62">
                  <c:v>-0.14600099999999999</c:v>
                </c:pt>
                <c:pt idx="63">
                  <c:v>-0.14660599999999999</c:v>
                </c:pt>
                <c:pt idx="64">
                  <c:v>-0.14771000000000056</c:v>
                </c:pt>
                <c:pt idx="65">
                  <c:v>-0.14819499999999999</c:v>
                </c:pt>
                <c:pt idx="66">
                  <c:v>-0.14833199999999999</c:v>
                </c:pt>
                <c:pt idx="67">
                  <c:v>-0.14782899999999999</c:v>
                </c:pt>
                <c:pt idx="68">
                  <c:v>-0.14685500000000001</c:v>
                </c:pt>
                <c:pt idx="69">
                  <c:v>-0.14695700000000056</c:v>
                </c:pt>
                <c:pt idx="70">
                  <c:v>-0.14868799999999999</c:v>
                </c:pt>
                <c:pt idx="71">
                  <c:v>-0.15038099999999999</c:v>
                </c:pt>
                <c:pt idx="72">
                  <c:v>-0.1529790000000005</c:v>
                </c:pt>
                <c:pt idx="73">
                  <c:v>-0.15474000000000077</c:v>
                </c:pt>
                <c:pt idx="74">
                  <c:v>-0.15629500000000077</c:v>
                </c:pt>
                <c:pt idx="75">
                  <c:v>-0.15756400000000059</c:v>
                </c:pt>
                <c:pt idx="76">
                  <c:v>-0.15981400000000068</c:v>
                </c:pt>
                <c:pt idx="77">
                  <c:v>-0.162772</c:v>
                </c:pt>
                <c:pt idx="78">
                  <c:v>-0.164857</c:v>
                </c:pt>
                <c:pt idx="79">
                  <c:v>-0.16645799999999999</c:v>
                </c:pt>
                <c:pt idx="80">
                  <c:v>-0.16681299999999999</c:v>
                </c:pt>
                <c:pt idx="81">
                  <c:v>-0.1664670000000005</c:v>
                </c:pt>
                <c:pt idx="82">
                  <c:v>-0.16671800000000056</c:v>
                </c:pt>
                <c:pt idx="83">
                  <c:v>-0.166574</c:v>
                </c:pt>
                <c:pt idx="84">
                  <c:v>-0.166629</c:v>
                </c:pt>
                <c:pt idx="85">
                  <c:v>-0.16656499999999999</c:v>
                </c:pt>
                <c:pt idx="86">
                  <c:v>-0.16591300000000056</c:v>
                </c:pt>
                <c:pt idx="87">
                  <c:v>-0.164881</c:v>
                </c:pt>
                <c:pt idx="88">
                  <c:v>-0.16372</c:v>
                </c:pt>
                <c:pt idx="89">
                  <c:v>-0.16481000000000001</c:v>
                </c:pt>
                <c:pt idx="90">
                  <c:v>-0.16515199999999997</c:v>
                </c:pt>
                <c:pt idx="91">
                  <c:v>-0.165634</c:v>
                </c:pt>
                <c:pt idx="92">
                  <c:v>-0.167627</c:v>
                </c:pt>
                <c:pt idx="93">
                  <c:v>-0.17041800000000062</c:v>
                </c:pt>
                <c:pt idx="94">
                  <c:v>-0.17336299999999999</c:v>
                </c:pt>
                <c:pt idx="95">
                  <c:v>-0.17678700000000044</c:v>
                </c:pt>
                <c:pt idx="96">
                  <c:v>-0.18029500000000068</c:v>
                </c:pt>
                <c:pt idx="97">
                  <c:v>-0.18238799999999999</c:v>
                </c:pt>
                <c:pt idx="98">
                  <c:v>-0.18488599999999999</c:v>
                </c:pt>
                <c:pt idx="99">
                  <c:v>-0.18859600000000068</c:v>
                </c:pt>
                <c:pt idx="100">
                  <c:v>-0.19167899999999988</c:v>
                </c:pt>
                <c:pt idx="101">
                  <c:v>-0.192609</c:v>
                </c:pt>
                <c:pt idx="102">
                  <c:v>-0.192889</c:v>
                </c:pt>
                <c:pt idx="103">
                  <c:v>-0.193604</c:v>
                </c:pt>
                <c:pt idx="104">
                  <c:v>-0.19445899999999999</c:v>
                </c:pt>
                <c:pt idx="105">
                  <c:v>-0.193608</c:v>
                </c:pt>
                <c:pt idx="106">
                  <c:v>-0.19234699999999999</c:v>
                </c:pt>
                <c:pt idx="107">
                  <c:v>-0.19061500000000001</c:v>
                </c:pt>
                <c:pt idx="108">
                  <c:v>-0.18910299999999999</c:v>
                </c:pt>
                <c:pt idx="109">
                  <c:v>-0.18896900000000091</c:v>
                </c:pt>
                <c:pt idx="110">
                  <c:v>-0.1898070000000005</c:v>
                </c:pt>
                <c:pt idx="111">
                  <c:v>-0.19048000000000001</c:v>
                </c:pt>
                <c:pt idx="112">
                  <c:v>-0.19040899999999999</c:v>
                </c:pt>
                <c:pt idx="113">
                  <c:v>-0.18876800000000077</c:v>
                </c:pt>
                <c:pt idx="114">
                  <c:v>-0.190136</c:v>
                </c:pt>
                <c:pt idx="115">
                  <c:v>-0.19226399999999999</c:v>
                </c:pt>
                <c:pt idx="116">
                  <c:v>-0.194051</c:v>
                </c:pt>
                <c:pt idx="117">
                  <c:v>-0.19382099999999997</c:v>
                </c:pt>
                <c:pt idx="118">
                  <c:v>-0.19292799999999999</c:v>
                </c:pt>
                <c:pt idx="119">
                  <c:v>-0.19264899999999999</c:v>
                </c:pt>
                <c:pt idx="120">
                  <c:v>-0.19425300000000001</c:v>
                </c:pt>
                <c:pt idx="121">
                  <c:v>-0.19547300000000001</c:v>
                </c:pt>
                <c:pt idx="122">
                  <c:v>-0.19839000000000001</c:v>
                </c:pt>
                <c:pt idx="123">
                  <c:v>-0.19997200000000001</c:v>
                </c:pt>
                <c:pt idx="124">
                  <c:v>-0.20270700000000041</c:v>
                </c:pt>
                <c:pt idx="125">
                  <c:v>-0.20315</c:v>
                </c:pt>
                <c:pt idx="126">
                  <c:v>-0.20561499999999999</c:v>
                </c:pt>
                <c:pt idx="127">
                  <c:v>-0.20745000000000041</c:v>
                </c:pt>
                <c:pt idx="128">
                  <c:v>-0.20806500000000044</c:v>
                </c:pt>
                <c:pt idx="129">
                  <c:v>-0.20652899999999999</c:v>
                </c:pt>
                <c:pt idx="130">
                  <c:v>-0.20553900000000044</c:v>
                </c:pt>
                <c:pt idx="131">
                  <c:v>-0.20434300000000041</c:v>
                </c:pt>
                <c:pt idx="132">
                  <c:v>-0.20365</c:v>
                </c:pt>
                <c:pt idx="133">
                  <c:v>-0.201351</c:v>
                </c:pt>
                <c:pt idx="134">
                  <c:v>-0.20073400000000041</c:v>
                </c:pt>
                <c:pt idx="135">
                  <c:v>-0.20001700000000044</c:v>
                </c:pt>
                <c:pt idx="136">
                  <c:v>-0.20233400000000001</c:v>
                </c:pt>
                <c:pt idx="137">
                  <c:v>-0.20527899999999999</c:v>
                </c:pt>
                <c:pt idx="138">
                  <c:v>-0.20838699999999999</c:v>
                </c:pt>
                <c:pt idx="139">
                  <c:v>-0.21050099999999999</c:v>
                </c:pt>
                <c:pt idx="140">
                  <c:v>-0.21219099999999999</c:v>
                </c:pt>
                <c:pt idx="141">
                  <c:v>-0.21362999999999999</c:v>
                </c:pt>
                <c:pt idx="142">
                  <c:v>-0.21515100000000001</c:v>
                </c:pt>
                <c:pt idx="143">
                  <c:v>-0.21646600000000077</c:v>
                </c:pt>
                <c:pt idx="144">
                  <c:v>-0.21859800000000063</c:v>
                </c:pt>
                <c:pt idx="145">
                  <c:v>-0.21961700000000056</c:v>
                </c:pt>
                <c:pt idx="146">
                  <c:v>-0.220605</c:v>
                </c:pt>
                <c:pt idx="147">
                  <c:v>-0.22151599999999999</c:v>
                </c:pt>
                <c:pt idx="148">
                  <c:v>-0.22422</c:v>
                </c:pt>
                <c:pt idx="149">
                  <c:v>-0.225358</c:v>
                </c:pt>
                <c:pt idx="150">
                  <c:v>-0.22549200000000041</c:v>
                </c:pt>
                <c:pt idx="151">
                  <c:v>-0.22533700000000001</c:v>
                </c:pt>
                <c:pt idx="152">
                  <c:v>-0.22639599999999999</c:v>
                </c:pt>
                <c:pt idx="153">
                  <c:v>-0.22569900000000001</c:v>
                </c:pt>
                <c:pt idx="154">
                  <c:v>-0.22442899999999999</c:v>
                </c:pt>
                <c:pt idx="155">
                  <c:v>-0.22297800000000001</c:v>
                </c:pt>
                <c:pt idx="156">
                  <c:v>-0.22033800000000001</c:v>
                </c:pt>
                <c:pt idx="157">
                  <c:v>-0.21749900000000091</c:v>
                </c:pt>
                <c:pt idx="158">
                  <c:v>-0.21659300000000056</c:v>
                </c:pt>
                <c:pt idx="159">
                  <c:v>-0.21629700000000077</c:v>
                </c:pt>
                <c:pt idx="160">
                  <c:v>-0.21594100000000083</c:v>
                </c:pt>
                <c:pt idx="161">
                  <c:v>-0.21426500000000068</c:v>
                </c:pt>
                <c:pt idx="162">
                  <c:v>-0.21321500000000077</c:v>
                </c:pt>
                <c:pt idx="163">
                  <c:v>-0.2117020000000005</c:v>
                </c:pt>
                <c:pt idx="164">
                  <c:v>-0.21179800000000062</c:v>
                </c:pt>
                <c:pt idx="165">
                  <c:v>-0.21428800000000056</c:v>
                </c:pt>
                <c:pt idx="166">
                  <c:v>-0.21546900000000083</c:v>
                </c:pt>
                <c:pt idx="167">
                  <c:v>-0.2175300000000005</c:v>
                </c:pt>
                <c:pt idx="168">
                  <c:v>-0.21871500000000077</c:v>
                </c:pt>
                <c:pt idx="169">
                  <c:v>-0.22139200000000001</c:v>
                </c:pt>
                <c:pt idx="170">
                  <c:v>-0.22486300000000001</c:v>
                </c:pt>
                <c:pt idx="171">
                  <c:v>-0.22852900000000001</c:v>
                </c:pt>
                <c:pt idx="172">
                  <c:v>-0.23225999999999999</c:v>
                </c:pt>
                <c:pt idx="173">
                  <c:v>-0.23454000000000041</c:v>
                </c:pt>
                <c:pt idx="174">
                  <c:v>-0.23431099999999999</c:v>
                </c:pt>
                <c:pt idx="175">
                  <c:v>-0.23379000000000041</c:v>
                </c:pt>
                <c:pt idx="176">
                  <c:v>-0.23184099999999999</c:v>
                </c:pt>
                <c:pt idx="177">
                  <c:v>-0.23054400000000044</c:v>
                </c:pt>
                <c:pt idx="178">
                  <c:v>-0.22908600000000001</c:v>
                </c:pt>
                <c:pt idx="179">
                  <c:v>-0.22804099999999999</c:v>
                </c:pt>
                <c:pt idx="180">
                  <c:v>-0.22896900000000056</c:v>
                </c:pt>
                <c:pt idx="181">
                  <c:v>-0.22831099999999999</c:v>
                </c:pt>
                <c:pt idx="182">
                  <c:v>-0.22678999999999999</c:v>
                </c:pt>
                <c:pt idx="183">
                  <c:v>-0.22779800000000044</c:v>
                </c:pt>
                <c:pt idx="184">
                  <c:v>-0.22809800000000041</c:v>
                </c:pt>
                <c:pt idx="185">
                  <c:v>-0.22808600000000001</c:v>
                </c:pt>
                <c:pt idx="186">
                  <c:v>-0.22746100000000041</c:v>
                </c:pt>
                <c:pt idx="187">
                  <c:v>-0.22775699999999999</c:v>
                </c:pt>
                <c:pt idx="188">
                  <c:v>-0.22734599999999999</c:v>
                </c:pt>
                <c:pt idx="189">
                  <c:v>-0.22404600000000024</c:v>
                </c:pt>
                <c:pt idx="190">
                  <c:v>-0.22248599999999999</c:v>
                </c:pt>
                <c:pt idx="191">
                  <c:v>-0.22267899999999988</c:v>
                </c:pt>
                <c:pt idx="192">
                  <c:v>-0.22282099999999988</c:v>
                </c:pt>
                <c:pt idx="193">
                  <c:v>-0.222189</c:v>
                </c:pt>
                <c:pt idx="194">
                  <c:v>-0.22214300000000001</c:v>
                </c:pt>
                <c:pt idx="195">
                  <c:v>-0.222972</c:v>
                </c:pt>
                <c:pt idx="196">
                  <c:v>-0.22161400000000001</c:v>
                </c:pt>
                <c:pt idx="197">
                  <c:v>-0.21975800000000056</c:v>
                </c:pt>
                <c:pt idx="198">
                  <c:v>-0.21915399999999999</c:v>
                </c:pt>
                <c:pt idx="199">
                  <c:v>-0.21946900000000091</c:v>
                </c:pt>
                <c:pt idx="200">
                  <c:v>-0.21775600000000056</c:v>
                </c:pt>
                <c:pt idx="201">
                  <c:v>-0.21492900000000056</c:v>
                </c:pt>
                <c:pt idx="202">
                  <c:v>-0.21473200000000056</c:v>
                </c:pt>
                <c:pt idx="203">
                  <c:v>-0.2138960000000005</c:v>
                </c:pt>
                <c:pt idx="204">
                  <c:v>-0.21121000000000056</c:v>
                </c:pt>
                <c:pt idx="205">
                  <c:v>-0.20820400000000044</c:v>
                </c:pt>
                <c:pt idx="206">
                  <c:v>-0.20581099999999999</c:v>
                </c:pt>
                <c:pt idx="207">
                  <c:v>-0.20400699999999999</c:v>
                </c:pt>
                <c:pt idx="208">
                  <c:v>-0.20120600000000041</c:v>
                </c:pt>
                <c:pt idx="209">
                  <c:v>-0.19970099999999999</c:v>
                </c:pt>
                <c:pt idx="210">
                  <c:v>-0.19886899999999999</c:v>
                </c:pt>
                <c:pt idx="211">
                  <c:v>-0.19656999999999999</c:v>
                </c:pt>
                <c:pt idx="212">
                  <c:v>-0.19530700000000001</c:v>
                </c:pt>
                <c:pt idx="213">
                  <c:v>-0.19573299999999999</c:v>
                </c:pt>
                <c:pt idx="214">
                  <c:v>-0.19677500000000001</c:v>
                </c:pt>
                <c:pt idx="215">
                  <c:v>-0.19566</c:v>
                </c:pt>
                <c:pt idx="216">
                  <c:v>-0.19465199999999988</c:v>
                </c:pt>
                <c:pt idx="217">
                  <c:v>-0.19318399999999997</c:v>
                </c:pt>
                <c:pt idx="218">
                  <c:v>-0.19055900000000001</c:v>
                </c:pt>
                <c:pt idx="219">
                  <c:v>-0.18623200000000056</c:v>
                </c:pt>
                <c:pt idx="220">
                  <c:v>-0.18252299999999999</c:v>
                </c:pt>
                <c:pt idx="221">
                  <c:v>-0.17866099999999999</c:v>
                </c:pt>
                <c:pt idx="222">
                  <c:v>-0.17457800000000001</c:v>
                </c:pt>
                <c:pt idx="223">
                  <c:v>-0.1719890000000005</c:v>
                </c:pt>
                <c:pt idx="224">
                  <c:v>-0.17163100000000001</c:v>
                </c:pt>
                <c:pt idx="225">
                  <c:v>-0.16888400000000001</c:v>
                </c:pt>
                <c:pt idx="226">
                  <c:v>-0.16617499999999988</c:v>
                </c:pt>
                <c:pt idx="227">
                  <c:v>-0.163776</c:v>
                </c:pt>
                <c:pt idx="228">
                  <c:v>-0.16344600000000056</c:v>
                </c:pt>
                <c:pt idx="229">
                  <c:v>-0.16284599999999999</c:v>
                </c:pt>
                <c:pt idx="230">
                  <c:v>-0.16273000000000001</c:v>
                </c:pt>
                <c:pt idx="231">
                  <c:v>-0.16350700000000001</c:v>
                </c:pt>
                <c:pt idx="232">
                  <c:v>-0.16320799999999999</c:v>
                </c:pt>
                <c:pt idx="233">
                  <c:v>-0.16175</c:v>
                </c:pt>
                <c:pt idx="234">
                  <c:v>-0.15895800000000077</c:v>
                </c:pt>
                <c:pt idx="235">
                  <c:v>-0.1573060000000005</c:v>
                </c:pt>
                <c:pt idx="236">
                  <c:v>-0.15739300000000056</c:v>
                </c:pt>
                <c:pt idx="237">
                  <c:v>-0.15769400000000044</c:v>
                </c:pt>
                <c:pt idx="238">
                  <c:v>-0.15872500000000056</c:v>
                </c:pt>
                <c:pt idx="239">
                  <c:v>-0.15967500000000001</c:v>
                </c:pt>
                <c:pt idx="240">
                  <c:v>-0.15858800000000056</c:v>
                </c:pt>
                <c:pt idx="241">
                  <c:v>-0.15611100000000044</c:v>
                </c:pt>
                <c:pt idx="242">
                  <c:v>-0.1529770000000005</c:v>
                </c:pt>
                <c:pt idx="243">
                  <c:v>-0.15151200000000056</c:v>
                </c:pt>
                <c:pt idx="244">
                  <c:v>-0.14940000000000056</c:v>
                </c:pt>
                <c:pt idx="245">
                  <c:v>-0.145621</c:v>
                </c:pt>
                <c:pt idx="246">
                  <c:v>-0.14072100000000001</c:v>
                </c:pt>
                <c:pt idx="247">
                  <c:v>-0.13603799999999999</c:v>
                </c:pt>
                <c:pt idx="248">
                  <c:v>-0.131021</c:v>
                </c:pt>
                <c:pt idx="249">
                  <c:v>-0.12768299999999988</c:v>
                </c:pt>
                <c:pt idx="250">
                  <c:v>-0.12667699999999987</c:v>
                </c:pt>
                <c:pt idx="251">
                  <c:v>-0.126855</c:v>
                </c:pt>
                <c:pt idx="252">
                  <c:v>-0.13011500000000001</c:v>
                </c:pt>
                <c:pt idx="253">
                  <c:v>-0.133162</c:v>
                </c:pt>
                <c:pt idx="254">
                  <c:v>-0.13562199999999988</c:v>
                </c:pt>
                <c:pt idx="255">
                  <c:v>-0.13700699999999999</c:v>
                </c:pt>
                <c:pt idx="256">
                  <c:v>-0.13639100000000001</c:v>
                </c:pt>
                <c:pt idx="257">
                  <c:v>-0.13596100000000041</c:v>
                </c:pt>
                <c:pt idx="258">
                  <c:v>-0.13380300000000001</c:v>
                </c:pt>
                <c:pt idx="259">
                  <c:v>-0.13192999999999999</c:v>
                </c:pt>
                <c:pt idx="260">
                  <c:v>-0.13019500000000001</c:v>
                </c:pt>
                <c:pt idx="261">
                  <c:v>-0.12628400000000001</c:v>
                </c:pt>
                <c:pt idx="262">
                  <c:v>-0.12246700000000002</c:v>
                </c:pt>
                <c:pt idx="263">
                  <c:v>-0.120119</c:v>
                </c:pt>
                <c:pt idx="264">
                  <c:v>-0.12006600000000028</c:v>
                </c:pt>
                <c:pt idx="265">
                  <c:v>-0.11973399999999999</c:v>
                </c:pt>
                <c:pt idx="266">
                  <c:v>-0.1192060000000003</c:v>
                </c:pt>
                <c:pt idx="267">
                  <c:v>-0.12041600000000002</c:v>
                </c:pt>
                <c:pt idx="268">
                  <c:v>-0.12226099999999999</c:v>
                </c:pt>
                <c:pt idx="269">
                  <c:v>-0.12392700000000002</c:v>
                </c:pt>
                <c:pt idx="270">
                  <c:v>-0.12576100000000001</c:v>
                </c:pt>
                <c:pt idx="271">
                  <c:v>-0.127331</c:v>
                </c:pt>
                <c:pt idx="272">
                  <c:v>-0.12700700000000001</c:v>
                </c:pt>
                <c:pt idx="273">
                  <c:v>-0.126139</c:v>
                </c:pt>
                <c:pt idx="274">
                  <c:v>-0.12583</c:v>
                </c:pt>
                <c:pt idx="275">
                  <c:v>-0.12448400000000009</c:v>
                </c:pt>
                <c:pt idx="276">
                  <c:v>-0.12436600000000025</c:v>
                </c:pt>
                <c:pt idx="277">
                  <c:v>-0.12164100000000012</c:v>
                </c:pt>
                <c:pt idx="278">
                  <c:v>-0.119617</c:v>
                </c:pt>
                <c:pt idx="279">
                  <c:v>-0.11708600000000002</c:v>
                </c:pt>
                <c:pt idx="280">
                  <c:v>-0.11420400000000012</c:v>
                </c:pt>
                <c:pt idx="281">
                  <c:v>-0.114437</c:v>
                </c:pt>
                <c:pt idx="282">
                  <c:v>-0.113748</c:v>
                </c:pt>
                <c:pt idx="283">
                  <c:v>-0.11357500000000002</c:v>
                </c:pt>
                <c:pt idx="284">
                  <c:v>-0.11445699999999998</c:v>
                </c:pt>
                <c:pt idx="285">
                  <c:v>-0.113856</c:v>
                </c:pt>
                <c:pt idx="286">
                  <c:v>-0.11421199999999998</c:v>
                </c:pt>
                <c:pt idx="287">
                  <c:v>-0.112956</c:v>
                </c:pt>
                <c:pt idx="288">
                  <c:v>-0.11262000000000012</c:v>
                </c:pt>
                <c:pt idx="289">
                  <c:v>-0.11195799999999954</c:v>
                </c:pt>
                <c:pt idx="290">
                  <c:v>-0.109457</c:v>
                </c:pt>
                <c:pt idx="291">
                  <c:v>-0.109557</c:v>
                </c:pt>
                <c:pt idx="292">
                  <c:v>-0.10973300000000039</c:v>
                </c:pt>
                <c:pt idx="293">
                  <c:v>-0.10773900000000022</c:v>
                </c:pt>
                <c:pt idx="294">
                  <c:v>-0.10666399999999999</c:v>
                </c:pt>
                <c:pt idx="295">
                  <c:v>-0.10700000000000012</c:v>
                </c:pt>
                <c:pt idx="296">
                  <c:v>-0.10641299999999998</c:v>
                </c:pt>
                <c:pt idx="297">
                  <c:v>-0.10386600000000012</c:v>
                </c:pt>
                <c:pt idx="298">
                  <c:v>-0.10167000000000002</c:v>
                </c:pt>
                <c:pt idx="299">
                  <c:v>-9.9934000000000384E-2</c:v>
                </c:pt>
                <c:pt idx="300">
                  <c:v>-9.7217000000000012E-2</c:v>
                </c:pt>
                <c:pt idx="301">
                  <c:v>-9.5666000000000265E-2</c:v>
                </c:pt>
                <c:pt idx="302">
                  <c:v>-9.5119000000000023E-2</c:v>
                </c:pt>
                <c:pt idx="303">
                  <c:v>-9.2535000000000048E-2</c:v>
                </c:pt>
                <c:pt idx="304">
                  <c:v>-8.9891000000000068E-2</c:v>
                </c:pt>
                <c:pt idx="305">
                  <c:v>-8.8011000000000006E-2</c:v>
                </c:pt>
                <c:pt idx="306">
                  <c:v>-8.723800000000001E-2</c:v>
                </c:pt>
                <c:pt idx="307">
                  <c:v>-8.6889000000000008E-2</c:v>
                </c:pt>
                <c:pt idx="308">
                  <c:v>-8.6078000000000002E-2</c:v>
                </c:pt>
                <c:pt idx="309">
                  <c:v>-8.3096000000000267E-2</c:v>
                </c:pt>
                <c:pt idx="310">
                  <c:v>-7.8308000000000003E-2</c:v>
                </c:pt>
                <c:pt idx="311">
                  <c:v>-7.4075000000000002E-2</c:v>
                </c:pt>
                <c:pt idx="312">
                  <c:v>-7.066200000000003E-2</c:v>
                </c:pt>
                <c:pt idx="313">
                  <c:v>-6.6675999999999985E-2</c:v>
                </c:pt>
                <c:pt idx="314">
                  <c:v>-6.3780000000000003E-2</c:v>
                </c:pt>
                <c:pt idx="315">
                  <c:v>-6.1883000000000014E-2</c:v>
                </c:pt>
                <c:pt idx="316">
                  <c:v>-6.0159999999999998E-2</c:v>
                </c:pt>
                <c:pt idx="317">
                  <c:v>-5.9242000000000003E-2</c:v>
                </c:pt>
                <c:pt idx="318">
                  <c:v>-5.9398000000000256E-2</c:v>
                </c:pt>
                <c:pt idx="319">
                  <c:v>-6.0409000000000004E-2</c:v>
                </c:pt>
                <c:pt idx="320">
                  <c:v>-6.1767000000000113E-2</c:v>
                </c:pt>
                <c:pt idx="321">
                  <c:v>-6.2883000000000133E-2</c:v>
                </c:pt>
                <c:pt idx="322">
                  <c:v>-6.3855999999999996E-2</c:v>
                </c:pt>
                <c:pt idx="323">
                  <c:v>-6.4158999999999994E-2</c:v>
                </c:pt>
                <c:pt idx="324">
                  <c:v>-6.2884000000000023E-2</c:v>
                </c:pt>
                <c:pt idx="325">
                  <c:v>-6.1158999999999998E-2</c:v>
                </c:pt>
                <c:pt idx="326">
                  <c:v>-5.8361000000000024E-2</c:v>
                </c:pt>
                <c:pt idx="327">
                  <c:v>-5.5092000000000238E-2</c:v>
                </c:pt>
                <c:pt idx="328">
                  <c:v>-5.3214000000000004E-2</c:v>
                </c:pt>
                <c:pt idx="329">
                  <c:v>-5.0347000000000003E-2</c:v>
                </c:pt>
                <c:pt idx="330">
                  <c:v>-4.7105000000000001E-2</c:v>
                </c:pt>
                <c:pt idx="331">
                  <c:v>-4.5274999999999996E-2</c:v>
                </c:pt>
                <c:pt idx="332">
                  <c:v>-4.2677E-2</c:v>
                </c:pt>
                <c:pt idx="333">
                  <c:v>-4.0287000000000003E-2</c:v>
                </c:pt>
                <c:pt idx="334">
                  <c:v>-3.9538999999999998E-2</c:v>
                </c:pt>
                <c:pt idx="335">
                  <c:v>-3.8172000000000005E-2</c:v>
                </c:pt>
                <c:pt idx="336">
                  <c:v>-3.8355E-2</c:v>
                </c:pt>
                <c:pt idx="337">
                  <c:v>-3.7329000000000001E-2</c:v>
                </c:pt>
                <c:pt idx="338">
                  <c:v>-3.7848000000000118E-2</c:v>
                </c:pt>
                <c:pt idx="339">
                  <c:v>-3.7290000000000011E-2</c:v>
                </c:pt>
                <c:pt idx="340">
                  <c:v>-3.6285000000000123E-2</c:v>
                </c:pt>
                <c:pt idx="341">
                  <c:v>-3.5243000000000052E-2</c:v>
                </c:pt>
                <c:pt idx="342">
                  <c:v>-3.5520999999999997E-2</c:v>
                </c:pt>
                <c:pt idx="343">
                  <c:v>-3.5020000000000009E-2</c:v>
                </c:pt>
                <c:pt idx="344">
                  <c:v>-3.4943000000000002E-2</c:v>
                </c:pt>
                <c:pt idx="345">
                  <c:v>-3.3319000000000001E-2</c:v>
                </c:pt>
                <c:pt idx="346">
                  <c:v>-2.9592E-2</c:v>
                </c:pt>
                <c:pt idx="347">
                  <c:v>-2.5571000000000052E-2</c:v>
                </c:pt>
                <c:pt idx="348">
                  <c:v>-2.3227999999999999E-2</c:v>
                </c:pt>
                <c:pt idx="349">
                  <c:v>-2.22470000000001E-2</c:v>
                </c:pt>
                <c:pt idx="350">
                  <c:v>-2.2518E-2</c:v>
                </c:pt>
                <c:pt idx="351">
                  <c:v>-2.1128999999999988E-2</c:v>
                </c:pt>
                <c:pt idx="352">
                  <c:v>-2.0361999999999998E-2</c:v>
                </c:pt>
                <c:pt idx="353">
                  <c:v>-1.9392000000000041E-2</c:v>
                </c:pt>
                <c:pt idx="354">
                  <c:v>-1.8031999999999999E-2</c:v>
                </c:pt>
                <c:pt idx="355">
                  <c:v>-1.7122999999999999E-2</c:v>
                </c:pt>
                <c:pt idx="356">
                  <c:v>-1.7028000000000001E-2</c:v>
                </c:pt>
                <c:pt idx="357">
                  <c:v>-1.5692999999999999E-2</c:v>
                </c:pt>
                <c:pt idx="358">
                  <c:v>-1.4645E-2</c:v>
                </c:pt>
                <c:pt idx="359">
                  <c:v>-1.2497999999999978E-2</c:v>
                </c:pt>
                <c:pt idx="360">
                  <c:v>-1.0652E-2</c:v>
                </c:pt>
                <c:pt idx="361">
                  <c:v>-8.3780000000000208E-3</c:v>
                </c:pt>
                <c:pt idx="362">
                  <c:v>-6.0250000000000034E-3</c:v>
                </c:pt>
                <c:pt idx="363">
                  <c:v>-6.1340000000000014E-3</c:v>
                </c:pt>
                <c:pt idx="364">
                  <c:v>-8.0660000000000228E-3</c:v>
                </c:pt>
                <c:pt idx="365">
                  <c:v>-8.5540000000000008E-3</c:v>
                </c:pt>
                <c:pt idx="366">
                  <c:v>-8.6360000000000048E-3</c:v>
                </c:pt>
                <c:pt idx="367">
                  <c:v>-7.7460000000000289E-3</c:v>
                </c:pt>
                <c:pt idx="368">
                  <c:v>-5.8640000000000003E-3</c:v>
                </c:pt>
                <c:pt idx="369">
                  <c:v>-5.2590000000000189E-3</c:v>
                </c:pt>
                <c:pt idx="370">
                  <c:v>-5.1920000000000004E-3</c:v>
                </c:pt>
                <c:pt idx="371">
                  <c:v>-5.6649999999999956E-3</c:v>
                </c:pt>
                <c:pt idx="372">
                  <c:v>-5.3530000000000114E-3</c:v>
                </c:pt>
                <c:pt idx="373">
                  <c:v>-3.8340000000000002E-3</c:v>
                </c:pt>
                <c:pt idx="374">
                  <c:v>-2.2520000000000001E-3</c:v>
                </c:pt>
                <c:pt idx="375">
                  <c:v>-7.9600000000000319E-4</c:v>
                </c:pt>
                <c:pt idx="376">
                  <c:v>5.2800000000000134E-4</c:v>
                </c:pt>
                <c:pt idx="377">
                  <c:v>2.3059999999999999E-3</c:v>
                </c:pt>
                <c:pt idx="378">
                  <c:v>4.9529999999999999E-3</c:v>
                </c:pt>
                <c:pt idx="379">
                  <c:v>5.7959999999999999E-3</c:v>
                </c:pt>
                <c:pt idx="380">
                  <c:v>8.5940000000000027E-3</c:v>
                </c:pt>
                <c:pt idx="381">
                  <c:v>1.1480000000000049E-2</c:v>
                </c:pt>
                <c:pt idx="382">
                  <c:v>1.2737999999999998E-2</c:v>
                </c:pt>
                <c:pt idx="383">
                  <c:v>1.3604000000000041E-2</c:v>
                </c:pt>
                <c:pt idx="384">
                  <c:v>1.3195999999999998E-2</c:v>
                </c:pt>
                <c:pt idx="385">
                  <c:v>1.3632000000000003E-2</c:v>
                </c:pt>
                <c:pt idx="386">
                  <c:v>1.213E-2</c:v>
                </c:pt>
                <c:pt idx="387">
                  <c:v>8.4820000000000416E-3</c:v>
                </c:pt>
                <c:pt idx="388">
                  <c:v>6.8490000000000235E-3</c:v>
                </c:pt>
                <c:pt idx="389">
                  <c:v>5.6959999999999997E-3</c:v>
                </c:pt>
                <c:pt idx="390">
                  <c:v>4.9950000000000133E-3</c:v>
                </c:pt>
                <c:pt idx="391">
                  <c:v>4.7540000000000004E-3</c:v>
                </c:pt>
                <c:pt idx="392">
                  <c:v>5.6480000000000002E-3</c:v>
                </c:pt>
                <c:pt idx="393">
                  <c:v>6.1619999999999999E-3</c:v>
                </c:pt>
                <c:pt idx="394">
                  <c:v>6.6970000000000024E-3</c:v>
                </c:pt>
                <c:pt idx="395">
                  <c:v>7.0100000000000023E-3</c:v>
                </c:pt>
                <c:pt idx="396">
                  <c:v>9.8340000000000007E-3</c:v>
                </c:pt>
                <c:pt idx="397">
                  <c:v>1.1110999999999999E-2</c:v>
                </c:pt>
                <c:pt idx="398">
                  <c:v>1.2971E-2</c:v>
                </c:pt>
                <c:pt idx="399">
                  <c:v>1.2988000000000001E-2</c:v>
                </c:pt>
                <c:pt idx="400">
                  <c:v>1.2558E-2</c:v>
                </c:pt>
                <c:pt idx="401">
                  <c:v>1.2171E-2</c:v>
                </c:pt>
                <c:pt idx="402">
                  <c:v>1.1318E-2</c:v>
                </c:pt>
                <c:pt idx="403">
                  <c:v>1.0484000000000005E-2</c:v>
                </c:pt>
                <c:pt idx="404">
                  <c:v>1.2374E-2</c:v>
                </c:pt>
                <c:pt idx="405">
                  <c:v>1.2330000000000001E-2</c:v>
                </c:pt>
                <c:pt idx="406">
                  <c:v>1.5077E-2</c:v>
                </c:pt>
                <c:pt idx="407">
                  <c:v>1.5918999999999999E-2</c:v>
                </c:pt>
                <c:pt idx="408">
                  <c:v>1.805E-2</c:v>
                </c:pt>
                <c:pt idx="409">
                  <c:v>1.8416999999999999E-2</c:v>
                </c:pt>
                <c:pt idx="410">
                  <c:v>1.9375000000000003E-2</c:v>
                </c:pt>
                <c:pt idx="411">
                  <c:v>2.0367999999999997E-2</c:v>
                </c:pt>
                <c:pt idx="412">
                  <c:v>2.3255000000000001E-2</c:v>
                </c:pt>
                <c:pt idx="413">
                  <c:v>2.3806000000000001E-2</c:v>
                </c:pt>
                <c:pt idx="414">
                  <c:v>2.3851000000000011E-2</c:v>
                </c:pt>
                <c:pt idx="415">
                  <c:v>2.2557000000000011E-2</c:v>
                </c:pt>
                <c:pt idx="416">
                  <c:v>2.2127000000000001E-2</c:v>
                </c:pt>
                <c:pt idx="417">
                  <c:v>2.1991000000000011E-2</c:v>
                </c:pt>
                <c:pt idx="418">
                  <c:v>2.4896999999999999E-2</c:v>
                </c:pt>
                <c:pt idx="419">
                  <c:v>2.6224999999999998E-2</c:v>
                </c:pt>
                <c:pt idx="420">
                  <c:v>2.6762000000000001E-2</c:v>
                </c:pt>
                <c:pt idx="421">
                  <c:v>2.4261999999999999E-2</c:v>
                </c:pt>
                <c:pt idx="422">
                  <c:v>2.3749999999999997E-2</c:v>
                </c:pt>
                <c:pt idx="423">
                  <c:v>2.2124999999999999E-2</c:v>
                </c:pt>
                <c:pt idx="424">
                  <c:v>2.1344000000000002E-2</c:v>
                </c:pt>
                <c:pt idx="425">
                  <c:v>1.4433E-2</c:v>
                </c:pt>
                <c:pt idx="426">
                  <c:v>1.3365000000000005E-2</c:v>
                </c:pt>
                <c:pt idx="427">
                  <c:v>1.1452E-2</c:v>
                </c:pt>
                <c:pt idx="428">
                  <c:v>1.1854999999999999E-2</c:v>
                </c:pt>
                <c:pt idx="429">
                  <c:v>1.2938E-2</c:v>
                </c:pt>
                <c:pt idx="430">
                  <c:v>1.4680000000000007E-2</c:v>
                </c:pt>
                <c:pt idx="431">
                  <c:v>1.4338999999999956E-2</c:v>
                </c:pt>
                <c:pt idx="432">
                  <c:v>1.6351999999999998E-2</c:v>
                </c:pt>
                <c:pt idx="433">
                  <c:v>1.5611000000000003E-2</c:v>
                </c:pt>
                <c:pt idx="434">
                  <c:v>1.9828999999999999E-2</c:v>
                </c:pt>
                <c:pt idx="435">
                  <c:v>2.1184999999999999E-2</c:v>
                </c:pt>
                <c:pt idx="436">
                  <c:v>2.2596000000000002E-2</c:v>
                </c:pt>
                <c:pt idx="437">
                  <c:v>2.1834000000000086E-2</c:v>
                </c:pt>
                <c:pt idx="438">
                  <c:v>2.1439000000000107E-2</c:v>
                </c:pt>
                <c:pt idx="439">
                  <c:v>1.9509000000000058E-2</c:v>
                </c:pt>
                <c:pt idx="440">
                  <c:v>2.0136999999999999E-2</c:v>
                </c:pt>
                <c:pt idx="441">
                  <c:v>1.9828999999999999E-2</c:v>
                </c:pt>
                <c:pt idx="442">
                  <c:v>2.2027000000000012E-2</c:v>
                </c:pt>
                <c:pt idx="443">
                  <c:v>2.4924999999999978E-2</c:v>
                </c:pt>
                <c:pt idx="444">
                  <c:v>2.3349999999999999E-2</c:v>
                </c:pt>
                <c:pt idx="445">
                  <c:v>1.6958999999999998E-2</c:v>
                </c:pt>
                <c:pt idx="446">
                  <c:v>1.4371E-2</c:v>
                </c:pt>
                <c:pt idx="447">
                  <c:v>1.3200000000000042E-2</c:v>
                </c:pt>
                <c:pt idx="448">
                  <c:v>1.3030000000000003E-2</c:v>
                </c:pt>
                <c:pt idx="449">
                  <c:v>8.8730000000000267E-3</c:v>
                </c:pt>
                <c:pt idx="450">
                  <c:v>9.4100000000000208E-3</c:v>
                </c:pt>
                <c:pt idx="451">
                  <c:v>8.3580000000000338E-3</c:v>
                </c:pt>
                <c:pt idx="452">
                  <c:v>7.2330000000000267E-3</c:v>
                </c:pt>
                <c:pt idx="453">
                  <c:v>4.4190000000000193E-3</c:v>
                </c:pt>
                <c:pt idx="454">
                  <c:v>4.9410000000000252E-3</c:v>
                </c:pt>
                <c:pt idx="455">
                  <c:v>-2.6670000000000127E-3</c:v>
                </c:pt>
                <c:pt idx="456">
                  <c:v>-8.234E-3</c:v>
                </c:pt>
                <c:pt idx="457">
                  <c:v>-1.1025999999999999E-2</c:v>
                </c:pt>
                <c:pt idx="458">
                  <c:v>-1.0232E-2</c:v>
                </c:pt>
                <c:pt idx="459">
                  <c:v>-1.2674E-2</c:v>
                </c:pt>
                <c:pt idx="460">
                  <c:v>-1.682300000000006E-2</c:v>
                </c:pt>
                <c:pt idx="461">
                  <c:v>-1.8541000000000057E-2</c:v>
                </c:pt>
                <c:pt idx="462">
                  <c:v>-1.8541000000000057E-2</c:v>
                </c:pt>
                <c:pt idx="463">
                  <c:v>-1.6851999999999999E-2</c:v>
                </c:pt>
                <c:pt idx="464">
                  <c:v>-1.3127000000000003E-2</c:v>
                </c:pt>
                <c:pt idx="465">
                  <c:v>-1.1228000000000005E-2</c:v>
                </c:pt>
                <c:pt idx="466">
                  <c:v>-1.3932000000000003E-2</c:v>
                </c:pt>
                <c:pt idx="467">
                  <c:v>-1.5903000000000007E-2</c:v>
                </c:pt>
                <c:pt idx="468">
                  <c:v>-1.7832000000000001E-2</c:v>
                </c:pt>
                <c:pt idx="469">
                  <c:v>-1.8269000000000001E-2</c:v>
                </c:pt>
                <c:pt idx="470">
                  <c:v>-1.7618000000000002E-2</c:v>
                </c:pt>
                <c:pt idx="471">
                  <c:v>-1.9129000000000021E-2</c:v>
                </c:pt>
                <c:pt idx="472">
                  <c:v>-2.0644000000000006E-2</c:v>
                </c:pt>
                <c:pt idx="473">
                  <c:v>-2.1718000000000001E-2</c:v>
                </c:pt>
                <c:pt idx="474">
                  <c:v>-2.3671000000000084E-2</c:v>
                </c:pt>
                <c:pt idx="475">
                  <c:v>-2.5163000000000001E-2</c:v>
                </c:pt>
                <c:pt idx="476">
                  <c:v>-2.8147999999999999E-2</c:v>
                </c:pt>
                <c:pt idx="477">
                  <c:v>-3.0052000000000002E-2</c:v>
                </c:pt>
                <c:pt idx="478">
                  <c:v>-3.1945000000000015E-2</c:v>
                </c:pt>
                <c:pt idx="479">
                  <c:v>-3.6049000000000012E-2</c:v>
                </c:pt>
                <c:pt idx="480">
                  <c:v>-3.6736999999999999E-2</c:v>
                </c:pt>
                <c:pt idx="481">
                  <c:v>-3.7760000000000002E-2</c:v>
                </c:pt>
                <c:pt idx="482">
                  <c:v>-3.7635000000000161E-2</c:v>
                </c:pt>
                <c:pt idx="483">
                  <c:v>-3.8246000000000002E-2</c:v>
                </c:pt>
                <c:pt idx="484">
                  <c:v>-3.6825000000000052E-2</c:v>
                </c:pt>
                <c:pt idx="485">
                  <c:v>-3.6615000000000092E-2</c:v>
                </c:pt>
                <c:pt idx="486">
                  <c:v>-3.7081000000000162E-2</c:v>
                </c:pt>
                <c:pt idx="487">
                  <c:v>-4.0338000000000013E-2</c:v>
                </c:pt>
                <c:pt idx="488">
                  <c:v>-4.2796000000000313E-2</c:v>
                </c:pt>
                <c:pt idx="489">
                  <c:v>-4.3598999999999999E-2</c:v>
                </c:pt>
                <c:pt idx="490">
                  <c:v>-4.8073000000000012E-2</c:v>
                </c:pt>
                <c:pt idx="491">
                  <c:v>-4.9723000000000184E-2</c:v>
                </c:pt>
                <c:pt idx="492">
                  <c:v>-5.0526000000000022E-2</c:v>
                </c:pt>
                <c:pt idx="493">
                  <c:v>-5.5028000000000001E-2</c:v>
                </c:pt>
                <c:pt idx="494">
                  <c:v>-5.7042000000000023E-2</c:v>
                </c:pt>
                <c:pt idx="495">
                  <c:v>-5.9473000000000033E-2</c:v>
                </c:pt>
                <c:pt idx="496">
                  <c:v>-5.9909000000000004E-2</c:v>
                </c:pt>
                <c:pt idx="497">
                  <c:v>-6.0755000000000003E-2</c:v>
                </c:pt>
                <c:pt idx="498">
                  <c:v>-6.2820000000000001E-2</c:v>
                </c:pt>
                <c:pt idx="499">
                  <c:v>-6.5240999999999993E-2</c:v>
                </c:pt>
                <c:pt idx="500">
                  <c:v>-6.5514000000000003E-2</c:v>
                </c:pt>
                <c:pt idx="501">
                  <c:v>-7.0462000000000247E-2</c:v>
                </c:pt>
                <c:pt idx="502">
                  <c:v>-7.2829000000000019E-2</c:v>
                </c:pt>
                <c:pt idx="503">
                  <c:v>-7.4368000000000267E-2</c:v>
                </c:pt>
                <c:pt idx="504">
                  <c:v>-7.6256000000000004E-2</c:v>
                </c:pt>
                <c:pt idx="505">
                  <c:v>-7.9861000000000237E-2</c:v>
                </c:pt>
                <c:pt idx="506">
                  <c:v>-8.3008000000000068E-2</c:v>
                </c:pt>
                <c:pt idx="507">
                  <c:v>-8.6991000000000041E-2</c:v>
                </c:pt>
                <c:pt idx="508">
                  <c:v>-8.7622000000000005E-2</c:v>
                </c:pt>
                <c:pt idx="509">
                  <c:v>-9.2125000000000068E-2</c:v>
                </c:pt>
                <c:pt idx="510">
                  <c:v>-9.1791000000000025E-2</c:v>
                </c:pt>
                <c:pt idx="511">
                  <c:v>-9.5479000000000008E-2</c:v>
                </c:pt>
                <c:pt idx="512">
                  <c:v>-9.741000000000001E-2</c:v>
                </c:pt>
                <c:pt idx="513">
                  <c:v>-0.10017000000000002</c:v>
                </c:pt>
                <c:pt idx="514">
                  <c:v>-9.8592000000000471E-2</c:v>
                </c:pt>
                <c:pt idx="515">
                  <c:v>-0.10044500000000002</c:v>
                </c:pt>
                <c:pt idx="516">
                  <c:v>-0.101469</c:v>
                </c:pt>
                <c:pt idx="517">
                  <c:v>-0.101969</c:v>
                </c:pt>
                <c:pt idx="518">
                  <c:v>-0.103808</c:v>
                </c:pt>
                <c:pt idx="519">
                  <c:v>-0.106919</c:v>
                </c:pt>
                <c:pt idx="520">
                  <c:v>-0.10603899999999998</c:v>
                </c:pt>
                <c:pt idx="521">
                  <c:v>-0.11004899999999967</c:v>
                </c:pt>
                <c:pt idx="522">
                  <c:v>-0.112238</c:v>
                </c:pt>
                <c:pt idx="523">
                  <c:v>-0.116758</c:v>
                </c:pt>
                <c:pt idx="524">
                  <c:v>-0.11900600000000019</c:v>
                </c:pt>
                <c:pt idx="525">
                  <c:v>-0.12024000000000012</c:v>
                </c:pt>
                <c:pt idx="526">
                  <c:v>-0.12353100000000022</c:v>
                </c:pt>
                <c:pt idx="527">
                  <c:v>-0.12657499999999997</c:v>
                </c:pt>
                <c:pt idx="528">
                  <c:v>-0.128333</c:v>
                </c:pt>
                <c:pt idx="529">
                  <c:v>-0.13184000000000001</c:v>
                </c:pt>
                <c:pt idx="530">
                  <c:v>-0.132159</c:v>
                </c:pt>
                <c:pt idx="531">
                  <c:v>-0.13567899999999997</c:v>
                </c:pt>
                <c:pt idx="532">
                  <c:v>-0.13590300000000041</c:v>
                </c:pt>
                <c:pt idx="533">
                  <c:v>-0.13758000000000001</c:v>
                </c:pt>
                <c:pt idx="534">
                  <c:v>-0.14170600000000041</c:v>
                </c:pt>
                <c:pt idx="535">
                  <c:v>-0.14423900000000056</c:v>
                </c:pt>
                <c:pt idx="536">
                  <c:v>-0.14833800000000041</c:v>
                </c:pt>
                <c:pt idx="537">
                  <c:v>-0.15034900000000068</c:v>
                </c:pt>
                <c:pt idx="538">
                  <c:v>-0.15434500000000068</c:v>
                </c:pt>
                <c:pt idx="539">
                  <c:v>-0.15402900000000044</c:v>
                </c:pt>
                <c:pt idx="540">
                  <c:v>-0.15610599999999999</c:v>
                </c:pt>
                <c:pt idx="541">
                  <c:v>-0.15962100000000001</c:v>
                </c:pt>
                <c:pt idx="542">
                  <c:v>-0.16079299999999999</c:v>
                </c:pt>
                <c:pt idx="543">
                  <c:v>-0.1633</c:v>
                </c:pt>
                <c:pt idx="544">
                  <c:v>-0.16542200000000001</c:v>
                </c:pt>
                <c:pt idx="545">
                  <c:v>-0.16306799999999999</c:v>
                </c:pt>
                <c:pt idx="546">
                  <c:v>-0.167627</c:v>
                </c:pt>
                <c:pt idx="547">
                  <c:v>-0.16727300000000001</c:v>
                </c:pt>
                <c:pt idx="548">
                  <c:v>-0.17142299999999999</c:v>
                </c:pt>
                <c:pt idx="549">
                  <c:v>-0.17000100000000001</c:v>
                </c:pt>
                <c:pt idx="550">
                  <c:v>-0.17204800000000056</c:v>
                </c:pt>
                <c:pt idx="551">
                  <c:v>-0.17804500000000056</c:v>
                </c:pt>
                <c:pt idx="552">
                  <c:v>-0.17797600000000041</c:v>
                </c:pt>
                <c:pt idx="553">
                  <c:v>-0.17989600000000044</c:v>
                </c:pt>
                <c:pt idx="554">
                  <c:v>-0.18547400000000044</c:v>
                </c:pt>
                <c:pt idx="555">
                  <c:v>-0.18388399999999999</c:v>
                </c:pt>
                <c:pt idx="556">
                  <c:v>-0.18683800000000053</c:v>
                </c:pt>
                <c:pt idx="557">
                  <c:v>-0.18972800000000056</c:v>
                </c:pt>
                <c:pt idx="558">
                  <c:v>-0.19522999999999999</c:v>
                </c:pt>
                <c:pt idx="559">
                  <c:v>-0.19723399999999999</c:v>
                </c:pt>
                <c:pt idx="560">
                  <c:v>-0.197523</c:v>
                </c:pt>
                <c:pt idx="561">
                  <c:v>-0.20319499999999999</c:v>
                </c:pt>
                <c:pt idx="562">
                  <c:v>-0.2045980000000005</c:v>
                </c:pt>
                <c:pt idx="563">
                  <c:v>-0.2045420000000005</c:v>
                </c:pt>
                <c:pt idx="564">
                  <c:v>-0.20688000000000001</c:v>
                </c:pt>
                <c:pt idx="565">
                  <c:v>-0.21140500000000059</c:v>
                </c:pt>
                <c:pt idx="566">
                  <c:v>-0.21105000000000004</c:v>
                </c:pt>
                <c:pt idx="567">
                  <c:v>-0.21246100000000068</c:v>
                </c:pt>
                <c:pt idx="568">
                  <c:v>-0.21522200000000041</c:v>
                </c:pt>
                <c:pt idx="569">
                  <c:v>-0.22079900000000041</c:v>
                </c:pt>
                <c:pt idx="570">
                  <c:v>-0.22035299999999997</c:v>
                </c:pt>
                <c:pt idx="571">
                  <c:v>-0.22747000000000001</c:v>
                </c:pt>
                <c:pt idx="572">
                  <c:v>-0.22958799999999999</c:v>
                </c:pt>
                <c:pt idx="573">
                  <c:v>-0.234623</c:v>
                </c:pt>
                <c:pt idx="574">
                  <c:v>-0.2385410000000005</c:v>
                </c:pt>
                <c:pt idx="575">
                  <c:v>-0.24640600000000062</c:v>
                </c:pt>
                <c:pt idx="576">
                  <c:v>-0.24920600000000068</c:v>
                </c:pt>
                <c:pt idx="577">
                  <c:v>-0.2505690000000001</c:v>
                </c:pt>
                <c:pt idx="578">
                  <c:v>-0.24909500000000068</c:v>
                </c:pt>
                <c:pt idx="579">
                  <c:v>-0.25353299999999995</c:v>
                </c:pt>
                <c:pt idx="580">
                  <c:v>-0.25264799999999998</c:v>
                </c:pt>
                <c:pt idx="581">
                  <c:v>-0.26110100000000003</c:v>
                </c:pt>
                <c:pt idx="582">
                  <c:v>-0.2666170000000001</c:v>
                </c:pt>
                <c:pt idx="583">
                  <c:v>-0.26624199999999998</c:v>
                </c:pt>
                <c:pt idx="584">
                  <c:v>-0.26846400000000031</c:v>
                </c:pt>
                <c:pt idx="585">
                  <c:v>-0.27359800000000001</c:v>
                </c:pt>
                <c:pt idx="586">
                  <c:v>-0.28020600000000001</c:v>
                </c:pt>
                <c:pt idx="587">
                  <c:v>-0.28353800000000001</c:v>
                </c:pt>
                <c:pt idx="588">
                  <c:v>-0.28701700000000002</c:v>
                </c:pt>
                <c:pt idx="589">
                  <c:v>-0.29093800000000031</c:v>
                </c:pt>
                <c:pt idx="590">
                  <c:v>-0.28998400000000124</c:v>
                </c:pt>
                <c:pt idx="591">
                  <c:v>-0.29049000000000008</c:v>
                </c:pt>
                <c:pt idx="592">
                  <c:v>-0.29461100000000001</c:v>
                </c:pt>
                <c:pt idx="593">
                  <c:v>-0.29616500000000001</c:v>
                </c:pt>
                <c:pt idx="594">
                  <c:v>-0.29789000000000032</c:v>
                </c:pt>
              </c:numCache>
            </c:numRef>
          </c:yVal>
        </c:ser>
        <c:ser>
          <c:idx val="3"/>
          <c:order val="3"/>
          <c:tx>
            <c:v>谷(真値)</c:v>
          </c:tx>
          <c:spPr>
            <a:ln w="19050">
              <a:solidFill>
                <a:srgbClr val="4F81BD">
                  <a:lumMod val="60000"/>
                  <a:lumOff val="40000"/>
                </a:srgbClr>
              </a:solidFill>
              <a:prstDash val="sysDot"/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ser>
          <c:idx val="4"/>
          <c:order val="4"/>
          <c:tx>
            <c:v>山</c:v>
          </c:tx>
          <c:spPr>
            <a:ln w="19050">
              <a:solidFill>
                <a:srgbClr val="9BBB59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new!$A$2:$A$596</c:f>
              <c:numCache>
                <c:formatCode>General</c:formatCode>
                <c:ptCount val="595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0.31000000000000094</c:v>
                </c:pt>
                <c:pt idx="63">
                  <c:v>0.31500000000000095</c:v>
                </c:pt>
                <c:pt idx="64">
                  <c:v>0.32000000000000106</c:v>
                </c:pt>
                <c:pt idx="65">
                  <c:v>0.32500000000000107</c:v>
                </c:pt>
                <c:pt idx="66">
                  <c:v>0.33000000000000124</c:v>
                </c:pt>
                <c:pt idx="67">
                  <c:v>0.33500000000000124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0.37500000000000094</c:v>
                </c:pt>
                <c:pt idx="76">
                  <c:v>0.38000000000000106</c:v>
                </c:pt>
                <c:pt idx="77">
                  <c:v>0.38500000000000106</c:v>
                </c:pt>
                <c:pt idx="78">
                  <c:v>0.39000000000000107</c:v>
                </c:pt>
                <c:pt idx="79">
                  <c:v>0.39500000000000124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0.43500000000000094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0.61500000000000188</c:v>
                </c:pt>
                <c:pt idx="124">
                  <c:v>0.62000000000000188</c:v>
                </c:pt>
                <c:pt idx="125">
                  <c:v>0.625000000000002</c:v>
                </c:pt>
                <c:pt idx="126">
                  <c:v>0.63000000000000211</c:v>
                </c:pt>
                <c:pt idx="127">
                  <c:v>0.63500000000000212</c:v>
                </c:pt>
                <c:pt idx="128">
                  <c:v>0.64000000000000212</c:v>
                </c:pt>
                <c:pt idx="129">
                  <c:v>0.64500000000000213</c:v>
                </c:pt>
                <c:pt idx="130">
                  <c:v>0.65000000000000224</c:v>
                </c:pt>
                <c:pt idx="131">
                  <c:v>0.65500000000000236</c:v>
                </c:pt>
                <c:pt idx="132">
                  <c:v>0.66000000000000236</c:v>
                </c:pt>
                <c:pt idx="133">
                  <c:v>0.66500000000000248</c:v>
                </c:pt>
                <c:pt idx="134">
                  <c:v>0.67000000000000248</c:v>
                </c:pt>
                <c:pt idx="135">
                  <c:v>0.67500000000000249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0.74000000000000188</c:v>
                </c:pt>
                <c:pt idx="149">
                  <c:v>0.74500000000000188</c:v>
                </c:pt>
                <c:pt idx="150">
                  <c:v>0.750000000000002</c:v>
                </c:pt>
                <c:pt idx="151">
                  <c:v>0.75500000000000211</c:v>
                </c:pt>
                <c:pt idx="152">
                  <c:v>0.76000000000000212</c:v>
                </c:pt>
                <c:pt idx="153">
                  <c:v>0.76500000000000212</c:v>
                </c:pt>
                <c:pt idx="154">
                  <c:v>0.77000000000000213</c:v>
                </c:pt>
                <c:pt idx="155">
                  <c:v>0.77500000000000224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0.86500000000000188</c:v>
                </c:pt>
                <c:pt idx="174">
                  <c:v>0.87000000000000188</c:v>
                </c:pt>
                <c:pt idx="175">
                  <c:v>0.875000000000002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1.0049999999999959</c:v>
                </c:pt>
                <c:pt idx="202">
                  <c:v>1.01</c:v>
                </c:pt>
                <c:pt idx="203">
                  <c:v>1.0149999999999959</c:v>
                </c:pt>
                <c:pt idx="204">
                  <c:v>1.02</c:v>
                </c:pt>
                <c:pt idx="205">
                  <c:v>1.0249999999999957</c:v>
                </c:pt>
                <c:pt idx="206">
                  <c:v>1.03</c:v>
                </c:pt>
                <c:pt idx="207">
                  <c:v>1.0349999999999957</c:v>
                </c:pt>
                <c:pt idx="208">
                  <c:v>1.04</c:v>
                </c:pt>
                <c:pt idx="209">
                  <c:v>1.0449999999999962</c:v>
                </c:pt>
                <c:pt idx="210">
                  <c:v>1.05</c:v>
                </c:pt>
                <c:pt idx="211">
                  <c:v>1.0549999999999962</c:v>
                </c:pt>
                <c:pt idx="212">
                  <c:v>1.06</c:v>
                </c:pt>
                <c:pt idx="213">
                  <c:v>1.0649999999999962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1.1599999999999957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1.1800000000000037</c:v>
                </c:pt>
                <c:pt idx="237">
                  <c:v>1.1850000000000001</c:v>
                </c:pt>
                <c:pt idx="238">
                  <c:v>1.1900000000000037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1.2049999999999954</c:v>
                </c:pt>
                <c:pt idx="242">
                  <c:v>1.21</c:v>
                </c:pt>
                <c:pt idx="243">
                  <c:v>1.2149999999999954</c:v>
                </c:pt>
                <c:pt idx="244">
                  <c:v>1.22</c:v>
                </c:pt>
                <c:pt idx="245">
                  <c:v>1.2249999999999954</c:v>
                </c:pt>
                <c:pt idx="246">
                  <c:v>1.23</c:v>
                </c:pt>
                <c:pt idx="247">
                  <c:v>1.2349999999999954</c:v>
                </c:pt>
                <c:pt idx="248">
                  <c:v>1.24</c:v>
                </c:pt>
                <c:pt idx="249">
                  <c:v>1.2449999999999959</c:v>
                </c:pt>
                <c:pt idx="250">
                  <c:v>1.25</c:v>
                </c:pt>
                <c:pt idx="251">
                  <c:v>1.2549999999999959</c:v>
                </c:pt>
                <c:pt idx="252">
                  <c:v>1.26</c:v>
                </c:pt>
                <c:pt idx="253">
                  <c:v>1.2649999999999959</c:v>
                </c:pt>
                <c:pt idx="254">
                  <c:v>1.27</c:v>
                </c:pt>
                <c:pt idx="255">
                  <c:v>1.2749999999999961</c:v>
                </c:pt>
                <c:pt idx="256">
                  <c:v>1.28</c:v>
                </c:pt>
                <c:pt idx="257">
                  <c:v>1.2849999999999957</c:v>
                </c:pt>
                <c:pt idx="258">
                  <c:v>1.29</c:v>
                </c:pt>
                <c:pt idx="259">
                  <c:v>1.2949999999999962</c:v>
                </c:pt>
                <c:pt idx="260">
                  <c:v>1.3</c:v>
                </c:pt>
                <c:pt idx="261">
                  <c:v>1.3049999999999962</c:v>
                </c:pt>
                <c:pt idx="262">
                  <c:v>1.31</c:v>
                </c:pt>
                <c:pt idx="263">
                  <c:v>1.3149999999999962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1.4049999999999947</c:v>
                </c:pt>
                <c:pt idx="282">
                  <c:v>1.41</c:v>
                </c:pt>
                <c:pt idx="283">
                  <c:v>1.4149999999999949</c:v>
                </c:pt>
                <c:pt idx="284">
                  <c:v>1.42</c:v>
                </c:pt>
                <c:pt idx="285">
                  <c:v>1.4249999999999949</c:v>
                </c:pt>
                <c:pt idx="286">
                  <c:v>1.43</c:v>
                </c:pt>
                <c:pt idx="287">
                  <c:v>1.4349999999999949</c:v>
                </c:pt>
                <c:pt idx="288">
                  <c:v>1.44</c:v>
                </c:pt>
                <c:pt idx="289">
                  <c:v>1.4449999999999954</c:v>
                </c:pt>
                <c:pt idx="290">
                  <c:v>1.45</c:v>
                </c:pt>
                <c:pt idx="291">
                  <c:v>1.4549999999999954</c:v>
                </c:pt>
                <c:pt idx="292">
                  <c:v>1.46</c:v>
                </c:pt>
                <c:pt idx="293">
                  <c:v>1.4649999999999954</c:v>
                </c:pt>
                <c:pt idx="294">
                  <c:v>1.47</c:v>
                </c:pt>
                <c:pt idx="295">
                  <c:v>1.4749999999999954</c:v>
                </c:pt>
                <c:pt idx="296">
                  <c:v>1.48</c:v>
                </c:pt>
                <c:pt idx="297">
                  <c:v>1.4849999999999954</c:v>
                </c:pt>
                <c:pt idx="298">
                  <c:v>1.49</c:v>
                </c:pt>
                <c:pt idx="299">
                  <c:v>1.4949999999999959</c:v>
                </c:pt>
                <c:pt idx="300">
                  <c:v>1.5</c:v>
                </c:pt>
                <c:pt idx="301">
                  <c:v>1.5049999999999959</c:v>
                </c:pt>
                <c:pt idx="302">
                  <c:v>1.51</c:v>
                </c:pt>
                <c:pt idx="303">
                  <c:v>1.5149999999999959</c:v>
                </c:pt>
                <c:pt idx="304">
                  <c:v>1.52</c:v>
                </c:pt>
                <c:pt idx="305">
                  <c:v>1.5249999999999961</c:v>
                </c:pt>
                <c:pt idx="306">
                  <c:v>1.53</c:v>
                </c:pt>
                <c:pt idx="307">
                  <c:v>1.5349999999999961</c:v>
                </c:pt>
                <c:pt idx="308">
                  <c:v>1.54</c:v>
                </c:pt>
                <c:pt idx="309">
                  <c:v>1.5449999999999962</c:v>
                </c:pt>
                <c:pt idx="310">
                  <c:v>1.55</c:v>
                </c:pt>
                <c:pt idx="311">
                  <c:v>1.5549999999999962</c:v>
                </c:pt>
                <c:pt idx="312">
                  <c:v>1.56</c:v>
                </c:pt>
                <c:pt idx="313">
                  <c:v>1.5649999999999962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1.6800000000000037</c:v>
                </c:pt>
                <c:pt idx="337">
                  <c:v>1.6850000000000001</c:v>
                </c:pt>
                <c:pt idx="338">
                  <c:v>1.6900000000000037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1.7049999999999954</c:v>
                </c:pt>
                <c:pt idx="342">
                  <c:v>1.71</c:v>
                </c:pt>
                <c:pt idx="343">
                  <c:v>1.7149999999999954</c:v>
                </c:pt>
                <c:pt idx="344">
                  <c:v>1.72</c:v>
                </c:pt>
                <c:pt idx="345">
                  <c:v>1.7249999999999954</c:v>
                </c:pt>
                <c:pt idx="346">
                  <c:v>1.73</c:v>
                </c:pt>
                <c:pt idx="347">
                  <c:v>1.7349999999999954</c:v>
                </c:pt>
                <c:pt idx="348">
                  <c:v>1.74</c:v>
                </c:pt>
                <c:pt idx="349">
                  <c:v>1.7449999999999959</c:v>
                </c:pt>
                <c:pt idx="350">
                  <c:v>1.75</c:v>
                </c:pt>
                <c:pt idx="351">
                  <c:v>1.7549999999999959</c:v>
                </c:pt>
                <c:pt idx="352">
                  <c:v>1.76</c:v>
                </c:pt>
                <c:pt idx="353">
                  <c:v>1.7649999999999959</c:v>
                </c:pt>
                <c:pt idx="354">
                  <c:v>1.77</c:v>
                </c:pt>
                <c:pt idx="355">
                  <c:v>1.7749999999999961</c:v>
                </c:pt>
                <c:pt idx="356">
                  <c:v>1.78</c:v>
                </c:pt>
                <c:pt idx="357">
                  <c:v>1.7849999999999961</c:v>
                </c:pt>
                <c:pt idx="358">
                  <c:v>1.79</c:v>
                </c:pt>
                <c:pt idx="359">
                  <c:v>1.7949999999999962</c:v>
                </c:pt>
                <c:pt idx="360">
                  <c:v>1.8</c:v>
                </c:pt>
                <c:pt idx="361">
                  <c:v>1.8049999999999962</c:v>
                </c:pt>
                <c:pt idx="362">
                  <c:v>1.81</c:v>
                </c:pt>
                <c:pt idx="363">
                  <c:v>1.8149999999999962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1.9300000000000037</c:v>
                </c:pt>
                <c:pt idx="387">
                  <c:v>1.9350000000000001</c:v>
                </c:pt>
                <c:pt idx="388">
                  <c:v>1.9400000000000037</c:v>
                </c:pt>
                <c:pt idx="389">
                  <c:v>1.9450000000000001</c:v>
                </c:pt>
                <c:pt idx="390">
                  <c:v>1.9500000000000037</c:v>
                </c:pt>
                <c:pt idx="391">
                  <c:v>1.9550000000000001</c:v>
                </c:pt>
                <c:pt idx="392">
                  <c:v>1.9600000000000037</c:v>
                </c:pt>
                <c:pt idx="393">
                  <c:v>1.9650000000000001</c:v>
                </c:pt>
                <c:pt idx="394">
                  <c:v>1.9700000000000037</c:v>
                </c:pt>
                <c:pt idx="395">
                  <c:v>1.9750000000000001</c:v>
                </c:pt>
                <c:pt idx="396">
                  <c:v>1.9800000000000042</c:v>
                </c:pt>
                <c:pt idx="397">
                  <c:v>1.9850000000000001</c:v>
                </c:pt>
                <c:pt idx="398">
                  <c:v>1.9900000000000042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</c:numCache>
            </c:numRef>
          </c:xVal>
          <c:yVal>
            <c:numRef>
              <c:f>new!$D$2:$D$596</c:f>
              <c:numCache>
                <c:formatCode>General</c:formatCode>
                <c:ptCount val="595"/>
                <c:pt idx="0">
                  <c:v>0</c:v>
                </c:pt>
                <c:pt idx="1">
                  <c:v>-2.3300000000000005E-4</c:v>
                </c:pt>
                <c:pt idx="2">
                  <c:v>8.9400000000000048E-4</c:v>
                </c:pt>
                <c:pt idx="3">
                  <c:v>1.1739999999999999E-3</c:v>
                </c:pt>
                <c:pt idx="4">
                  <c:v>3.2720000000000002E-3</c:v>
                </c:pt>
                <c:pt idx="5">
                  <c:v>4.1920000000000004E-3</c:v>
                </c:pt>
                <c:pt idx="6">
                  <c:v>1.9430000000000072E-3</c:v>
                </c:pt>
                <c:pt idx="7">
                  <c:v>-5.8400000000000194E-4</c:v>
                </c:pt>
                <c:pt idx="8">
                  <c:v>-4.0600000000000022E-4</c:v>
                </c:pt>
                <c:pt idx="9">
                  <c:v>2.2670000000000112E-3</c:v>
                </c:pt>
                <c:pt idx="10">
                  <c:v>5.4480000000000188E-3</c:v>
                </c:pt>
                <c:pt idx="11">
                  <c:v>7.7229999999999998E-3</c:v>
                </c:pt>
                <c:pt idx="12">
                  <c:v>9.7520000000000228E-3</c:v>
                </c:pt>
                <c:pt idx="13">
                  <c:v>1.0995000000000001E-2</c:v>
                </c:pt>
                <c:pt idx="14">
                  <c:v>1.1528999999999999E-2</c:v>
                </c:pt>
                <c:pt idx="15">
                  <c:v>1.2269E-2</c:v>
                </c:pt>
                <c:pt idx="16">
                  <c:v>1.3788000000000003E-2</c:v>
                </c:pt>
                <c:pt idx="17">
                  <c:v>1.7035999999999999E-2</c:v>
                </c:pt>
                <c:pt idx="18">
                  <c:v>1.8877000000000001E-2</c:v>
                </c:pt>
                <c:pt idx="19">
                  <c:v>1.868200000000006E-2</c:v>
                </c:pt>
                <c:pt idx="20">
                  <c:v>1.7217E-2</c:v>
                </c:pt>
                <c:pt idx="21">
                  <c:v>1.5885000000000003E-2</c:v>
                </c:pt>
                <c:pt idx="22">
                  <c:v>1.4853999999999996E-2</c:v>
                </c:pt>
                <c:pt idx="23">
                  <c:v>1.3695000000000001E-2</c:v>
                </c:pt>
                <c:pt idx="24">
                  <c:v>1.3010000000000001E-2</c:v>
                </c:pt>
                <c:pt idx="25">
                  <c:v>1.5363000000000003E-2</c:v>
                </c:pt>
                <c:pt idx="26">
                  <c:v>1.7943000000000001E-2</c:v>
                </c:pt>
                <c:pt idx="27">
                  <c:v>1.9061000000000064E-2</c:v>
                </c:pt>
                <c:pt idx="28">
                  <c:v>1.9640000000000074E-2</c:v>
                </c:pt>
                <c:pt idx="29">
                  <c:v>2.0410999999999999E-2</c:v>
                </c:pt>
                <c:pt idx="30">
                  <c:v>2.117200000000001E-2</c:v>
                </c:pt>
                <c:pt idx="31">
                  <c:v>2.0739000000000011E-2</c:v>
                </c:pt>
                <c:pt idx="32">
                  <c:v>1.9779999999999999E-2</c:v>
                </c:pt>
                <c:pt idx="33">
                  <c:v>1.9186999999999999E-2</c:v>
                </c:pt>
                <c:pt idx="34">
                  <c:v>1.9539000000000001E-2</c:v>
                </c:pt>
                <c:pt idx="35">
                  <c:v>2.0656999999999998E-2</c:v>
                </c:pt>
                <c:pt idx="36">
                  <c:v>1.950800000000006E-2</c:v>
                </c:pt>
                <c:pt idx="37">
                  <c:v>1.8543000000000021E-2</c:v>
                </c:pt>
                <c:pt idx="38">
                  <c:v>1.8491E-2</c:v>
                </c:pt>
                <c:pt idx="39">
                  <c:v>1.8086999999999999E-2</c:v>
                </c:pt>
                <c:pt idx="40">
                  <c:v>1.8995999999999999E-2</c:v>
                </c:pt>
                <c:pt idx="41">
                  <c:v>2.0049000000000011E-2</c:v>
                </c:pt>
                <c:pt idx="42">
                  <c:v>1.9452000000000021E-2</c:v>
                </c:pt>
                <c:pt idx="43">
                  <c:v>1.9816000000000021E-2</c:v>
                </c:pt>
                <c:pt idx="44">
                  <c:v>2.1530000000000011E-2</c:v>
                </c:pt>
                <c:pt idx="45">
                  <c:v>2.3112999999999988E-2</c:v>
                </c:pt>
                <c:pt idx="46">
                  <c:v>2.4159999999999997E-2</c:v>
                </c:pt>
                <c:pt idx="47">
                  <c:v>2.573400000000001E-2</c:v>
                </c:pt>
                <c:pt idx="48">
                  <c:v>2.6845000000000112E-2</c:v>
                </c:pt>
                <c:pt idx="49">
                  <c:v>2.8115999999999999E-2</c:v>
                </c:pt>
                <c:pt idx="50">
                  <c:v>3.037200000000001E-2</c:v>
                </c:pt>
                <c:pt idx="51">
                  <c:v>3.1656000000000011E-2</c:v>
                </c:pt>
                <c:pt idx="52">
                  <c:v>3.1089000000000096E-2</c:v>
                </c:pt>
                <c:pt idx="53">
                  <c:v>3.2051000000000121E-2</c:v>
                </c:pt>
                <c:pt idx="54">
                  <c:v>3.3070000000000002E-2</c:v>
                </c:pt>
                <c:pt idx="55">
                  <c:v>3.2558000000000004E-2</c:v>
                </c:pt>
                <c:pt idx="56">
                  <c:v>3.2506E-2</c:v>
                </c:pt>
                <c:pt idx="57">
                  <c:v>3.2912000000000004E-2</c:v>
                </c:pt>
                <c:pt idx="58">
                  <c:v>3.4086000000000005E-2</c:v>
                </c:pt>
                <c:pt idx="59">
                  <c:v>3.5826999999999998E-2</c:v>
                </c:pt>
                <c:pt idx="60">
                  <c:v>3.7453000000000139E-2</c:v>
                </c:pt>
                <c:pt idx="61">
                  <c:v>3.8804999999999999E-2</c:v>
                </c:pt>
                <c:pt idx="62">
                  <c:v>4.0155999999999997E-2</c:v>
                </c:pt>
                <c:pt idx="63">
                  <c:v>4.2497000000000187E-2</c:v>
                </c:pt>
                <c:pt idx="64">
                  <c:v>4.4631999999999998E-2</c:v>
                </c:pt>
                <c:pt idx="65">
                  <c:v>4.6356000000000022E-2</c:v>
                </c:pt>
                <c:pt idx="66">
                  <c:v>4.8821999999999997E-2</c:v>
                </c:pt>
                <c:pt idx="67">
                  <c:v>5.2015000000000033E-2</c:v>
                </c:pt>
                <c:pt idx="68">
                  <c:v>5.4165000000000033E-2</c:v>
                </c:pt>
                <c:pt idx="69">
                  <c:v>5.3937000000000013E-2</c:v>
                </c:pt>
                <c:pt idx="70">
                  <c:v>5.2987000000000013E-2</c:v>
                </c:pt>
                <c:pt idx="71">
                  <c:v>5.3425E-2</c:v>
                </c:pt>
                <c:pt idx="72">
                  <c:v>5.3464000000000032E-2</c:v>
                </c:pt>
                <c:pt idx="73">
                  <c:v>5.3309000000000002E-2</c:v>
                </c:pt>
                <c:pt idx="74">
                  <c:v>5.3719000000000024E-2</c:v>
                </c:pt>
                <c:pt idx="75">
                  <c:v>5.4449999999999998E-2</c:v>
                </c:pt>
                <c:pt idx="76">
                  <c:v>5.5337000000000171E-2</c:v>
                </c:pt>
                <c:pt idx="77">
                  <c:v>5.6474999999999997E-2</c:v>
                </c:pt>
                <c:pt idx="78">
                  <c:v>5.5551999999999997E-2</c:v>
                </c:pt>
                <c:pt idx="79">
                  <c:v>5.4293000000000133E-2</c:v>
                </c:pt>
                <c:pt idx="80">
                  <c:v>5.4196000000000244E-2</c:v>
                </c:pt>
                <c:pt idx="81">
                  <c:v>5.5266000000000023E-2</c:v>
                </c:pt>
                <c:pt idx="82">
                  <c:v>5.6453000000000003E-2</c:v>
                </c:pt>
                <c:pt idx="83">
                  <c:v>5.8272999999999998E-2</c:v>
                </c:pt>
                <c:pt idx="84">
                  <c:v>6.0868000000000033E-2</c:v>
                </c:pt>
                <c:pt idx="85">
                  <c:v>6.3208E-2</c:v>
                </c:pt>
                <c:pt idx="86">
                  <c:v>6.4153000000000029E-2</c:v>
                </c:pt>
                <c:pt idx="87">
                  <c:v>6.4870000000000011E-2</c:v>
                </c:pt>
                <c:pt idx="88">
                  <c:v>6.4373000000000138E-2</c:v>
                </c:pt>
                <c:pt idx="89">
                  <c:v>6.4658999999999994E-2</c:v>
                </c:pt>
                <c:pt idx="90">
                  <c:v>6.5310000000000104E-2</c:v>
                </c:pt>
                <c:pt idx="91">
                  <c:v>6.6720000000000002E-2</c:v>
                </c:pt>
                <c:pt idx="92">
                  <c:v>6.8101999999999996E-2</c:v>
                </c:pt>
                <c:pt idx="93">
                  <c:v>6.994400000000002E-2</c:v>
                </c:pt>
                <c:pt idx="94">
                  <c:v>7.1517000000000011E-2</c:v>
                </c:pt>
                <c:pt idx="95">
                  <c:v>7.284400000000002E-2</c:v>
                </c:pt>
                <c:pt idx="96">
                  <c:v>7.427700000000001E-2</c:v>
                </c:pt>
                <c:pt idx="97">
                  <c:v>7.7852000000000268E-2</c:v>
                </c:pt>
                <c:pt idx="98">
                  <c:v>8.2052E-2</c:v>
                </c:pt>
                <c:pt idx="99">
                  <c:v>8.621899999999999E-2</c:v>
                </c:pt>
                <c:pt idx="100">
                  <c:v>9.0419000000000013E-2</c:v>
                </c:pt>
                <c:pt idx="101">
                  <c:v>9.4425000000000245E-2</c:v>
                </c:pt>
                <c:pt idx="102">
                  <c:v>9.7703000000000012E-2</c:v>
                </c:pt>
                <c:pt idx="103">
                  <c:v>0.10061100000000002</c:v>
                </c:pt>
                <c:pt idx="104">
                  <c:v>0.1026930000000003</c:v>
                </c:pt>
                <c:pt idx="105">
                  <c:v>0.105577</c:v>
                </c:pt>
                <c:pt idx="106">
                  <c:v>0.10793200000000019</c:v>
                </c:pt>
                <c:pt idx="107">
                  <c:v>0.10939900000000002</c:v>
                </c:pt>
                <c:pt idx="108">
                  <c:v>0.10962500000000047</c:v>
                </c:pt>
                <c:pt idx="109">
                  <c:v>0.10957799999999998</c:v>
                </c:pt>
                <c:pt idx="110">
                  <c:v>0.10977199999999999</c:v>
                </c:pt>
                <c:pt idx="111">
                  <c:v>0.11000600000000002</c:v>
                </c:pt>
                <c:pt idx="112">
                  <c:v>0.10921699999999999</c:v>
                </c:pt>
                <c:pt idx="113">
                  <c:v>0.107687</c:v>
                </c:pt>
                <c:pt idx="114">
                  <c:v>0.10642300000000025</c:v>
                </c:pt>
                <c:pt idx="115">
                  <c:v>0.105312</c:v>
                </c:pt>
                <c:pt idx="116">
                  <c:v>0.102982</c:v>
                </c:pt>
                <c:pt idx="117">
                  <c:v>0.10163100000000012</c:v>
                </c:pt>
                <c:pt idx="118">
                  <c:v>0.10187300000000002</c:v>
                </c:pt>
                <c:pt idx="119">
                  <c:v>0.102477</c:v>
                </c:pt>
                <c:pt idx="120">
                  <c:v>0.10279900000000022</c:v>
                </c:pt>
                <c:pt idx="121">
                  <c:v>0.10501400000000002</c:v>
                </c:pt>
                <c:pt idx="122">
                  <c:v>0.10738300000000002</c:v>
                </c:pt>
                <c:pt idx="123">
                  <c:v>0.11118</c:v>
                </c:pt>
                <c:pt idx="124">
                  <c:v>0.11465500000000002</c:v>
                </c:pt>
                <c:pt idx="125">
                  <c:v>0.11681</c:v>
                </c:pt>
                <c:pt idx="126">
                  <c:v>0.117558</c:v>
                </c:pt>
                <c:pt idx="127">
                  <c:v>0.12064000000000002</c:v>
                </c:pt>
                <c:pt idx="128">
                  <c:v>0.12374100000000025</c:v>
                </c:pt>
                <c:pt idx="129">
                  <c:v>0.12524099999999999</c:v>
                </c:pt>
                <c:pt idx="130">
                  <c:v>0.1274160000000005</c:v>
                </c:pt>
                <c:pt idx="131">
                  <c:v>0.12975100000000001</c:v>
                </c:pt>
                <c:pt idx="132">
                  <c:v>0.13011300000000001</c:v>
                </c:pt>
                <c:pt idx="133">
                  <c:v>0.129638</c:v>
                </c:pt>
                <c:pt idx="134">
                  <c:v>0.12926699999999999</c:v>
                </c:pt>
                <c:pt idx="135">
                  <c:v>0.12864900000000001</c:v>
                </c:pt>
                <c:pt idx="136">
                  <c:v>0.12866</c:v>
                </c:pt>
                <c:pt idx="137">
                  <c:v>0.130024</c:v>
                </c:pt>
                <c:pt idx="138">
                  <c:v>0.13086900000000001</c:v>
                </c:pt>
                <c:pt idx="139">
                  <c:v>0.13249900000000056</c:v>
                </c:pt>
                <c:pt idx="140">
                  <c:v>0.13459599999999999</c:v>
                </c:pt>
                <c:pt idx="141">
                  <c:v>0.13573900000000041</c:v>
                </c:pt>
                <c:pt idx="142">
                  <c:v>0.13674900000000056</c:v>
                </c:pt>
                <c:pt idx="143">
                  <c:v>0.13899400000000056</c:v>
                </c:pt>
                <c:pt idx="144">
                  <c:v>0.14172299999999999</c:v>
                </c:pt>
                <c:pt idx="145">
                  <c:v>0.14450700000000041</c:v>
                </c:pt>
                <c:pt idx="146">
                  <c:v>0.14912</c:v>
                </c:pt>
                <c:pt idx="147">
                  <c:v>0.15384500000000059</c:v>
                </c:pt>
                <c:pt idx="148">
                  <c:v>0.15746700000000091</c:v>
                </c:pt>
                <c:pt idx="149">
                  <c:v>0.15954800000000088</c:v>
                </c:pt>
                <c:pt idx="150">
                  <c:v>0.15978600000000068</c:v>
                </c:pt>
                <c:pt idx="151">
                  <c:v>0.16011</c:v>
                </c:pt>
                <c:pt idx="152">
                  <c:v>0.16144000000000044</c:v>
                </c:pt>
                <c:pt idx="153">
                  <c:v>0.16314000000000001</c:v>
                </c:pt>
                <c:pt idx="154">
                  <c:v>0.16442200000000001</c:v>
                </c:pt>
                <c:pt idx="155">
                  <c:v>0.165078</c:v>
                </c:pt>
                <c:pt idx="156">
                  <c:v>0.165632</c:v>
                </c:pt>
                <c:pt idx="157">
                  <c:v>0.16561200000000001</c:v>
                </c:pt>
                <c:pt idx="158">
                  <c:v>0.16505600000000001</c:v>
                </c:pt>
                <c:pt idx="159">
                  <c:v>0.165182</c:v>
                </c:pt>
                <c:pt idx="160">
                  <c:v>0.16630200000000001</c:v>
                </c:pt>
                <c:pt idx="161">
                  <c:v>0.167125</c:v>
                </c:pt>
                <c:pt idx="162">
                  <c:v>0.1685460000000005</c:v>
                </c:pt>
                <c:pt idx="163">
                  <c:v>0.170071</c:v>
                </c:pt>
                <c:pt idx="164">
                  <c:v>0.17151200000000041</c:v>
                </c:pt>
                <c:pt idx="165">
                  <c:v>0.17326000000000041</c:v>
                </c:pt>
                <c:pt idx="166">
                  <c:v>0.17511399999999999</c:v>
                </c:pt>
                <c:pt idx="167">
                  <c:v>0.17656400000000044</c:v>
                </c:pt>
                <c:pt idx="168">
                  <c:v>0.178124</c:v>
                </c:pt>
                <c:pt idx="169">
                  <c:v>0.18140400000000059</c:v>
                </c:pt>
                <c:pt idx="170">
                  <c:v>0.18501300000000068</c:v>
                </c:pt>
                <c:pt idx="171">
                  <c:v>0.18712699999999999</c:v>
                </c:pt>
                <c:pt idx="172">
                  <c:v>0.18996000000000077</c:v>
                </c:pt>
                <c:pt idx="173">
                  <c:v>0.19259000000000001</c:v>
                </c:pt>
                <c:pt idx="174">
                  <c:v>0.19542399999999999</c:v>
                </c:pt>
                <c:pt idx="175">
                  <c:v>0.19800499999999999</c:v>
                </c:pt>
                <c:pt idx="176">
                  <c:v>0.19961499999999999</c:v>
                </c:pt>
                <c:pt idx="177">
                  <c:v>0.20072799999999999</c:v>
                </c:pt>
                <c:pt idx="178">
                  <c:v>0.202652</c:v>
                </c:pt>
                <c:pt idx="179">
                  <c:v>0.20522799999999999</c:v>
                </c:pt>
                <c:pt idx="180">
                  <c:v>0.20759000000000041</c:v>
                </c:pt>
                <c:pt idx="181">
                  <c:v>0.20966499999999999</c:v>
                </c:pt>
                <c:pt idx="182">
                  <c:v>0.2138410000000005</c:v>
                </c:pt>
                <c:pt idx="183">
                  <c:v>0.21803800000000059</c:v>
                </c:pt>
                <c:pt idx="184">
                  <c:v>0.221056</c:v>
                </c:pt>
                <c:pt idx="185">
                  <c:v>0.22211400000000001</c:v>
                </c:pt>
                <c:pt idx="186">
                  <c:v>0.22254099999999999</c:v>
                </c:pt>
                <c:pt idx="187">
                  <c:v>0.22489200000000001</c:v>
                </c:pt>
                <c:pt idx="188">
                  <c:v>0.22925400000000001</c:v>
                </c:pt>
                <c:pt idx="189">
                  <c:v>0.2339900000000005</c:v>
                </c:pt>
                <c:pt idx="190">
                  <c:v>0.23797299999999999</c:v>
                </c:pt>
                <c:pt idx="191">
                  <c:v>0.24045300000000044</c:v>
                </c:pt>
                <c:pt idx="192">
                  <c:v>0.24268899999999999</c:v>
                </c:pt>
                <c:pt idx="193">
                  <c:v>0.24402199999999999</c:v>
                </c:pt>
                <c:pt idx="194">
                  <c:v>0.24485199999999999</c:v>
                </c:pt>
                <c:pt idx="195">
                  <c:v>0.24710000000000001</c:v>
                </c:pt>
                <c:pt idx="196">
                  <c:v>0.25067400000000001</c:v>
                </c:pt>
                <c:pt idx="197">
                  <c:v>0.25537000000000032</c:v>
                </c:pt>
                <c:pt idx="198">
                  <c:v>0.258627</c:v>
                </c:pt>
                <c:pt idx="199">
                  <c:v>0.26104300000000003</c:v>
                </c:pt>
                <c:pt idx="200">
                  <c:v>0.26208900000000002</c:v>
                </c:pt>
                <c:pt idx="201">
                  <c:v>0.26293900000000003</c:v>
                </c:pt>
                <c:pt idx="202">
                  <c:v>0.2638390000000001</c:v>
                </c:pt>
                <c:pt idx="203">
                  <c:v>0.26452300000000001</c:v>
                </c:pt>
                <c:pt idx="204">
                  <c:v>0.26586400000000032</c:v>
                </c:pt>
                <c:pt idx="205">
                  <c:v>0.26823899999999995</c:v>
                </c:pt>
                <c:pt idx="206">
                  <c:v>0.27108300000000002</c:v>
                </c:pt>
                <c:pt idx="207">
                  <c:v>0.27430600000000038</c:v>
                </c:pt>
                <c:pt idx="208">
                  <c:v>0.27779899999999996</c:v>
                </c:pt>
                <c:pt idx="209">
                  <c:v>0.27989200000000031</c:v>
                </c:pt>
                <c:pt idx="210">
                  <c:v>0.28142200000000106</c:v>
                </c:pt>
                <c:pt idx="211">
                  <c:v>0.28342000000000106</c:v>
                </c:pt>
                <c:pt idx="212">
                  <c:v>0.28548600000000124</c:v>
                </c:pt>
                <c:pt idx="213">
                  <c:v>0.28838000000000136</c:v>
                </c:pt>
                <c:pt idx="214">
                  <c:v>0.29177900000000001</c:v>
                </c:pt>
                <c:pt idx="215">
                  <c:v>0.29431900000000094</c:v>
                </c:pt>
                <c:pt idx="216">
                  <c:v>0.29747600000000124</c:v>
                </c:pt>
                <c:pt idx="217">
                  <c:v>0.29985800000000107</c:v>
                </c:pt>
                <c:pt idx="218">
                  <c:v>0.30077300000000001</c:v>
                </c:pt>
                <c:pt idx="219">
                  <c:v>0.29959200000000002</c:v>
                </c:pt>
                <c:pt idx="220">
                  <c:v>0.29927500000000001</c:v>
                </c:pt>
                <c:pt idx="221">
                  <c:v>0.29972200000000032</c:v>
                </c:pt>
                <c:pt idx="222">
                  <c:v>0.297234</c:v>
                </c:pt>
                <c:pt idx="223">
                  <c:v>0.2887900000000001</c:v>
                </c:pt>
                <c:pt idx="224">
                  <c:v>0.27732100000000032</c:v>
                </c:pt>
                <c:pt idx="225">
                  <c:v>0.26543600000000001</c:v>
                </c:pt>
                <c:pt idx="226">
                  <c:v>0.25470299999999996</c:v>
                </c:pt>
                <c:pt idx="227">
                  <c:v>0.24397800000000044</c:v>
                </c:pt>
                <c:pt idx="228">
                  <c:v>0.23379100000000044</c:v>
                </c:pt>
                <c:pt idx="229">
                  <c:v>0.22403600000000001</c:v>
                </c:pt>
                <c:pt idx="230">
                  <c:v>0.21509500000000056</c:v>
                </c:pt>
                <c:pt idx="231">
                  <c:v>0.20673200000000044</c:v>
                </c:pt>
                <c:pt idx="232">
                  <c:v>0.19930999999999999</c:v>
                </c:pt>
                <c:pt idx="233">
                  <c:v>0.19425700000000001</c:v>
                </c:pt>
                <c:pt idx="234">
                  <c:v>0.19477900000000001</c:v>
                </c:pt>
                <c:pt idx="235">
                  <c:v>0.19775599999999999</c:v>
                </c:pt>
                <c:pt idx="236">
                  <c:v>0.19957</c:v>
                </c:pt>
                <c:pt idx="237">
                  <c:v>0.20041200000000056</c:v>
                </c:pt>
                <c:pt idx="238">
                  <c:v>0.20137099999999997</c:v>
                </c:pt>
                <c:pt idx="239">
                  <c:v>0.2024050000000005</c:v>
                </c:pt>
                <c:pt idx="240">
                  <c:v>0.203623</c:v>
                </c:pt>
                <c:pt idx="241">
                  <c:v>0.20496400000000056</c:v>
                </c:pt>
                <c:pt idx="242">
                  <c:v>0.20680200000000001</c:v>
                </c:pt>
                <c:pt idx="243">
                  <c:v>0.20780799999999999</c:v>
                </c:pt>
                <c:pt idx="244">
                  <c:v>0.20916100000000001</c:v>
                </c:pt>
                <c:pt idx="245">
                  <c:v>0.21007500000000001</c:v>
                </c:pt>
                <c:pt idx="246">
                  <c:v>0.21076600000000056</c:v>
                </c:pt>
                <c:pt idx="247">
                  <c:v>0.21182300000000001</c:v>
                </c:pt>
                <c:pt idx="248">
                  <c:v>0.21183800000000041</c:v>
                </c:pt>
                <c:pt idx="249">
                  <c:v>0.21110599999999999</c:v>
                </c:pt>
                <c:pt idx="250">
                  <c:v>0.21162900000000001</c:v>
                </c:pt>
                <c:pt idx="251">
                  <c:v>0.21301900000000062</c:v>
                </c:pt>
                <c:pt idx="252">
                  <c:v>0.21390400000000068</c:v>
                </c:pt>
                <c:pt idx="253">
                  <c:v>0.21362600000000001</c:v>
                </c:pt>
                <c:pt idx="254">
                  <c:v>0.21283800000000044</c:v>
                </c:pt>
                <c:pt idx="255">
                  <c:v>0.21185699999999999</c:v>
                </c:pt>
                <c:pt idx="256">
                  <c:v>0.21010200000000001</c:v>
                </c:pt>
                <c:pt idx="257">
                  <c:v>0.20779400000000056</c:v>
                </c:pt>
                <c:pt idx="258">
                  <c:v>0.20544500000000077</c:v>
                </c:pt>
                <c:pt idx="259">
                  <c:v>0.20288500000000001</c:v>
                </c:pt>
                <c:pt idx="260">
                  <c:v>0.20078699999999999</c:v>
                </c:pt>
                <c:pt idx="261">
                  <c:v>0.19739399999999999</c:v>
                </c:pt>
                <c:pt idx="262">
                  <c:v>0.193164</c:v>
                </c:pt>
                <c:pt idx="263">
                  <c:v>0.18985500000000041</c:v>
                </c:pt>
                <c:pt idx="264">
                  <c:v>0.18638399999999999</c:v>
                </c:pt>
                <c:pt idx="265">
                  <c:v>0.18423800000000068</c:v>
                </c:pt>
                <c:pt idx="266">
                  <c:v>0.18136700000000044</c:v>
                </c:pt>
                <c:pt idx="267">
                  <c:v>0.1798160000000005</c:v>
                </c:pt>
                <c:pt idx="268">
                  <c:v>0.17893700000000068</c:v>
                </c:pt>
                <c:pt idx="269">
                  <c:v>0.17940900000000068</c:v>
                </c:pt>
                <c:pt idx="270">
                  <c:v>0.18053100000000041</c:v>
                </c:pt>
                <c:pt idx="271">
                  <c:v>0.18059800000000056</c:v>
                </c:pt>
                <c:pt idx="272">
                  <c:v>0.18002499999999999</c:v>
                </c:pt>
                <c:pt idx="273">
                  <c:v>0.17908499999999999</c:v>
                </c:pt>
                <c:pt idx="274">
                  <c:v>0.17816199999999999</c:v>
                </c:pt>
                <c:pt idx="275">
                  <c:v>0.17682100000000001</c:v>
                </c:pt>
                <c:pt idx="276">
                  <c:v>0.1738480000000005</c:v>
                </c:pt>
                <c:pt idx="277">
                  <c:v>0.17281199999999999</c:v>
                </c:pt>
                <c:pt idx="278">
                  <c:v>0.172074</c:v>
                </c:pt>
                <c:pt idx="279">
                  <c:v>0.17048600000000041</c:v>
                </c:pt>
                <c:pt idx="280">
                  <c:v>0.16803599999999999</c:v>
                </c:pt>
                <c:pt idx="281">
                  <c:v>0.16553899999999999</c:v>
                </c:pt>
                <c:pt idx="282">
                  <c:v>0.163884</c:v>
                </c:pt>
                <c:pt idx="283">
                  <c:v>0.16319400000000001</c:v>
                </c:pt>
                <c:pt idx="284">
                  <c:v>0.16259499999999999</c:v>
                </c:pt>
                <c:pt idx="285">
                  <c:v>0.161606</c:v>
                </c:pt>
                <c:pt idx="286">
                  <c:v>0.16097600000000001</c:v>
                </c:pt>
                <c:pt idx="287">
                  <c:v>0.16151399999999999</c:v>
                </c:pt>
                <c:pt idx="288">
                  <c:v>0.160633</c:v>
                </c:pt>
                <c:pt idx="289">
                  <c:v>0.15863300000000041</c:v>
                </c:pt>
                <c:pt idx="290">
                  <c:v>0.15794500000000097</c:v>
                </c:pt>
                <c:pt idx="291">
                  <c:v>0.15623600000000068</c:v>
                </c:pt>
                <c:pt idx="292">
                  <c:v>0.15405700000000044</c:v>
                </c:pt>
                <c:pt idx="293">
                  <c:v>0.15098900000000068</c:v>
                </c:pt>
                <c:pt idx="294">
                  <c:v>0.14736800000000044</c:v>
                </c:pt>
                <c:pt idx="295">
                  <c:v>0.14450199999999999</c:v>
                </c:pt>
                <c:pt idx="296">
                  <c:v>0.14232400000000001</c:v>
                </c:pt>
                <c:pt idx="297">
                  <c:v>0.14079600000000056</c:v>
                </c:pt>
                <c:pt idx="298">
                  <c:v>0.13806199999999999</c:v>
                </c:pt>
                <c:pt idx="299">
                  <c:v>0.13584299999999999</c:v>
                </c:pt>
                <c:pt idx="300">
                  <c:v>0.1342160000000005</c:v>
                </c:pt>
                <c:pt idx="301">
                  <c:v>0.13208600000000001</c:v>
                </c:pt>
                <c:pt idx="302">
                  <c:v>0.13124500000000044</c:v>
                </c:pt>
                <c:pt idx="303">
                  <c:v>0.13100200000000001</c:v>
                </c:pt>
                <c:pt idx="304">
                  <c:v>0.131075</c:v>
                </c:pt>
                <c:pt idx="305">
                  <c:v>0.131663</c:v>
                </c:pt>
                <c:pt idx="306">
                  <c:v>0.1314980000000005</c:v>
                </c:pt>
                <c:pt idx="307">
                  <c:v>0.13003500000000001</c:v>
                </c:pt>
                <c:pt idx="308">
                  <c:v>0.127854</c:v>
                </c:pt>
                <c:pt idx="309">
                  <c:v>0.12796800000000041</c:v>
                </c:pt>
                <c:pt idx="310">
                  <c:v>0.12731300000000001</c:v>
                </c:pt>
                <c:pt idx="311">
                  <c:v>0.12613099999999997</c:v>
                </c:pt>
                <c:pt idx="312">
                  <c:v>0.12429200000000047</c:v>
                </c:pt>
                <c:pt idx="313">
                  <c:v>0.122547</c:v>
                </c:pt>
                <c:pt idx="314">
                  <c:v>0.12122200000000036</c:v>
                </c:pt>
                <c:pt idx="315">
                  <c:v>0.11907200000000009</c:v>
                </c:pt>
                <c:pt idx="316">
                  <c:v>0.11713200000000012</c:v>
                </c:pt>
                <c:pt idx="317">
                  <c:v>0.11624600000000022</c:v>
                </c:pt>
                <c:pt idx="318">
                  <c:v>0.116373</c:v>
                </c:pt>
                <c:pt idx="319">
                  <c:v>0.11717000000000002</c:v>
                </c:pt>
                <c:pt idx="320">
                  <c:v>0.11688800000000001</c:v>
                </c:pt>
                <c:pt idx="321">
                  <c:v>0.11707099999999998</c:v>
                </c:pt>
                <c:pt idx="322">
                  <c:v>0.11802700000000002</c:v>
                </c:pt>
                <c:pt idx="323">
                  <c:v>0.11910300000000019</c:v>
                </c:pt>
                <c:pt idx="324">
                  <c:v>0.12083000000000002</c:v>
                </c:pt>
                <c:pt idx="325">
                  <c:v>0.12202499999999999</c:v>
                </c:pt>
                <c:pt idx="326">
                  <c:v>0.12403000000000022</c:v>
                </c:pt>
                <c:pt idx="327">
                  <c:v>0.12449900000000012</c:v>
                </c:pt>
                <c:pt idx="328">
                  <c:v>0.12470400000000036</c:v>
                </c:pt>
                <c:pt idx="329">
                  <c:v>0.12354900000000002</c:v>
                </c:pt>
                <c:pt idx="330">
                  <c:v>0.12335599999999998</c:v>
                </c:pt>
                <c:pt idx="331">
                  <c:v>0.12350899999999998</c:v>
                </c:pt>
                <c:pt idx="332">
                  <c:v>0.12377500000000036</c:v>
                </c:pt>
                <c:pt idx="333">
                  <c:v>0.12282300000000022</c:v>
                </c:pt>
                <c:pt idx="334">
                  <c:v>0.12109800000000009</c:v>
                </c:pt>
                <c:pt idx="335">
                  <c:v>0.119057</c:v>
                </c:pt>
                <c:pt idx="336">
                  <c:v>0.11654299999999998</c:v>
                </c:pt>
                <c:pt idx="337">
                  <c:v>0.11508400000000002</c:v>
                </c:pt>
                <c:pt idx="338">
                  <c:v>0.11346299999999998</c:v>
                </c:pt>
                <c:pt idx="339">
                  <c:v>0.110972</c:v>
                </c:pt>
                <c:pt idx="340">
                  <c:v>0.11036700000000001</c:v>
                </c:pt>
                <c:pt idx="341">
                  <c:v>0.10922400000000049</c:v>
                </c:pt>
                <c:pt idx="342">
                  <c:v>0.107851</c:v>
                </c:pt>
                <c:pt idx="343">
                  <c:v>0.10675600000000025</c:v>
                </c:pt>
                <c:pt idx="344">
                  <c:v>0.10693999999999998</c:v>
                </c:pt>
                <c:pt idx="345">
                  <c:v>0.10706900000000009</c:v>
                </c:pt>
                <c:pt idx="346">
                  <c:v>0.10739799999999998</c:v>
                </c:pt>
                <c:pt idx="347">
                  <c:v>0.10802299999999999</c:v>
                </c:pt>
                <c:pt idx="348">
                  <c:v>0.10836200000000012</c:v>
                </c:pt>
                <c:pt idx="349">
                  <c:v>0.10865900000000002</c:v>
                </c:pt>
                <c:pt idx="350">
                  <c:v>0.10906399999999999</c:v>
                </c:pt>
                <c:pt idx="351">
                  <c:v>0.10968700000000002</c:v>
                </c:pt>
                <c:pt idx="352">
                  <c:v>0.10947500000000022</c:v>
                </c:pt>
                <c:pt idx="353">
                  <c:v>0.10840400000000019</c:v>
                </c:pt>
                <c:pt idx="354">
                  <c:v>0.10725300000000022</c:v>
                </c:pt>
                <c:pt idx="355">
                  <c:v>0.105948</c:v>
                </c:pt>
                <c:pt idx="356">
                  <c:v>0.10459700000000002</c:v>
                </c:pt>
                <c:pt idx="357">
                  <c:v>0.10407100000000002</c:v>
                </c:pt>
                <c:pt idx="358">
                  <c:v>0.10303100000000009</c:v>
                </c:pt>
                <c:pt idx="359">
                  <c:v>0.10125099999999998</c:v>
                </c:pt>
                <c:pt idx="360">
                  <c:v>0.10096500000000012</c:v>
                </c:pt>
                <c:pt idx="361">
                  <c:v>0.100719</c:v>
                </c:pt>
                <c:pt idx="362">
                  <c:v>9.9116000000000024E-2</c:v>
                </c:pt>
                <c:pt idx="363">
                  <c:v>9.8079000000000027E-2</c:v>
                </c:pt>
                <c:pt idx="364">
                  <c:v>9.7713000000000008E-2</c:v>
                </c:pt>
                <c:pt idx="365">
                  <c:v>9.7923000000000024E-2</c:v>
                </c:pt>
                <c:pt idx="366">
                  <c:v>9.8277000000000045E-2</c:v>
                </c:pt>
                <c:pt idx="367">
                  <c:v>9.8470000000000002E-2</c:v>
                </c:pt>
                <c:pt idx="368">
                  <c:v>9.882700000000047E-2</c:v>
                </c:pt>
                <c:pt idx="369">
                  <c:v>9.9021000000000067E-2</c:v>
                </c:pt>
                <c:pt idx="370">
                  <c:v>9.9457000000000045E-2</c:v>
                </c:pt>
                <c:pt idx="371">
                  <c:v>9.9747000000000044E-2</c:v>
                </c:pt>
                <c:pt idx="372">
                  <c:v>0.10108300000000002</c:v>
                </c:pt>
                <c:pt idx="373">
                  <c:v>0.10278100000000009</c:v>
                </c:pt>
                <c:pt idx="374">
                  <c:v>0.104448</c:v>
                </c:pt>
                <c:pt idx="375">
                  <c:v>0.10525100000000009</c:v>
                </c:pt>
                <c:pt idx="376">
                  <c:v>0.10536500000000019</c:v>
                </c:pt>
                <c:pt idx="377">
                  <c:v>0.1036230000000003</c:v>
                </c:pt>
                <c:pt idx="378">
                  <c:v>0.102217</c:v>
                </c:pt>
                <c:pt idx="379">
                  <c:v>0.10028400000000012</c:v>
                </c:pt>
                <c:pt idx="380">
                  <c:v>9.8995000000000416E-2</c:v>
                </c:pt>
                <c:pt idx="381">
                  <c:v>9.7197000000000006E-2</c:v>
                </c:pt>
                <c:pt idx="382">
                  <c:v>9.6169000000000004E-2</c:v>
                </c:pt>
                <c:pt idx="383">
                  <c:v>9.3558000000000571E-2</c:v>
                </c:pt>
                <c:pt idx="384">
                  <c:v>9.138099999999999E-2</c:v>
                </c:pt>
                <c:pt idx="385">
                  <c:v>8.8235000000000341E-2</c:v>
                </c:pt>
                <c:pt idx="386">
                  <c:v>8.5958000000000048E-2</c:v>
                </c:pt>
                <c:pt idx="387">
                  <c:v>8.3599000000000367E-2</c:v>
                </c:pt>
                <c:pt idx="388">
                  <c:v>8.2238000000000033E-2</c:v>
                </c:pt>
                <c:pt idx="389">
                  <c:v>8.1976000000000021E-2</c:v>
                </c:pt>
                <c:pt idx="390">
                  <c:v>8.1982999999999986E-2</c:v>
                </c:pt>
                <c:pt idx="391">
                  <c:v>8.2234000000000002E-2</c:v>
                </c:pt>
                <c:pt idx="392">
                  <c:v>8.4212000000000023E-2</c:v>
                </c:pt>
                <c:pt idx="393">
                  <c:v>8.5115000000000024E-2</c:v>
                </c:pt>
                <c:pt idx="394">
                  <c:v>8.5823000000000024E-2</c:v>
                </c:pt>
                <c:pt idx="395">
                  <c:v>8.6129000000000025E-2</c:v>
                </c:pt>
                <c:pt idx="396">
                  <c:v>8.7292000000000008E-2</c:v>
                </c:pt>
                <c:pt idx="397">
                  <c:v>8.8164000000000423E-2</c:v>
                </c:pt>
                <c:pt idx="398">
                  <c:v>8.7316999999999992E-2</c:v>
                </c:pt>
                <c:pt idx="399">
                  <c:v>8.7125000000000064E-2</c:v>
                </c:pt>
                <c:pt idx="400">
                  <c:v>8.5419000000000009E-2</c:v>
                </c:pt>
                <c:pt idx="401">
                  <c:v>8.4078000000000028E-2</c:v>
                </c:pt>
                <c:pt idx="402">
                  <c:v>8.2632000000000025E-2</c:v>
                </c:pt>
                <c:pt idx="403">
                  <c:v>8.0831000000000028E-2</c:v>
                </c:pt>
                <c:pt idx="404">
                  <c:v>7.9292000000000251E-2</c:v>
                </c:pt>
                <c:pt idx="405">
                  <c:v>7.8279000000000001E-2</c:v>
                </c:pt>
                <c:pt idx="406">
                  <c:v>7.7183000000000113E-2</c:v>
                </c:pt>
                <c:pt idx="407">
                  <c:v>7.4952000000000241E-2</c:v>
                </c:pt>
                <c:pt idx="408">
                  <c:v>7.2194000000000022E-2</c:v>
                </c:pt>
                <c:pt idx="409">
                  <c:v>7.0258000000000001E-2</c:v>
                </c:pt>
                <c:pt idx="410">
                  <c:v>6.9704000000000238E-2</c:v>
                </c:pt>
                <c:pt idx="411">
                  <c:v>6.8801000000000001E-2</c:v>
                </c:pt>
                <c:pt idx="412">
                  <c:v>6.8716000000000277E-2</c:v>
                </c:pt>
                <c:pt idx="413">
                  <c:v>6.9320999999999994E-2</c:v>
                </c:pt>
                <c:pt idx="414">
                  <c:v>6.9601999999999997E-2</c:v>
                </c:pt>
                <c:pt idx="415">
                  <c:v>7.0582000000000034E-2</c:v>
                </c:pt>
                <c:pt idx="416">
                  <c:v>7.1346000000000021E-2</c:v>
                </c:pt>
                <c:pt idx="417">
                  <c:v>7.1917000000000023E-2</c:v>
                </c:pt>
                <c:pt idx="418">
                  <c:v>7.521300000000003E-2</c:v>
                </c:pt>
                <c:pt idx="419">
                  <c:v>7.7656000000000003E-2</c:v>
                </c:pt>
                <c:pt idx="420">
                  <c:v>8.0454000000000067E-2</c:v>
                </c:pt>
                <c:pt idx="421">
                  <c:v>8.1672000000000022E-2</c:v>
                </c:pt>
                <c:pt idx="422">
                  <c:v>8.4208000000000005E-2</c:v>
                </c:pt>
                <c:pt idx="423">
                  <c:v>8.6120000000000044E-2</c:v>
                </c:pt>
                <c:pt idx="424">
                  <c:v>8.6386000000000018E-2</c:v>
                </c:pt>
                <c:pt idx="425">
                  <c:v>8.5811000000000026E-2</c:v>
                </c:pt>
                <c:pt idx="426">
                  <c:v>8.641299999999999E-2</c:v>
                </c:pt>
                <c:pt idx="427">
                  <c:v>8.4899000000000044E-2</c:v>
                </c:pt>
                <c:pt idx="428">
                  <c:v>8.3943000000000004E-2</c:v>
                </c:pt>
                <c:pt idx="429">
                  <c:v>7.9910000000000134E-2</c:v>
                </c:pt>
                <c:pt idx="430">
                  <c:v>7.8809000000000004E-2</c:v>
                </c:pt>
                <c:pt idx="431">
                  <c:v>7.7034000000000033E-2</c:v>
                </c:pt>
                <c:pt idx="432">
                  <c:v>7.5875999999999999E-2</c:v>
                </c:pt>
                <c:pt idx="433">
                  <c:v>7.3865E-2</c:v>
                </c:pt>
                <c:pt idx="434">
                  <c:v>7.126200000000002E-2</c:v>
                </c:pt>
                <c:pt idx="435">
                  <c:v>7.0744000000000001E-2</c:v>
                </c:pt>
                <c:pt idx="436">
                  <c:v>6.9514000000000034E-2</c:v>
                </c:pt>
                <c:pt idx="437">
                  <c:v>6.5740999999999994E-2</c:v>
                </c:pt>
                <c:pt idx="438">
                  <c:v>6.348100000000001E-2</c:v>
                </c:pt>
                <c:pt idx="439">
                  <c:v>6.1703000000000112E-2</c:v>
                </c:pt>
                <c:pt idx="440">
                  <c:v>6.2747000000000011E-2</c:v>
                </c:pt>
                <c:pt idx="441">
                  <c:v>6.3034999999999994E-2</c:v>
                </c:pt>
                <c:pt idx="442">
                  <c:v>6.2250000000000014E-2</c:v>
                </c:pt>
                <c:pt idx="443">
                  <c:v>6.1440999999999996E-2</c:v>
                </c:pt>
                <c:pt idx="444">
                  <c:v>6.1901999999999999E-2</c:v>
                </c:pt>
                <c:pt idx="445">
                  <c:v>6.1634000000000001E-2</c:v>
                </c:pt>
                <c:pt idx="446">
                  <c:v>6.1273999999999995E-2</c:v>
                </c:pt>
                <c:pt idx="447">
                  <c:v>6.1762000000000185E-2</c:v>
                </c:pt>
                <c:pt idx="448">
                  <c:v>6.310300000000002E-2</c:v>
                </c:pt>
                <c:pt idx="449">
                  <c:v>6.6793000000000033E-2</c:v>
                </c:pt>
                <c:pt idx="450">
                  <c:v>6.774100000000001E-2</c:v>
                </c:pt>
                <c:pt idx="451">
                  <c:v>6.7574000000000009E-2</c:v>
                </c:pt>
                <c:pt idx="452">
                  <c:v>6.6237000000000004E-2</c:v>
                </c:pt>
                <c:pt idx="453">
                  <c:v>6.6968E-2</c:v>
                </c:pt>
                <c:pt idx="454">
                  <c:v>6.7612000000000033E-2</c:v>
                </c:pt>
                <c:pt idx="455">
                  <c:v>6.6757000000000011E-2</c:v>
                </c:pt>
                <c:pt idx="456">
                  <c:v>6.6046999999999995E-2</c:v>
                </c:pt>
                <c:pt idx="457">
                  <c:v>6.6563000000000011E-2</c:v>
                </c:pt>
                <c:pt idx="458">
                  <c:v>6.5878999999999993E-2</c:v>
                </c:pt>
                <c:pt idx="459">
                  <c:v>6.6809999999999994E-2</c:v>
                </c:pt>
                <c:pt idx="460">
                  <c:v>6.6753000000000021E-2</c:v>
                </c:pt>
                <c:pt idx="461">
                  <c:v>6.7254999999999995E-2</c:v>
                </c:pt>
                <c:pt idx="462">
                  <c:v>6.7811000000000024E-2</c:v>
                </c:pt>
                <c:pt idx="463">
                  <c:v>7.0081000000000004E-2</c:v>
                </c:pt>
                <c:pt idx="464">
                  <c:v>7.1860999999999994E-2</c:v>
                </c:pt>
                <c:pt idx="465">
                  <c:v>7.4094000000000243E-2</c:v>
                </c:pt>
                <c:pt idx="466">
                  <c:v>7.6233000000000009E-2</c:v>
                </c:pt>
                <c:pt idx="467">
                  <c:v>7.9769000000000034E-2</c:v>
                </c:pt>
                <c:pt idx="468">
                  <c:v>8.1102000000000021E-2</c:v>
                </c:pt>
                <c:pt idx="469">
                  <c:v>8.2282999999999995E-2</c:v>
                </c:pt>
                <c:pt idx="470">
                  <c:v>8.3535000000000539E-2</c:v>
                </c:pt>
                <c:pt idx="471">
                  <c:v>8.2095000000000043E-2</c:v>
                </c:pt>
                <c:pt idx="472">
                  <c:v>8.2054000000000266E-2</c:v>
                </c:pt>
                <c:pt idx="473">
                  <c:v>8.2647000000000026E-2</c:v>
                </c:pt>
                <c:pt idx="474">
                  <c:v>8.0878000000000005E-2</c:v>
                </c:pt>
                <c:pt idx="475">
                  <c:v>8.0130000000000007E-2</c:v>
                </c:pt>
                <c:pt idx="476">
                  <c:v>7.9343000000000122E-2</c:v>
                </c:pt>
                <c:pt idx="477">
                  <c:v>7.7124000000000012E-2</c:v>
                </c:pt>
                <c:pt idx="478">
                  <c:v>7.4973000000000012E-2</c:v>
                </c:pt>
                <c:pt idx="479">
                  <c:v>7.3871999999999993E-2</c:v>
                </c:pt>
                <c:pt idx="480">
                  <c:v>7.1985999999999994E-2</c:v>
                </c:pt>
                <c:pt idx="481">
                  <c:v>7.1307000000000023E-2</c:v>
                </c:pt>
                <c:pt idx="482">
                  <c:v>6.9841E-2</c:v>
                </c:pt>
                <c:pt idx="483">
                  <c:v>6.882400000000001E-2</c:v>
                </c:pt>
                <c:pt idx="484">
                  <c:v>6.7209000000000005E-2</c:v>
                </c:pt>
                <c:pt idx="485">
                  <c:v>6.8155999999999994E-2</c:v>
                </c:pt>
                <c:pt idx="486">
                  <c:v>6.6826999999999998E-2</c:v>
                </c:pt>
                <c:pt idx="487">
                  <c:v>6.6158999999999996E-2</c:v>
                </c:pt>
                <c:pt idx="488">
                  <c:v>6.7641000000000007E-2</c:v>
                </c:pt>
                <c:pt idx="489">
                  <c:v>6.6555000000000003E-2</c:v>
                </c:pt>
                <c:pt idx="490">
                  <c:v>6.3288999999999998E-2</c:v>
                </c:pt>
                <c:pt idx="491">
                  <c:v>6.1343000000000002E-2</c:v>
                </c:pt>
                <c:pt idx="492">
                  <c:v>5.8335000000000012E-2</c:v>
                </c:pt>
                <c:pt idx="493">
                  <c:v>5.6464000000000014E-2</c:v>
                </c:pt>
                <c:pt idx="494">
                  <c:v>5.4805000000000013E-2</c:v>
                </c:pt>
                <c:pt idx="495">
                  <c:v>5.3599000000000001E-2</c:v>
                </c:pt>
                <c:pt idx="496">
                  <c:v>5.2184000000000022E-2</c:v>
                </c:pt>
                <c:pt idx="497">
                  <c:v>5.0318000000000133E-2</c:v>
                </c:pt>
                <c:pt idx="498">
                  <c:v>4.6453000000000001E-2</c:v>
                </c:pt>
                <c:pt idx="499">
                  <c:v>4.3264999999999998E-2</c:v>
                </c:pt>
                <c:pt idx="500">
                  <c:v>4.2363000000000199E-2</c:v>
                </c:pt>
                <c:pt idx="501">
                  <c:v>4.1020999999999995E-2</c:v>
                </c:pt>
                <c:pt idx="502">
                  <c:v>4.0866000000000124E-2</c:v>
                </c:pt>
                <c:pt idx="503">
                  <c:v>3.8674000000000014E-2</c:v>
                </c:pt>
                <c:pt idx="504">
                  <c:v>3.8268000000000003E-2</c:v>
                </c:pt>
                <c:pt idx="505">
                  <c:v>3.5617000000000051E-2</c:v>
                </c:pt>
                <c:pt idx="506">
                  <c:v>3.4319000000000002E-2</c:v>
                </c:pt>
                <c:pt idx="507">
                  <c:v>3.0892000000000006E-2</c:v>
                </c:pt>
                <c:pt idx="508">
                  <c:v>2.6988000000000002E-2</c:v>
                </c:pt>
                <c:pt idx="509">
                  <c:v>2.2905000000000012E-2</c:v>
                </c:pt>
                <c:pt idx="510">
                  <c:v>1.950800000000006E-2</c:v>
                </c:pt>
                <c:pt idx="511">
                  <c:v>1.5643000000000001E-2</c:v>
                </c:pt>
                <c:pt idx="512">
                  <c:v>1.1803000000000044E-2</c:v>
                </c:pt>
                <c:pt idx="513">
                  <c:v>7.732000000000027E-3</c:v>
                </c:pt>
                <c:pt idx="514">
                  <c:v>5.5410000000000207E-3</c:v>
                </c:pt>
                <c:pt idx="515">
                  <c:v>2.4719999999999998E-3</c:v>
                </c:pt>
                <c:pt idx="516">
                  <c:v>1.0449999999999999E-3</c:v>
                </c:pt>
                <c:pt idx="517">
                  <c:v>-7.6700000000000281E-4</c:v>
                </c:pt>
                <c:pt idx="518">
                  <c:v>-1.4799999999999999E-4</c:v>
                </c:pt>
                <c:pt idx="519">
                  <c:v>1.0340000000000021E-3</c:v>
                </c:pt>
                <c:pt idx="520">
                  <c:v>2.2960000000000012E-3</c:v>
                </c:pt>
                <c:pt idx="521">
                  <c:v>5.1740000000000024E-3</c:v>
                </c:pt>
                <c:pt idx="522">
                  <c:v>8.1350000000000068E-3</c:v>
                </c:pt>
                <c:pt idx="523">
                  <c:v>1.0165E-2</c:v>
                </c:pt>
                <c:pt idx="524">
                  <c:v>1.3530000000000007E-2</c:v>
                </c:pt>
                <c:pt idx="525">
                  <c:v>1.2999999999999998E-2</c:v>
                </c:pt>
                <c:pt idx="526">
                  <c:v>1.3021000000000001E-2</c:v>
                </c:pt>
                <c:pt idx="527">
                  <c:v>1.2747000000000001E-2</c:v>
                </c:pt>
                <c:pt idx="528">
                  <c:v>1.0539E-2</c:v>
                </c:pt>
                <c:pt idx="529">
                  <c:v>1.0435999999999996E-2</c:v>
                </c:pt>
                <c:pt idx="530">
                  <c:v>9.9330000000000026E-3</c:v>
                </c:pt>
                <c:pt idx="531">
                  <c:v>7.2910000000000232E-3</c:v>
                </c:pt>
                <c:pt idx="532">
                  <c:v>3.6890000000000134E-3</c:v>
                </c:pt>
                <c:pt idx="533">
                  <c:v>1.5759999999999999E-3</c:v>
                </c:pt>
                <c:pt idx="534">
                  <c:v>-2.9440000000000052E-3</c:v>
                </c:pt>
                <c:pt idx="535">
                  <c:v>-7.6620000000000004E-3</c:v>
                </c:pt>
                <c:pt idx="536">
                  <c:v>-1.0430999999999998E-2</c:v>
                </c:pt>
                <c:pt idx="537">
                  <c:v>-1.2734000000000001E-2</c:v>
                </c:pt>
                <c:pt idx="538">
                  <c:v>-1.5545000000000003E-2</c:v>
                </c:pt>
                <c:pt idx="539">
                  <c:v>-1.7760999999999999E-2</c:v>
                </c:pt>
                <c:pt idx="540">
                  <c:v>-2.1315999999999998E-2</c:v>
                </c:pt>
                <c:pt idx="541">
                  <c:v>-2.4885000000000056E-2</c:v>
                </c:pt>
                <c:pt idx="542">
                  <c:v>-2.7672000000000103E-2</c:v>
                </c:pt>
                <c:pt idx="543">
                  <c:v>-2.8573999999999999E-2</c:v>
                </c:pt>
                <c:pt idx="544">
                  <c:v>-3.1860000000000006E-2</c:v>
                </c:pt>
                <c:pt idx="545">
                  <c:v>-3.2358000000000005E-2</c:v>
                </c:pt>
                <c:pt idx="546">
                  <c:v>-3.4480999999999998E-2</c:v>
                </c:pt>
                <c:pt idx="547">
                  <c:v>-3.5817000000000002E-2</c:v>
                </c:pt>
                <c:pt idx="548">
                  <c:v>-3.6502E-2</c:v>
                </c:pt>
                <c:pt idx="549">
                  <c:v>-3.7191000000000002E-2</c:v>
                </c:pt>
                <c:pt idx="550">
                  <c:v>-3.9558000000000003E-2</c:v>
                </c:pt>
                <c:pt idx="551">
                  <c:v>-4.0821000000000003E-2</c:v>
                </c:pt>
                <c:pt idx="552">
                  <c:v>-4.2899000000000014E-2</c:v>
                </c:pt>
                <c:pt idx="553">
                  <c:v>-4.4697000000000132E-2</c:v>
                </c:pt>
                <c:pt idx="554">
                  <c:v>-4.6996000000000024E-2</c:v>
                </c:pt>
                <c:pt idx="555">
                  <c:v>-4.9674000000000003E-2</c:v>
                </c:pt>
                <c:pt idx="556">
                  <c:v>-5.2839000000000004E-2</c:v>
                </c:pt>
                <c:pt idx="557">
                  <c:v>-5.3802000000000114E-2</c:v>
                </c:pt>
                <c:pt idx="558">
                  <c:v>-5.6754000000000013E-2</c:v>
                </c:pt>
                <c:pt idx="559">
                  <c:v>-6.0867000000000171E-2</c:v>
                </c:pt>
                <c:pt idx="560">
                  <c:v>-6.473700000000028E-2</c:v>
                </c:pt>
                <c:pt idx="561">
                  <c:v>-6.5601000000000007E-2</c:v>
                </c:pt>
                <c:pt idx="562">
                  <c:v>-6.9110000000000033E-2</c:v>
                </c:pt>
                <c:pt idx="563">
                  <c:v>-7.2349999999999998E-2</c:v>
                </c:pt>
                <c:pt idx="564">
                  <c:v>-7.6106999999999994E-2</c:v>
                </c:pt>
                <c:pt idx="565">
                  <c:v>-8.1626000000000268E-2</c:v>
                </c:pt>
                <c:pt idx="566">
                  <c:v>-8.3638000000000268E-2</c:v>
                </c:pt>
                <c:pt idx="567">
                  <c:v>-8.7430000000000008E-2</c:v>
                </c:pt>
                <c:pt idx="568">
                  <c:v>-9.1227000000000044E-2</c:v>
                </c:pt>
                <c:pt idx="569">
                  <c:v>-9.2538000000000023E-2</c:v>
                </c:pt>
                <c:pt idx="570">
                  <c:v>-9.4194000000000402E-2</c:v>
                </c:pt>
                <c:pt idx="571">
                  <c:v>-9.8594000000000626E-2</c:v>
                </c:pt>
                <c:pt idx="572">
                  <c:v>-0.10267000000000009</c:v>
                </c:pt>
                <c:pt idx="573">
                  <c:v>-0.10531</c:v>
                </c:pt>
                <c:pt idx="574">
                  <c:v>-0.10786800000000002</c:v>
                </c:pt>
                <c:pt idx="575">
                  <c:v>-0.10831</c:v>
                </c:pt>
                <c:pt idx="576">
                  <c:v>-0.10709299999999999</c:v>
                </c:pt>
                <c:pt idx="577">
                  <c:v>-0.110779</c:v>
                </c:pt>
                <c:pt idx="578">
                  <c:v>-0.11411</c:v>
                </c:pt>
                <c:pt idx="579">
                  <c:v>-0.115277</c:v>
                </c:pt>
                <c:pt idx="580">
                  <c:v>-0.120327</c:v>
                </c:pt>
                <c:pt idx="581">
                  <c:v>-0.12178000000000012</c:v>
                </c:pt>
                <c:pt idx="582">
                  <c:v>-0.125556</c:v>
                </c:pt>
                <c:pt idx="583">
                  <c:v>-0.12665799999999997</c:v>
                </c:pt>
                <c:pt idx="584">
                  <c:v>-0.131851</c:v>
                </c:pt>
                <c:pt idx="585">
                  <c:v>-0.13646700000000056</c:v>
                </c:pt>
                <c:pt idx="586">
                  <c:v>-0.1417390000000005</c:v>
                </c:pt>
                <c:pt idx="587">
                  <c:v>-0.14674500000000062</c:v>
                </c:pt>
                <c:pt idx="588">
                  <c:v>-0.14752899999999999</c:v>
                </c:pt>
                <c:pt idx="589">
                  <c:v>-0.14867900000000001</c:v>
                </c:pt>
                <c:pt idx="590">
                  <c:v>-0.15242700000000056</c:v>
                </c:pt>
                <c:pt idx="591">
                  <c:v>-0.15512899999999999</c:v>
                </c:pt>
                <c:pt idx="592">
                  <c:v>-0.16009000000000001</c:v>
                </c:pt>
                <c:pt idx="593">
                  <c:v>-0.20985599999999999</c:v>
                </c:pt>
                <c:pt idx="594">
                  <c:v>-0.21203100000000041</c:v>
                </c:pt>
              </c:numCache>
            </c:numRef>
          </c:yVal>
        </c:ser>
        <c:ser>
          <c:idx val="5"/>
          <c:order val="5"/>
          <c:tx>
            <c:v>山(真値)</c:v>
          </c:tx>
          <c:spPr>
            <a:ln w="19050">
              <a:solidFill>
                <a:srgbClr val="9BBB59">
                  <a:lumMod val="60000"/>
                  <a:lumOff val="40000"/>
                </a:srgbClr>
              </a:solidFill>
              <a:prstDash val="sysDot"/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axId val="62547456"/>
        <c:axId val="62549376"/>
      </c:scatterChart>
      <c:valAx>
        <c:axId val="62547456"/>
        <c:scaling>
          <c:orientation val="minMax"/>
          <c:max val="2.5"/>
          <c:min val="0"/>
        </c:scaling>
        <c:axPos val="b"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[</a:t>
                </a:r>
                <a:r>
                  <a:rPr lang="en-US" b="0" dirty="0"/>
                  <a:t>cm]</a:t>
                </a:r>
                <a:endParaRPr lang="ja-JP" b="0" dirty="0"/>
              </a:p>
            </c:rich>
          </c:tx>
          <c:layout>
            <c:manualLayout>
              <c:xMode val="edge"/>
              <c:yMode val="edge"/>
              <c:x val="0.92902999040795153"/>
              <c:y val="0.70127451116542605"/>
            </c:manualLayout>
          </c:layout>
        </c:title>
        <c:numFmt formatCode="General" sourceLinked="1"/>
        <c:tickLblPos val="nextTo"/>
        <c:crossAx val="62549376"/>
        <c:crosses val="autoZero"/>
        <c:crossBetween val="midCat"/>
      </c:valAx>
      <c:valAx>
        <c:axId val="62549376"/>
        <c:scaling>
          <c:orientation val="minMax"/>
          <c:max val="0.4"/>
          <c:min val="-0.3000000000000003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/>
                  <a:t>深度</a:t>
                </a:r>
                <a:r>
                  <a:rPr lang="en-US"/>
                  <a:t>h(x)[cm]</a:t>
                </a:r>
                <a:endParaRPr lang="ja-JP"/>
              </a:p>
            </c:rich>
          </c:tx>
          <c:layout/>
        </c:title>
        <c:numFmt formatCode="General" sourceLinked="1"/>
        <c:tickLblPos val="nextTo"/>
        <c:crossAx val="6254745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2096341799268"/>
          <c:y val="3.8548957523238156E-2"/>
          <c:w val="0.73061502556054103"/>
          <c:h val="0.20842649427841367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00"/>
          </a:pPr>
          <a:endParaRPr lang="ja-JP"/>
        </a:p>
      </c:txPr>
    </c:legend>
    <c:plotVisOnly val="1"/>
    <c:dispBlanksAs val="gap"/>
  </c:chart>
  <c:txPr>
    <a:bodyPr/>
    <a:lstStyle/>
    <a:p>
      <a:pPr>
        <a:defRPr sz="1200">
          <a:latin typeface="+mj-lt"/>
        </a:defRPr>
      </a:pPr>
      <a:endParaRPr lang="ja-JP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8.8962337518053727E-2"/>
          <c:y val="0.30135220986148725"/>
          <c:w val="0.75673401087194869"/>
          <c:h val="0.56955487440122055"/>
        </c:manualLayout>
      </c:layout>
      <c:scatterChart>
        <c:scatterStyle val="lineMarker"/>
        <c:ser>
          <c:idx val="0"/>
          <c:order val="0"/>
          <c:tx>
            <c:v>推定結果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0.18000000000000022</c:v>
                </c:pt>
                <c:pt idx="37">
                  <c:v>0.18500000000000022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0.21500000000000022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0.24500000000000022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0.31000000000000044</c:v>
                </c:pt>
                <c:pt idx="63">
                  <c:v>0.31500000000000045</c:v>
                </c:pt>
                <c:pt idx="64">
                  <c:v>0.32000000000000051</c:v>
                </c:pt>
                <c:pt idx="65">
                  <c:v>0.32500000000000051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0.37500000000000044</c:v>
                </c:pt>
                <c:pt idx="76">
                  <c:v>0.3800000000000005</c:v>
                </c:pt>
                <c:pt idx="77">
                  <c:v>0.38500000000000051</c:v>
                </c:pt>
                <c:pt idx="78">
                  <c:v>0.39000000000000051</c:v>
                </c:pt>
                <c:pt idx="79">
                  <c:v>0.39500000000000057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0.43500000000000044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0.61500000000000088</c:v>
                </c:pt>
                <c:pt idx="124">
                  <c:v>0.62000000000000088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0.65000000000000113</c:v>
                </c:pt>
                <c:pt idx="131">
                  <c:v>0.65500000000000114</c:v>
                </c:pt>
                <c:pt idx="132">
                  <c:v>0.66000000000000114</c:v>
                </c:pt>
                <c:pt idx="133">
                  <c:v>0.66500000000000115</c:v>
                </c:pt>
                <c:pt idx="134">
                  <c:v>0.67000000000000115</c:v>
                </c:pt>
                <c:pt idx="135">
                  <c:v>0.67500000000000115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0.74000000000000088</c:v>
                </c:pt>
                <c:pt idx="149">
                  <c:v>0.74500000000000088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0.77500000000000113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0.86500000000000088</c:v>
                </c:pt>
                <c:pt idx="174">
                  <c:v>0.87000000000000088</c:v>
                </c:pt>
                <c:pt idx="175">
                  <c:v>0.875000000000001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1.0249999999999981</c:v>
                </c:pt>
                <c:pt idx="206">
                  <c:v>1.03</c:v>
                </c:pt>
                <c:pt idx="207">
                  <c:v>1.0349999999999981</c:v>
                </c:pt>
                <c:pt idx="208">
                  <c:v>1.04</c:v>
                </c:pt>
                <c:pt idx="209">
                  <c:v>1.0449999999999982</c:v>
                </c:pt>
                <c:pt idx="210">
                  <c:v>1.05</c:v>
                </c:pt>
                <c:pt idx="211">
                  <c:v>1.0549999999999982</c:v>
                </c:pt>
                <c:pt idx="212">
                  <c:v>1.06</c:v>
                </c:pt>
                <c:pt idx="213">
                  <c:v>1.0649999999999982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1.1599999999999981</c:v>
                </c:pt>
                <c:pt idx="233">
                  <c:v>1.165</c:v>
                </c:pt>
                <c:pt idx="234">
                  <c:v>1.1700000000000017</c:v>
                </c:pt>
                <c:pt idx="235">
                  <c:v>1.175</c:v>
                </c:pt>
                <c:pt idx="236">
                  <c:v>1.1800000000000017</c:v>
                </c:pt>
                <c:pt idx="237">
                  <c:v>1.1850000000000001</c:v>
                </c:pt>
                <c:pt idx="238">
                  <c:v>1.1900000000000017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1.2049999999999979</c:v>
                </c:pt>
                <c:pt idx="242">
                  <c:v>1.21</c:v>
                </c:pt>
                <c:pt idx="243">
                  <c:v>1.2149999999999979</c:v>
                </c:pt>
                <c:pt idx="244">
                  <c:v>1.22</c:v>
                </c:pt>
                <c:pt idx="245">
                  <c:v>1.2249999999999981</c:v>
                </c:pt>
                <c:pt idx="246">
                  <c:v>1.23</c:v>
                </c:pt>
                <c:pt idx="247">
                  <c:v>1.2349999999999981</c:v>
                </c:pt>
                <c:pt idx="248">
                  <c:v>1.24</c:v>
                </c:pt>
                <c:pt idx="249">
                  <c:v>1.2449999999999983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1.2849999999999981</c:v>
                </c:pt>
                <c:pt idx="258">
                  <c:v>1.29</c:v>
                </c:pt>
                <c:pt idx="259">
                  <c:v>1.2949999999999982</c:v>
                </c:pt>
                <c:pt idx="260">
                  <c:v>1.3</c:v>
                </c:pt>
                <c:pt idx="261">
                  <c:v>1.3049999999999982</c:v>
                </c:pt>
                <c:pt idx="262">
                  <c:v>1.31</c:v>
                </c:pt>
                <c:pt idx="263">
                  <c:v>1.3149999999999982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1.4049999999999976</c:v>
                </c:pt>
                <c:pt idx="282">
                  <c:v>1.41</c:v>
                </c:pt>
                <c:pt idx="283">
                  <c:v>1.4149999999999976</c:v>
                </c:pt>
                <c:pt idx="284">
                  <c:v>1.42</c:v>
                </c:pt>
                <c:pt idx="285">
                  <c:v>1.4249999999999976</c:v>
                </c:pt>
                <c:pt idx="286">
                  <c:v>1.43</c:v>
                </c:pt>
                <c:pt idx="287">
                  <c:v>1.4349999999999976</c:v>
                </c:pt>
                <c:pt idx="288">
                  <c:v>1.44</c:v>
                </c:pt>
                <c:pt idx="289">
                  <c:v>1.4449999999999978</c:v>
                </c:pt>
                <c:pt idx="290">
                  <c:v>1.45</c:v>
                </c:pt>
                <c:pt idx="291">
                  <c:v>1.4549999999999979</c:v>
                </c:pt>
                <c:pt idx="292">
                  <c:v>1.46</c:v>
                </c:pt>
                <c:pt idx="293">
                  <c:v>1.4649999999999979</c:v>
                </c:pt>
                <c:pt idx="294">
                  <c:v>1.47</c:v>
                </c:pt>
                <c:pt idx="295">
                  <c:v>1.4749999999999981</c:v>
                </c:pt>
                <c:pt idx="296">
                  <c:v>1.48</c:v>
                </c:pt>
                <c:pt idx="297">
                  <c:v>1.4849999999999981</c:v>
                </c:pt>
                <c:pt idx="298">
                  <c:v>1.49</c:v>
                </c:pt>
                <c:pt idx="299">
                  <c:v>1.4949999999999983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1.5449999999999982</c:v>
                </c:pt>
                <c:pt idx="310">
                  <c:v>1.55</c:v>
                </c:pt>
                <c:pt idx="311">
                  <c:v>1.5549999999999982</c:v>
                </c:pt>
                <c:pt idx="312">
                  <c:v>1.56</c:v>
                </c:pt>
                <c:pt idx="313">
                  <c:v>1.5649999999999982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1.6700000000000017</c:v>
                </c:pt>
                <c:pt idx="335">
                  <c:v>1.675</c:v>
                </c:pt>
                <c:pt idx="336">
                  <c:v>1.6800000000000017</c:v>
                </c:pt>
                <c:pt idx="337">
                  <c:v>1.6850000000000001</c:v>
                </c:pt>
                <c:pt idx="338">
                  <c:v>1.6900000000000017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1.7049999999999979</c:v>
                </c:pt>
                <c:pt idx="342">
                  <c:v>1.71</c:v>
                </c:pt>
                <c:pt idx="343">
                  <c:v>1.7149999999999979</c:v>
                </c:pt>
                <c:pt idx="344">
                  <c:v>1.72</c:v>
                </c:pt>
                <c:pt idx="345">
                  <c:v>1.7249999999999981</c:v>
                </c:pt>
                <c:pt idx="346">
                  <c:v>1.73</c:v>
                </c:pt>
                <c:pt idx="347">
                  <c:v>1.7349999999999981</c:v>
                </c:pt>
                <c:pt idx="348">
                  <c:v>1.74</c:v>
                </c:pt>
                <c:pt idx="349">
                  <c:v>1.7449999999999983</c:v>
                </c:pt>
                <c:pt idx="350">
                  <c:v>1.75</c:v>
                </c:pt>
                <c:pt idx="351">
                  <c:v>1.7549999999999983</c:v>
                </c:pt>
                <c:pt idx="352">
                  <c:v>1.76</c:v>
                </c:pt>
                <c:pt idx="353">
                  <c:v>1.7649999999999983</c:v>
                </c:pt>
                <c:pt idx="354">
                  <c:v>1.77</c:v>
                </c:pt>
                <c:pt idx="355">
                  <c:v>1.7749999999999984</c:v>
                </c:pt>
                <c:pt idx="356">
                  <c:v>1.78</c:v>
                </c:pt>
                <c:pt idx="357">
                  <c:v>1.7849999999999984</c:v>
                </c:pt>
                <c:pt idx="358">
                  <c:v>1.79</c:v>
                </c:pt>
                <c:pt idx="359">
                  <c:v>1.7949999999999982</c:v>
                </c:pt>
                <c:pt idx="360">
                  <c:v>1.8</c:v>
                </c:pt>
                <c:pt idx="361">
                  <c:v>1.8049999999999982</c:v>
                </c:pt>
                <c:pt idx="362">
                  <c:v>1.81</c:v>
                </c:pt>
                <c:pt idx="363">
                  <c:v>1.8149999999999982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1.9200000000000017</c:v>
                </c:pt>
                <c:pt idx="385">
                  <c:v>1.925</c:v>
                </c:pt>
                <c:pt idx="386">
                  <c:v>1.9300000000000017</c:v>
                </c:pt>
                <c:pt idx="387">
                  <c:v>1.9350000000000001</c:v>
                </c:pt>
                <c:pt idx="388">
                  <c:v>1.9400000000000017</c:v>
                </c:pt>
                <c:pt idx="389">
                  <c:v>1.9450000000000001</c:v>
                </c:pt>
                <c:pt idx="390">
                  <c:v>1.9500000000000017</c:v>
                </c:pt>
                <c:pt idx="391">
                  <c:v>1.9550000000000001</c:v>
                </c:pt>
                <c:pt idx="392">
                  <c:v>1.9600000000000017</c:v>
                </c:pt>
                <c:pt idx="393">
                  <c:v>1.9650000000000001</c:v>
                </c:pt>
                <c:pt idx="394">
                  <c:v>1.9700000000000017</c:v>
                </c:pt>
                <c:pt idx="395">
                  <c:v>1.9750000000000001</c:v>
                </c:pt>
                <c:pt idx="396">
                  <c:v>1.9800000000000018</c:v>
                </c:pt>
                <c:pt idx="397">
                  <c:v>1.9850000000000001</c:v>
                </c:pt>
                <c:pt idx="398">
                  <c:v>1.9900000000000018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new!$H$2:$H$594</c:f>
              <c:numCache>
                <c:formatCode>General</c:formatCode>
                <c:ptCount val="593"/>
                <c:pt idx="0">
                  <c:v>0</c:v>
                </c:pt>
                <c:pt idx="1">
                  <c:v>1.1130000000000022E-3</c:v>
                </c:pt>
                <c:pt idx="2">
                  <c:v>1.9750000000000037E-3</c:v>
                </c:pt>
                <c:pt idx="3">
                  <c:v>5.2449999999999997E-3</c:v>
                </c:pt>
                <c:pt idx="4">
                  <c:v>7.4530000000000091E-3</c:v>
                </c:pt>
                <c:pt idx="5">
                  <c:v>1.0432E-2</c:v>
                </c:pt>
                <c:pt idx="6">
                  <c:v>1.4995E-2</c:v>
                </c:pt>
                <c:pt idx="7">
                  <c:v>1.7767999999999999E-2</c:v>
                </c:pt>
                <c:pt idx="8">
                  <c:v>1.9897999999999999E-2</c:v>
                </c:pt>
                <c:pt idx="9">
                  <c:v>2.2586000000000002E-2</c:v>
                </c:pt>
                <c:pt idx="10">
                  <c:v>2.7331000000000043E-2</c:v>
                </c:pt>
                <c:pt idx="11">
                  <c:v>3.0286000000000011E-2</c:v>
                </c:pt>
                <c:pt idx="12">
                  <c:v>3.1814000000000002E-2</c:v>
                </c:pt>
                <c:pt idx="13">
                  <c:v>3.0015000000000038E-2</c:v>
                </c:pt>
                <c:pt idx="14">
                  <c:v>2.8909000000000001E-2</c:v>
                </c:pt>
                <c:pt idx="15">
                  <c:v>2.8847000000000012E-2</c:v>
                </c:pt>
                <c:pt idx="16">
                  <c:v>3.0887000000000043E-2</c:v>
                </c:pt>
                <c:pt idx="17">
                  <c:v>3.3080999999999999E-2</c:v>
                </c:pt>
                <c:pt idx="18">
                  <c:v>3.7724000000000001E-2</c:v>
                </c:pt>
                <c:pt idx="19">
                  <c:v>4.1689999999999977E-2</c:v>
                </c:pt>
                <c:pt idx="20">
                  <c:v>4.4231000000000013E-2</c:v>
                </c:pt>
                <c:pt idx="21">
                  <c:v>4.5665999999999998E-2</c:v>
                </c:pt>
                <c:pt idx="22">
                  <c:v>4.431600000000014E-2</c:v>
                </c:pt>
                <c:pt idx="23">
                  <c:v>4.1056000000000002E-2</c:v>
                </c:pt>
                <c:pt idx="24">
                  <c:v>4.2132000000000079E-2</c:v>
                </c:pt>
                <c:pt idx="25">
                  <c:v>4.0375000000000001E-2</c:v>
                </c:pt>
                <c:pt idx="26">
                  <c:v>4.0312000000000112E-2</c:v>
                </c:pt>
                <c:pt idx="27">
                  <c:v>3.7934000000000002E-2</c:v>
                </c:pt>
                <c:pt idx="28">
                  <c:v>3.377900000000001E-2</c:v>
                </c:pt>
                <c:pt idx="29">
                  <c:v>2.8684999999999999E-2</c:v>
                </c:pt>
                <c:pt idx="30">
                  <c:v>2.613100000000004E-2</c:v>
                </c:pt>
                <c:pt idx="31">
                  <c:v>2.2828000000000001E-2</c:v>
                </c:pt>
                <c:pt idx="32">
                  <c:v>2.114100000000001E-2</c:v>
                </c:pt>
                <c:pt idx="33">
                  <c:v>2.3767999999999997E-2</c:v>
                </c:pt>
                <c:pt idx="34">
                  <c:v>2.8122999999999978E-2</c:v>
                </c:pt>
                <c:pt idx="35">
                  <c:v>2.809E-2</c:v>
                </c:pt>
                <c:pt idx="36">
                  <c:v>2.9468999999999999E-2</c:v>
                </c:pt>
                <c:pt idx="37">
                  <c:v>3.1201000000000059E-2</c:v>
                </c:pt>
                <c:pt idx="38">
                  <c:v>3.3397000000000003E-2</c:v>
                </c:pt>
                <c:pt idx="39">
                  <c:v>3.7899000000000065E-2</c:v>
                </c:pt>
                <c:pt idx="40">
                  <c:v>4.3348999999999999E-2</c:v>
                </c:pt>
                <c:pt idx="41">
                  <c:v>4.8634999999999998E-2</c:v>
                </c:pt>
                <c:pt idx="42">
                  <c:v>5.5553000000000012E-2</c:v>
                </c:pt>
                <c:pt idx="43">
                  <c:v>5.986200000000013E-2</c:v>
                </c:pt>
                <c:pt idx="44">
                  <c:v>6.1894000000000032E-2</c:v>
                </c:pt>
                <c:pt idx="45">
                  <c:v>6.2897000000000106E-2</c:v>
                </c:pt>
                <c:pt idx="46">
                  <c:v>6.6494000000000011E-2</c:v>
                </c:pt>
                <c:pt idx="47">
                  <c:v>7.0418000000000022E-2</c:v>
                </c:pt>
                <c:pt idx="48">
                  <c:v>6.992000000000001E-2</c:v>
                </c:pt>
                <c:pt idx="49">
                  <c:v>6.7294999999999994E-2</c:v>
                </c:pt>
                <c:pt idx="50">
                  <c:v>6.4564000000000024E-2</c:v>
                </c:pt>
                <c:pt idx="51">
                  <c:v>6.1498000000000004E-2</c:v>
                </c:pt>
                <c:pt idx="52">
                  <c:v>5.9122000000000084E-2</c:v>
                </c:pt>
                <c:pt idx="53">
                  <c:v>5.7904000000000004E-2</c:v>
                </c:pt>
                <c:pt idx="54">
                  <c:v>5.4975000000000003E-2</c:v>
                </c:pt>
                <c:pt idx="55">
                  <c:v>5.3788000000000023E-2</c:v>
                </c:pt>
                <c:pt idx="56">
                  <c:v>5.4368000000000111E-2</c:v>
                </c:pt>
                <c:pt idx="57">
                  <c:v>5.4756000000000124E-2</c:v>
                </c:pt>
                <c:pt idx="58">
                  <c:v>5.4591000000000077E-2</c:v>
                </c:pt>
                <c:pt idx="59">
                  <c:v>5.4697000000000079E-2</c:v>
                </c:pt>
                <c:pt idx="60">
                  <c:v>5.8687000000000003E-2</c:v>
                </c:pt>
                <c:pt idx="61">
                  <c:v>6.1446000000000001E-2</c:v>
                </c:pt>
                <c:pt idx="62">
                  <c:v>6.2196000000000119E-2</c:v>
                </c:pt>
                <c:pt idx="63">
                  <c:v>6.1260999999999996E-2</c:v>
                </c:pt>
                <c:pt idx="64">
                  <c:v>6.1093000000000071E-2</c:v>
                </c:pt>
                <c:pt idx="65">
                  <c:v>6.5098000000000003E-2</c:v>
                </c:pt>
                <c:pt idx="66">
                  <c:v>6.6417000000000004E-2</c:v>
                </c:pt>
                <c:pt idx="67">
                  <c:v>6.8815000000000001E-2</c:v>
                </c:pt>
                <c:pt idx="68">
                  <c:v>7.0770000000000013E-2</c:v>
                </c:pt>
                <c:pt idx="69">
                  <c:v>7.3052000000000034E-2</c:v>
                </c:pt>
                <c:pt idx="70">
                  <c:v>7.7787000000000106E-2</c:v>
                </c:pt>
                <c:pt idx="71">
                  <c:v>8.2785000000000025E-2</c:v>
                </c:pt>
                <c:pt idx="72">
                  <c:v>8.737700000000001E-2</c:v>
                </c:pt>
                <c:pt idx="73">
                  <c:v>9.1819000000000012E-2</c:v>
                </c:pt>
                <c:pt idx="74">
                  <c:v>9.4572000000000045E-2</c:v>
                </c:pt>
                <c:pt idx="75">
                  <c:v>9.3339000000000005E-2</c:v>
                </c:pt>
                <c:pt idx="76">
                  <c:v>9.2266000000000001E-2</c:v>
                </c:pt>
                <c:pt idx="77">
                  <c:v>9.4899000000000067E-2</c:v>
                </c:pt>
                <c:pt idx="78">
                  <c:v>9.7469E-2</c:v>
                </c:pt>
                <c:pt idx="79">
                  <c:v>9.8523000000000249E-2</c:v>
                </c:pt>
                <c:pt idx="80">
                  <c:v>9.7877000000000006E-2</c:v>
                </c:pt>
                <c:pt idx="81">
                  <c:v>9.7258000000000025E-2</c:v>
                </c:pt>
                <c:pt idx="82">
                  <c:v>9.5046000000000005E-2</c:v>
                </c:pt>
                <c:pt idx="83">
                  <c:v>9.1370000000000021E-2</c:v>
                </c:pt>
                <c:pt idx="84">
                  <c:v>8.9617000000000044E-2</c:v>
                </c:pt>
                <c:pt idx="85">
                  <c:v>9.1452000000000006E-2</c:v>
                </c:pt>
                <c:pt idx="86">
                  <c:v>9.6523000000000025E-2</c:v>
                </c:pt>
                <c:pt idx="87">
                  <c:v>0.100813</c:v>
                </c:pt>
                <c:pt idx="88">
                  <c:v>0.10104200000000002</c:v>
                </c:pt>
                <c:pt idx="89">
                  <c:v>9.8670000000000174E-2</c:v>
                </c:pt>
                <c:pt idx="90">
                  <c:v>9.8955000000000237E-2</c:v>
                </c:pt>
                <c:pt idx="91">
                  <c:v>0.10337499999999998</c:v>
                </c:pt>
                <c:pt idx="92">
                  <c:v>0.105839</c:v>
                </c:pt>
                <c:pt idx="93">
                  <c:v>0.10644600000000011</c:v>
                </c:pt>
                <c:pt idx="94">
                  <c:v>0.10953100000000011</c:v>
                </c:pt>
                <c:pt idx="95">
                  <c:v>0.111884</c:v>
                </c:pt>
                <c:pt idx="96">
                  <c:v>0.111827</c:v>
                </c:pt>
                <c:pt idx="97">
                  <c:v>0.112969</c:v>
                </c:pt>
                <c:pt idx="98">
                  <c:v>0.11685699999999995</c:v>
                </c:pt>
                <c:pt idx="99">
                  <c:v>0.12239100000000011</c:v>
                </c:pt>
                <c:pt idx="100">
                  <c:v>0.12651699999999999</c:v>
                </c:pt>
                <c:pt idx="101">
                  <c:v>0.12725700000000001</c:v>
                </c:pt>
                <c:pt idx="102">
                  <c:v>0.12540699999999999</c:v>
                </c:pt>
                <c:pt idx="103">
                  <c:v>0.127808</c:v>
                </c:pt>
                <c:pt idx="104">
                  <c:v>0.132076</c:v>
                </c:pt>
                <c:pt idx="105">
                  <c:v>0.13320000000000001</c:v>
                </c:pt>
                <c:pt idx="106">
                  <c:v>0.13492100000000001</c:v>
                </c:pt>
                <c:pt idx="107">
                  <c:v>0.13633600000000001</c:v>
                </c:pt>
                <c:pt idx="108">
                  <c:v>0.13725100000000001</c:v>
                </c:pt>
                <c:pt idx="109">
                  <c:v>0.13466700000000001</c:v>
                </c:pt>
                <c:pt idx="110">
                  <c:v>0.133025</c:v>
                </c:pt>
                <c:pt idx="111">
                  <c:v>0.13554400000000022</c:v>
                </c:pt>
                <c:pt idx="112">
                  <c:v>0.14043500000000028</c:v>
                </c:pt>
                <c:pt idx="113">
                  <c:v>0.14352100000000001</c:v>
                </c:pt>
                <c:pt idx="114">
                  <c:v>0.14201300000000025</c:v>
                </c:pt>
                <c:pt idx="115">
                  <c:v>0.13896100000000025</c:v>
                </c:pt>
                <c:pt idx="116">
                  <c:v>0.13728299999999999</c:v>
                </c:pt>
                <c:pt idx="117">
                  <c:v>0.13759099999999999</c:v>
                </c:pt>
                <c:pt idx="118">
                  <c:v>0.14052600000000001</c:v>
                </c:pt>
                <c:pt idx="119">
                  <c:v>0.14213600000000001</c:v>
                </c:pt>
                <c:pt idx="120">
                  <c:v>0.14279200000000025</c:v>
                </c:pt>
                <c:pt idx="121">
                  <c:v>0.14287900000000001</c:v>
                </c:pt>
                <c:pt idx="122">
                  <c:v>0.14074300000000028</c:v>
                </c:pt>
                <c:pt idx="123">
                  <c:v>0.140678</c:v>
                </c:pt>
                <c:pt idx="124">
                  <c:v>0.14210200000000001</c:v>
                </c:pt>
                <c:pt idx="125">
                  <c:v>0.14610699999999999</c:v>
                </c:pt>
                <c:pt idx="126">
                  <c:v>0.14936900000000025</c:v>
                </c:pt>
                <c:pt idx="127">
                  <c:v>0.15315599999999999</c:v>
                </c:pt>
                <c:pt idx="128">
                  <c:v>0.15574100000000038</c:v>
                </c:pt>
                <c:pt idx="129">
                  <c:v>0.15576800000000038</c:v>
                </c:pt>
                <c:pt idx="130">
                  <c:v>0.15582900000000022</c:v>
                </c:pt>
                <c:pt idx="131">
                  <c:v>0.15904500000000038</c:v>
                </c:pt>
                <c:pt idx="132">
                  <c:v>0.16167599999999988</c:v>
                </c:pt>
                <c:pt idx="133">
                  <c:v>0.16347500000000001</c:v>
                </c:pt>
                <c:pt idx="134">
                  <c:v>0.16304199999999999</c:v>
                </c:pt>
                <c:pt idx="135">
                  <c:v>0.16471600000000025</c:v>
                </c:pt>
                <c:pt idx="136">
                  <c:v>0.16621700000000025</c:v>
                </c:pt>
                <c:pt idx="137">
                  <c:v>0.17013300000000001</c:v>
                </c:pt>
                <c:pt idx="138">
                  <c:v>0.17296400000000028</c:v>
                </c:pt>
                <c:pt idx="139">
                  <c:v>0.17611900000000022</c:v>
                </c:pt>
                <c:pt idx="140">
                  <c:v>0.18009800000000029</c:v>
                </c:pt>
                <c:pt idx="141">
                  <c:v>0.18245900000000032</c:v>
                </c:pt>
                <c:pt idx="142">
                  <c:v>0.18365000000000001</c:v>
                </c:pt>
                <c:pt idx="143">
                  <c:v>0.18539500000000028</c:v>
                </c:pt>
                <c:pt idx="144">
                  <c:v>0.18821500000000038</c:v>
                </c:pt>
                <c:pt idx="145">
                  <c:v>0.190607</c:v>
                </c:pt>
                <c:pt idx="146">
                  <c:v>0.19384999999999999</c:v>
                </c:pt>
                <c:pt idx="147">
                  <c:v>0.19483200000000001</c:v>
                </c:pt>
                <c:pt idx="148">
                  <c:v>0.19375899999999999</c:v>
                </c:pt>
                <c:pt idx="149">
                  <c:v>0.19455700000000001</c:v>
                </c:pt>
                <c:pt idx="150">
                  <c:v>0.19433600000000001</c:v>
                </c:pt>
                <c:pt idx="151">
                  <c:v>0.19253799999999999</c:v>
                </c:pt>
                <c:pt idx="152">
                  <c:v>0.19156100000000001</c:v>
                </c:pt>
                <c:pt idx="153">
                  <c:v>0.19250100000000001</c:v>
                </c:pt>
                <c:pt idx="154">
                  <c:v>0.19349000000000022</c:v>
                </c:pt>
                <c:pt idx="155">
                  <c:v>0.19756399999999999</c:v>
                </c:pt>
                <c:pt idx="156">
                  <c:v>0.20147100000000001</c:v>
                </c:pt>
                <c:pt idx="157">
                  <c:v>0.20322299999999999</c:v>
                </c:pt>
                <c:pt idx="158">
                  <c:v>0.20560700000000001</c:v>
                </c:pt>
                <c:pt idx="159">
                  <c:v>0.20835500000000001</c:v>
                </c:pt>
                <c:pt idx="160">
                  <c:v>0.20943700000000032</c:v>
                </c:pt>
                <c:pt idx="161">
                  <c:v>0.21145000000000025</c:v>
                </c:pt>
                <c:pt idx="162">
                  <c:v>0.21590500000000032</c:v>
                </c:pt>
                <c:pt idx="163">
                  <c:v>0.221086</c:v>
                </c:pt>
                <c:pt idx="164">
                  <c:v>0.22549200000000022</c:v>
                </c:pt>
                <c:pt idx="165">
                  <c:v>0.22631699999999999</c:v>
                </c:pt>
                <c:pt idx="166">
                  <c:v>0.22470999999999999</c:v>
                </c:pt>
                <c:pt idx="167">
                  <c:v>0.22436300000000001</c:v>
                </c:pt>
                <c:pt idx="168">
                  <c:v>0.22404499999999999</c:v>
                </c:pt>
                <c:pt idx="169">
                  <c:v>0.22659799999999999</c:v>
                </c:pt>
                <c:pt idx="170">
                  <c:v>0.230189</c:v>
                </c:pt>
                <c:pt idx="171">
                  <c:v>0.23226400000000022</c:v>
                </c:pt>
                <c:pt idx="172">
                  <c:v>0.23440600000000025</c:v>
                </c:pt>
                <c:pt idx="173">
                  <c:v>0.23366000000000001</c:v>
                </c:pt>
                <c:pt idx="174">
                  <c:v>0.23458999999999999</c:v>
                </c:pt>
                <c:pt idx="175">
                  <c:v>0.23790600000000028</c:v>
                </c:pt>
                <c:pt idx="176">
                  <c:v>0.24402799999999999</c:v>
                </c:pt>
                <c:pt idx="177">
                  <c:v>0.24894300000000044</c:v>
                </c:pt>
                <c:pt idx="178">
                  <c:v>0.252249</c:v>
                </c:pt>
                <c:pt idx="179">
                  <c:v>0.25565000000000004</c:v>
                </c:pt>
                <c:pt idx="180">
                  <c:v>0.25736900000000001</c:v>
                </c:pt>
                <c:pt idx="181">
                  <c:v>0.2595090000000001</c:v>
                </c:pt>
                <c:pt idx="182">
                  <c:v>0.265349</c:v>
                </c:pt>
                <c:pt idx="183">
                  <c:v>0.26876900000000004</c:v>
                </c:pt>
                <c:pt idx="184">
                  <c:v>0.27191300000000002</c:v>
                </c:pt>
                <c:pt idx="185">
                  <c:v>0.272893</c:v>
                </c:pt>
                <c:pt idx="186">
                  <c:v>0.27165600000000001</c:v>
                </c:pt>
                <c:pt idx="187">
                  <c:v>0.26930100000000001</c:v>
                </c:pt>
                <c:pt idx="188">
                  <c:v>0.2673350000000001</c:v>
                </c:pt>
                <c:pt idx="189">
                  <c:v>0.26347600000000032</c:v>
                </c:pt>
                <c:pt idx="190">
                  <c:v>0.25581600000000032</c:v>
                </c:pt>
                <c:pt idx="191">
                  <c:v>0.24816600000000022</c:v>
                </c:pt>
                <c:pt idx="192">
                  <c:v>0.24316599999999999</c:v>
                </c:pt>
                <c:pt idx="193">
                  <c:v>0.23892200000000022</c:v>
                </c:pt>
                <c:pt idx="194">
                  <c:v>0.23771500000000031</c:v>
                </c:pt>
                <c:pt idx="195">
                  <c:v>0.23920900000000028</c:v>
                </c:pt>
                <c:pt idx="196">
                  <c:v>0.24230900000000022</c:v>
                </c:pt>
                <c:pt idx="197">
                  <c:v>0.24550000000000022</c:v>
                </c:pt>
                <c:pt idx="198">
                  <c:v>0.24997300000000025</c:v>
                </c:pt>
                <c:pt idx="199">
                  <c:v>0.2561810000000001</c:v>
                </c:pt>
                <c:pt idx="200">
                  <c:v>0.26420100000000002</c:v>
                </c:pt>
                <c:pt idx="201">
                  <c:v>0.27538600000000057</c:v>
                </c:pt>
                <c:pt idx="202">
                  <c:v>0.2869330000000001</c:v>
                </c:pt>
                <c:pt idx="203">
                  <c:v>0.29448200000000058</c:v>
                </c:pt>
                <c:pt idx="204">
                  <c:v>0.29914500000000011</c:v>
                </c:pt>
                <c:pt idx="205">
                  <c:v>0.30349000000000032</c:v>
                </c:pt>
                <c:pt idx="206">
                  <c:v>0.30659400000000031</c:v>
                </c:pt>
                <c:pt idx="207">
                  <c:v>0.30887300000000051</c:v>
                </c:pt>
                <c:pt idx="208">
                  <c:v>0.30891900000000044</c:v>
                </c:pt>
                <c:pt idx="209">
                  <c:v>0.30853700000000001</c:v>
                </c:pt>
                <c:pt idx="210">
                  <c:v>0.30865000000000031</c:v>
                </c:pt>
                <c:pt idx="211">
                  <c:v>0.30973800000000001</c:v>
                </c:pt>
                <c:pt idx="212">
                  <c:v>0.31372800000000051</c:v>
                </c:pt>
                <c:pt idx="213">
                  <c:v>0.31686600000000076</c:v>
                </c:pt>
                <c:pt idx="214">
                  <c:v>0.32253100000000001</c:v>
                </c:pt>
                <c:pt idx="215">
                  <c:v>0.32884800000000064</c:v>
                </c:pt>
                <c:pt idx="216">
                  <c:v>0.330822000000001</c:v>
                </c:pt>
                <c:pt idx="217">
                  <c:v>0.326824000000001</c:v>
                </c:pt>
                <c:pt idx="218">
                  <c:v>0.31682900000000075</c:v>
                </c:pt>
                <c:pt idx="219">
                  <c:v>0.30489200000000038</c:v>
                </c:pt>
                <c:pt idx="220">
                  <c:v>0.29497600000000057</c:v>
                </c:pt>
                <c:pt idx="221">
                  <c:v>0.2850930000000001</c:v>
                </c:pt>
                <c:pt idx="222">
                  <c:v>0.27524200000000004</c:v>
                </c:pt>
                <c:pt idx="223">
                  <c:v>0.26494300000000004</c:v>
                </c:pt>
                <c:pt idx="224">
                  <c:v>0.25372800000000001</c:v>
                </c:pt>
                <c:pt idx="225">
                  <c:v>0.24209400000000025</c:v>
                </c:pt>
                <c:pt idx="226">
                  <c:v>0.23098600000000022</c:v>
                </c:pt>
                <c:pt idx="227">
                  <c:v>0.224583</c:v>
                </c:pt>
                <c:pt idx="228">
                  <c:v>0.22098599999999999</c:v>
                </c:pt>
                <c:pt idx="229">
                  <c:v>0.22256600000000001</c:v>
                </c:pt>
                <c:pt idx="230">
                  <c:v>0.22468099999999988</c:v>
                </c:pt>
                <c:pt idx="231">
                  <c:v>0.22590399999999999</c:v>
                </c:pt>
                <c:pt idx="232">
                  <c:v>0.22620999999999999</c:v>
                </c:pt>
                <c:pt idx="233">
                  <c:v>0.22558</c:v>
                </c:pt>
                <c:pt idx="234">
                  <c:v>0.22350800000000001</c:v>
                </c:pt>
                <c:pt idx="235">
                  <c:v>0.22242999999999999</c:v>
                </c:pt>
                <c:pt idx="236">
                  <c:v>0.22186700000000001</c:v>
                </c:pt>
                <c:pt idx="237">
                  <c:v>0.21984000000000029</c:v>
                </c:pt>
                <c:pt idx="238">
                  <c:v>0.21384800000000032</c:v>
                </c:pt>
                <c:pt idx="239">
                  <c:v>0.21133099999999999</c:v>
                </c:pt>
                <c:pt idx="240">
                  <c:v>0.20932200000000001</c:v>
                </c:pt>
                <c:pt idx="241">
                  <c:v>0.20883199999999999</c:v>
                </c:pt>
                <c:pt idx="242">
                  <c:v>0.20786299999999999</c:v>
                </c:pt>
                <c:pt idx="243">
                  <c:v>0.20742500000000022</c:v>
                </c:pt>
                <c:pt idx="244">
                  <c:v>0.20803900000000025</c:v>
                </c:pt>
                <c:pt idx="245">
                  <c:v>0.20869599999999999</c:v>
                </c:pt>
                <c:pt idx="246">
                  <c:v>0.21096000000000029</c:v>
                </c:pt>
                <c:pt idx="247">
                  <c:v>0.21066699999999999</c:v>
                </c:pt>
                <c:pt idx="248">
                  <c:v>0.21251900000000032</c:v>
                </c:pt>
                <c:pt idx="249">
                  <c:v>0.21657699999999999</c:v>
                </c:pt>
                <c:pt idx="250">
                  <c:v>0.22020500000000001</c:v>
                </c:pt>
                <c:pt idx="251">
                  <c:v>0.22174300000000022</c:v>
                </c:pt>
                <c:pt idx="252">
                  <c:v>0.22333900000000001</c:v>
                </c:pt>
                <c:pt idx="253">
                  <c:v>0.22388</c:v>
                </c:pt>
                <c:pt idx="254">
                  <c:v>0.22390399999999999</c:v>
                </c:pt>
                <c:pt idx="255">
                  <c:v>0.220025</c:v>
                </c:pt>
                <c:pt idx="256">
                  <c:v>0.21896200000000038</c:v>
                </c:pt>
                <c:pt idx="257">
                  <c:v>0.21678700000000029</c:v>
                </c:pt>
                <c:pt idx="258">
                  <c:v>0.21804000000000032</c:v>
                </c:pt>
                <c:pt idx="259">
                  <c:v>0.21762100000000001</c:v>
                </c:pt>
                <c:pt idx="260">
                  <c:v>0.21607599999999999</c:v>
                </c:pt>
                <c:pt idx="261">
                  <c:v>0.21280900000000022</c:v>
                </c:pt>
                <c:pt idx="262">
                  <c:v>0.20954600000000032</c:v>
                </c:pt>
                <c:pt idx="263">
                  <c:v>0.20745100000000022</c:v>
                </c:pt>
                <c:pt idx="264">
                  <c:v>0.20478299999999999</c:v>
                </c:pt>
                <c:pt idx="265">
                  <c:v>0.20447000000000001</c:v>
                </c:pt>
                <c:pt idx="266">
                  <c:v>0.20596300000000028</c:v>
                </c:pt>
                <c:pt idx="267">
                  <c:v>0.20631800000000025</c:v>
                </c:pt>
                <c:pt idx="268">
                  <c:v>0.20490900000000029</c:v>
                </c:pt>
                <c:pt idx="269">
                  <c:v>0.20291600000000032</c:v>
                </c:pt>
                <c:pt idx="270">
                  <c:v>0.20093400000000025</c:v>
                </c:pt>
                <c:pt idx="271">
                  <c:v>0.19896600000000025</c:v>
                </c:pt>
                <c:pt idx="272">
                  <c:v>0.20006499999999999</c:v>
                </c:pt>
                <c:pt idx="273">
                  <c:v>0.19936499999999999</c:v>
                </c:pt>
                <c:pt idx="274">
                  <c:v>0.19683400000000001</c:v>
                </c:pt>
                <c:pt idx="275">
                  <c:v>0.19679500000000022</c:v>
                </c:pt>
                <c:pt idx="276">
                  <c:v>0.19553799999999999</c:v>
                </c:pt>
                <c:pt idx="277">
                  <c:v>0.196189</c:v>
                </c:pt>
                <c:pt idx="278">
                  <c:v>0.19624800000000028</c:v>
                </c:pt>
                <c:pt idx="279">
                  <c:v>0.19634199999999999</c:v>
                </c:pt>
                <c:pt idx="280">
                  <c:v>0.195186</c:v>
                </c:pt>
                <c:pt idx="281">
                  <c:v>0.19534299999999999</c:v>
                </c:pt>
                <c:pt idx="282">
                  <c:v>0.19358400000000001</c:v>
                </c:pt>
                <c:pt idx="283">
                  <c:v>0.19053500000000001</c:v>
                </c:pt>
                <c:pt idx="284">
                  <c:v>0.19142100000000001</c:v>
                </c:pt>
                <c:pt idx="285">
                  <c:v>0.19301599999999999</c:v>
                </c:pt>
                <c:pt idx="286">
                  <c:v>0.192001</c:v>
                </c:pt>
                <c:pt idx="287">
                  <c:v>0.18900200000000025</c:v>
                </c:pt>
                <c:pt idx="288">
                  <c:v>0.18667800000000001</c:v>
                </c:pt>
                <c:pt idx="289">
                  <c:v>0.18369099999999999</c:v>
                </c:pt>
                <c:pt idx="290">
                  <c:v>0.18071000000000031</c:v>
                </c:pt>
                <c:pt idx="291">
                  <c:v>0.17705899999999999</c:v>
                </c:pt>
                <c:pt idx="292">
                  <c:v>0.17408799999999999</c:v>
                </c:pt>
                <c:pt idx="293">
                  <c:v>0.17180100000000001</c:v>
                </c:pt>
                <c:pt idx="294">
                  <c:v>0.16884199999999999</c:v>
                </c:pt>
                <c:pt idx="295">
                  <c:v>0.16725699999999999</c:v>
                </c:pt>
                <c:pt idx="296">
                  <c:v>0.165687</c:v>
                </c:pt>
                <c:pt idx="297">
                  <c:v>0.16551700000000022</c:v>
                </c:pt>
                <c:pt idx="298">
                  <c:v>0.166075</c:v>
                </c:pt>
                <c:pt idx="299">
                  <c:v>0.165272</c:v>
                </c:pt>
                <c:pt idx="300">
                  <c:v>0.16449200000000025</c:v>
                </c:pt>
                <c:pt idx="301">
                  <c:v>0.16231899999999999</c:v>
                </c:pt>
                <c:pt idx="302">
                  <c:v>0.16158</c:v>
                </c:pt>
                <c:pt idx="303">
                  <c:v>0.161583</c:v>
                </c:pt>
                <c:pt idx="304">
                  <c:v>0.16378799999999999</c:v>
                </c:pt>
                <c:pt idx="305">
                  <c:v>0.164604</c:v>
                </c:pt>
                <c:pt idx="306">
                  <c:v>0.16252900000000001</c:v>
                </c:pt>
                <c:pt idx="307">
                  <c:v>0.15899600000000044</c:v>
                </c:pt>
                <c:pt idx="308">
                  <c:v>0.15546500000000038</c:v>
                </c:pt>
                <c:pt idx="309">
                  <c:v>0.15267600000000001</c:v>
                </c:pt>
                <c:pt idx="310">
                  <c:v>0.15063299999999999</c:v>
                </c:pt>
                <c:pt idx="311">
                  <c:v>0.14860200000000001</c:v>
                </c:pt>
                <c:pt idx="312">
                  <c:v>0.14957599999999999</c:v>
                </c:pt>
                <c:pt idx="313">
                  <c:v>0.15287000000000001</c:v>
                </c:pt>
                <c:pt idx="314">
                  <c:v>0.15396100000000029</c:v>
                </c:pt>
                <c:pt idx="315">
                  <c:v>0.15356200000000028</c:v>
                </c:pt>
                <c:pt idx="316">
                  <c:v>0.15241800000000044</c:v>
                </c:pt>
                <c:pt idx="317">
                  <c:v>0.15519200000000022</c:v>
                </c:pt>
                <c:pt idx="318">
                  <c:v>0.15725900000000032</c:v>
                </c:pt>
                <c:pt idx="319">
                  <c:v>0.15780300000000025</c:v>
                </c:pt>
                <c:pt idx="320">
                  <c:v>0.15838800000000025</c:v>
                </c:pt>
                <c:pt idx="321">
                  <c:v>0.15740400000000038</c:v>
                </c:pt>
                <c:pt idx="322">
                  <c:v>0.15806300000000029</c:v>
                </c:pt>
                <c:pt idx="323">
                  <c:v>0.16040299999999999</c:v>
                </c:pt>
                <c:pt idx="324">
                  <c:v>0.161163</c:v>
                </c:pt>
                <c:pt idx="325">
                  <c:v>0.161135</c:v>
                </c:pt>
                <c:pt idx="326">
                  <c:v>0.160305</c:v>
                </c:pt>
                <c:pt idx="327">
                  <c:v>0.15865799999999999</c:v>
                </c:pt>
                <c:pt idx="328">
                  <c:v>0.15449800000000044</c:v>
                </c:pt>
                <c:pt idx="329">
                  <c:v>0.15202599999999999</c:v>
                </c:pt>
                <c:pt idx="330">
                  <c:v>0.15040900000000029</c:v>
                </c:pt>
                <c:pt idx="331">
                  <c:v>0.14880800000000022</c:v>
                </c:pt>
                <c:pt idx="332">
                  <c:v>0.14893600000000032</c:v>
                </c:pt>
                <c:pt idx="333">
                  <c:v>0.14651400000000028</c:v>
                </c:pt>
                <c:pt idx="334">
                  <c:v>0.142375</c:v>
                </c:pt>
                <c:pt idx="335">
                  <c:v>0.14256300000000022</c:v>
                </c:pt>
                <c:pt idx="336">
                  <c:v>0.14104200000000025</c:v>
                </c:pt>
                <c:pt idx="337">
                  <c:v>0.14304900000000029</c:v>
                </c:pt>
                <c:pt idx="338">
                  <c:v>0.14601300000000025</c:v>
                </c:pt>
                <c:pt idx="339">
                  <c:v>0.14637</c:v>
                </c:pt>
                <c:pt idx="340">
                  <c:v>0.14767</c:v>
                </c:pt>
                <c:pt idx="341">
                  <c:v>0.15084900000000032</c:v>
                </c:pt>
                <c:pt idx="342">
                  <c:v>0.15227299999999999</c:v>
                </c:pt>
                <c:pt idx="343">
                  <c:v>0.15375400000000025</c:v>
                </c:pt>
                <c:pt idx="344">
                  <c:v>0.15435499999999999</c:v>
                </c:pt>
                <c:pt idx="345">
                  <c:v>0.15311200000000022</c:v>
                </c:pt>
                <c:pt idx="346">
                  <c:v>0.14999800000000038</c:v>
                </c:pt>
                <c:pt idx="347">
                  <c:v>0.14878400000000025</c:v>
                </c:pt>
                <c:pt idx="348">
                  <c:v>0.14759000000000025</c:v>
                </c:pt>
                <c:pt idx="349">
                  <c:v>0.15026100000000028</c:v>
                </c:pt>
                <c:pt idx="350">
                  <c:v>0.15398700000000032</c:v>
                </c:pt>
                <c:pt idx="351">
                  <c:v>0.15683100000000022</c:v>
                </c:pt>
                <c:pt idx="352">
                  <c:v>0.15776900000000038</c:v>
                </c:pt>
                <c:pt idx="353">
                  <c:v>0.15975800000000032</c:v>
                </c:pt>
                <c:pt idx="354">
                  <c:v>0.15878100000000028</c:v>
                </c:pt>
                <c:pt idx="355">
                  <c:v>0.15985800000000025</c:v>
                </c:pt>
                <c:pt idx="356">
                  <c:v>0.15996000000000038</c:v>
                </c:pt>
                <c:pt idx="357">
                  <c:v>0.16009699999999999</c:v>
                </c:pt>
                <c:pt idx="358">
                  <c:v>0.15819700000000028</c:v>
                </c:pt>
                <c:pt idx="359">
                  <c:v>0.15631000000000028</c:v>
                </c:pt>
                <c:pt idx="360">
                  <c:v>0.15235000000000001</c:v>
                </c:pt>
                <c:pt idx="361">
                  <c:v>0.14735000000000001</c:v>
                </c:pt>
                <c:pt idx="362">
                  <c:v>0.14652699999999999</c:v>
                </c:pt>
                <c:pt idx="363">
                  <c:v>0.144675</c:v>
                </c:pt>
                <c:pt idx="364">
                  <c:v>0.14283699999999999</c:v>
                </c:pt>
                <c:pt idx="365">
                  <c:v>0.142073</c:v>
                </c:pt>
                <c:pt idx="366">
                  <c:v>0.137073</c:v>
                </c:pt>
                <c:pt idx="367">
                  <c:v>0.13847400000000001</c:v>
                </c:pt>
                <c:pt idx="368">
                  <c:v>0.13993100000000025</c:v>
                </c:pt>
                <c:pt idx="369">
                  <c:v>0.14362800000000001</c:v>
                </c:pt>
                <c:pt idx="370">
                  <c:v>0.14632300000000001</c:v>
                </c:pt>
                <c:pt idx="371">
                  <c:v>0.14910000000000001</c:v>
                </c:pt>
                <c:pt idx="372">
                  <c:v>0.15083099999999999</c:v>
                </c:pt>
                <c:pt idx="373">
                  <c:v>0.14695800000000028</c:v>
                </c:pt>
                <c:pt idx="374">
                  <c:v>0.14308799999999999</c:v>
                </c:pt>
                <c:pt idx="375">
                  <c:v>0.13921900000000029</c:v>
                </c:pt>
                <c:pt idx="376">
                  <c:v>0.137623</c:v>
                </c:pt>
                <c:pt idx="377">
                  <c:v>0.13833200000000001</c:v>
                </c:pt>
                <c:pt idx="378">
                  <c:v>0.135628</c:v>
                </c:pt>
                <c:pt idx="379">
                  <c:v>0.13062799999999997</c:v>
                </c:pt>
                <c:pt idx="380">
                  <c:v>0.12562799999999988</c:v>
                </c:pt>
                <c:pt idx="381">
                  <c:v>0.12062800000000011</c:v>
                </c:pt>
                <c:pt idx="382">
                  <c:v>0.11793099999999998</c:v>
                </c:pt>
                <c:pt idx="383">
                  <c:v>0.11524200000000002</c:v>
                </c:pt>
                <c:pt idx="384">
                  <c:v>0.116049</c:v>
                </c:pt>
                <c:pt idx="385">
                  <c:v>0.118079</c:v>
                </c:pt>
                <c:pt idx="386">
                  <c:v>0.12017600000000014</c:v>
                </c:pt>
                <c:pt idx="387">
                  <c:v>0.12234200000000002</c:v>
                </c:pt>
                <c:pt idx="388">
                  <c:v>0.122158</c:v>
                </c:pt>
                <c:pt idx="389">
                  <c:v>0.12322300000000021</c:v>
                </c:pt>
                <c:pt idx="390">
                  <c:v>0.12679799999999999</c:v>
                </c:pt>
                <c:pt idx="391">
                  <c:v>0.13047300000000001</c:v>
                </c:pt>
                <c:pt idx="392">
                  <c:v>0.13299200000000025</c:v>
                </c:pt>
                <c:pt idx="393">
                  <c:v>0.13686100000000001</c:v>
                </c:pt>
                <c:pt idx="394">
                  <c:v>0.13954800000000028</c:v>
                </c:pt>
                <c:pt idx="395">
                  <c:v>0.14492400000000022</c:v>
                </c:pt>
                <c:pt idx="396">
                  <c:v>0.14516699999999999</c:v>
                </c:pt>
                <c:pt idx="397">
                  <c:v>0.14544800000000038</c:v>
                </c:pt>
                <c:pt idx="398">
                  <c:v>0.14443300000000028</c:v>
                </c:pt>
                <c:pt idx="399">
                  <c:v>0.146124</c:v>
                </c:pt>
                <c:pt idx="400">
                  <c:v>0.14652000000000001</c:v>
                </c:pt>
                <c:pt idx="401">
                  <c:v>0.14559300000000025</c:v>
                </c:pt>
                <c:pt idx="402">
                  <c:v>0.14195600000000025</c:v>
                </c:pt>
                <c:pt idx="403">
                  <c:v>0.13968900000000001</c:v>
                </c:pt>
                <c:pt idx="404">
                  <c:v>0.13743200000000025</c:v>
                </c:pt>
                <c:pt idx="405">
                  <c:v>0.135186</c:v>
                </c:pt>
                <c:pt idx="406">
                  <c:v>0.13294900000000032</c:v>
                </c:pt>
                <c:pt idx="407">
                  <c:v>0.12933500000000001</c:v>
                </c:pt>
                <c:pt idx="408">
                  <c:v>0.12990399999999999</c:v>
                </c:pt>
                <c:pt idx="409">
                  <c:v>0.13192499999999999</c:v>
                </c:pt>
                <c:pt idx="410">
                  <c:v>0.12975200000000001</c:v>
                </c:pt>
                <c:pt idx="411">
                  <c:v>0.13186700000000001</c:v>
                </c:pt>
                <c:pt idx="412">
                  <c:v>0.132609</c:v>
                </c:pt>
                <c:pt idx="413">
                  <c:v>0.13339599999999999</c:v>
                </c:pt>
                <c:pt idx="414">
                  <c:v>0.13569400000000001</c:v>
                </c:pt>
                <c:pt idx="415">
                  <c:v>0.13658500000000001</c:v>
                </c:pt>
                <c:pt idx="416">
                  <c:v>0.13752300000000001</c:v>
                </c:pt>
                <c:pt idx="417">
                  <c:v>0.13850899999999999</c:v>
                </c:pt>
                <c:pt idx="418">
                  <c:v>0.136521</c:v>
                </c:pt>
                <c:pt idx="419">
                  <c:v>0.13454400000000022</c:v>
                </c:pt>
                <c:pt idx="420">
                  <c:v>0.134103</c:v>
                </c:pt>
                <c:pt idx="421">
                  <c:v>0.13522600000000001</c:v>
                </c:pt>
                <c:pt idx="422">
                  <c:v>0.13022600000000001</c:v>
                </c:pt>
                <c:pt idx="423">
                  <c:v>0.12676399999999999</c:v>
                </c:pt>
                <c:pt idx="424">
                  <c:v>0.12639900000000001</c:v>
                </c:pt>
                <c:pt idx="425">
                  <c:v>0.12139900000000002</c:v>
                </c:pt>
                <c:pt idx="426">
                  <c:v>0.117951</c:v>
                </c:pt>
                <c:pt idx="427">
                  <c:v>0.11450500000000002</c:v>
                </c:pt>
                <c:pt idx="428">
                  <c:v>0.115757</c:v>
                </c:pt>
                <c:pt idx="429">
                  <c:v>0.115481</c:v>
                </c:pt>
                <c:pt idx="430">
                  <c:v>0.116827</c:v>
                </c:pt>
                <c:pt idx="431">
                  <c:v>0.11342200000000002</c:v>
                </c:pt>
                <c:pt idx="432">
                  <c:v>0.11162200000000011</c:v>
                </c:pt>
                <c:pt idx="433">
                  <c:v>0.11468500000000002</c:v>
                </c:pt>
                <c:pt idx="434">
                  <c:v>0.11619800000000002</c:v>
                </c:pt>
                <c:pt idx="435">
                  <c:v>0.112835</c:v>
                </c:pt>
                <c:pt idx="436">
                  <c:v>0.11277000000000002</c:v>
                </c:pt>
                <c:pt idx="437">
                  <c:v>0.10283500000000002</c:v>
                </c:pt>
                <c:pt idx="438">
                  <c:v>9.6198000000000006E-2</c:v>
                </c:pt>
                <c:pt idx="439">
                  <c:v>8.9564000000000241E-2</c:v>
                </c:pt>
                <c:pt idx="440">
                  <c:v>8.9476E-2</c:v>
                </c:pt>
                <c:pt idx="441">
                  <c:v>8.7770000000000001E-2</c:v>
                </c:pt>
                <c:pt idx="442">
                  <c:v>8.7737000000000023E-2</c:v>
                </c:pt>
                <c:pt idx="443">
                  <c:v>9.1090000000000004E-2</c:v>
                </c:pt>
                <c:pt idx="444">
                  <c:v>9.1148000000000021E-2</c:v>
                </c:pt>
                <c:pt idx="445">
                  <c:v>8.7842000000000017E-2</c:v>
                </c:pt>
                <c:pt idx="446">
                  <c:v>8.7946000000000024E-2</c:v>
                </c:pt>
                <c:pt idx="447">
                  <c:v>8.9807000000000067E-2</c:v>
                </c:pt>
                <c:pt idx="448">
                  <c:v>0.100482</c:v>
                </c:pt>
                <c:pt idx="449">
                  <c:v>0.106119</c:v>
                </c:pt>
                <c:pt idx="450">
                  <c:v>0.10829700000000013</c:v>
                </c:pt>
                <c:pt idx="451">
                  <c:v>0.10691199999999998</c:v>
                </c:pt>
                <c:pt idx="452">
                  <c:v>0.10736800000000002</c:v>
                </c:pt>
                <c:pt idx="453">
                  <c:v>0.10970600000000021</c:v>
                </c:pt>
                <c:pt idx="454">
                  <c:v>0.10655199999999998</c:v>
                </c:pt>
                <c:pt idx="455">
                  <c:v>0.105257</c:v>
                </c:pt>
                <c:pt idx="456">
                  <c:v>0.10960399999999999</c:v>
                </c:pt>
                <c:pt idx="457">
                  <c:v>0.112167</c:v>
                </c:pt>
                <c:pt idx="458">
                  <c:v>0.11289</c:v>
                </c:pt>
                <c:pt idx="459">
                  <c:v>0.10789000000000011</c:v>
                </c:pt>
                <c:pt idx="460">
                  <c:v>0.112529</c:v>
                </c:pt>
                <c:pt idx="461">
                  <c:v>0.11729500000000018</c:v>
                </c:pt>
                <c:pt idx="462">
                  <c:v>0.11623799999999998</c:v>
                </c:pt>
                <c:pt idx="463">
                  <c:v>0.11520200000000011</c:v>
                </c:pt>
                <c:pt idx="464">
                  <c:v>0.11219200000000011</c:v>
                </c:pt>
                <c:pt idx="465">
                  <c:v>0.11319400000000011</c:v>
                </c:pt>
                <c:pt idx="466">
                  <c:v>0.11222300000000011</c:v>
                </c:pt>
                <c:pt idx="467">
                  <c:v>0.11127400000000011</c:v>
                </c:pt>
                <c:pt idx="468">
                  <c:v>0.108308</c:v>
                </c:pt>
                <c:pt idx="469">
                  <c:v>0.105347</c:v>
                </c:pt>
                <c:pt idx="470">
                  <c:v>0.10649900000000002</c:v>
                </c:pt>
                <c:pt idx="471">
                  <c:v>0.10149900000000002</c:v>
                </c:pt>
                <c:pt idx="472">
                  <c:v>9.6499000000000001E-2</c:v>
                </c:pt>
                <c:pt idx="473">
                  <c:v>9.7703000000000012E-2</c:v>
                </c:pt>
                <c:pt idx="474">
                  <c:v>9.6868000000000024E-2</c:v>
                </c:pt>
                <c:pt idx="475">
                  <c:v>9.3959000000000167E-2</c:v>
                </c:pt>
                <c:pt idx="476">
                  <c:v>8.8959000000000205E-2</c:v>
                </c:pt>
                <c:pt idx="477">
                  <c:v>8.6057000000000064E-2</c:v>
                </c:pt>
                <c:pt idx="478">
                  <c:v>8.1057000000000046E-2</c:v>
                </c:pt>
                <c:pt idx="479">
                  <c:v>8.2384000000000013E-2</c:v>
                </c:pt>
                <c:pt idx="480">
                  <c:v>8.3767000000000189E-2</c:v>
                </c:pt>
                <c:pt idx="481">
                  <c:v>8.736300000000001E-2</c:v>
                </c:pt>
                <c:pt idx="482">
                  <c:v>8.8877000000000067E-2</c:v>
                </c:pt>
                <c:pt idx="483">
                  <c:v>9.0448000000000001E-2</c:v>
                </c:pt>
                <c:pt idx="484">
                  <c:v>9.2078999999999994E-2</c:v>
                </c:pt>
                <c:pt idx="485">
                  <c:v>8.9302000000000006E-2</c:v>
                </c:pt>
                <c:pt idx="486">
                  <c:v>8.8769000000000181E-2</c:v>
                </c:pt>
                <c:pt idx="487">
                  <c:v>8.8263000000000022E-2</c:v>
                </c:pt>
                <c:pt idx="488">
                  <c:v>9.2334000000000027E-2</c:v>
                </c:pt>
                <c:pt idx="489">
                  <c:v>9.1911999999999994E-2</c:v>
                </c:pt>
                <c:pt idx="490">
                  <c:v>8.921100000000004E-2</c:v>
                </c:pt>
                <c:pt idx="491">
                  <c:v>8.8832000000000064E-2</c:v>
                </c:pt>
                <c:pt idx="492">
                  <c:v>8.8482000000000033E-2</c:v>
                </c:pt>
                <c:pt idx="493">
                  <c:v>8.1153000000000003E-2</c:v>
                </c:pt>
                <c:pt idx="494">
                  <c:v>7.8481999999999996E-2</c:v>
                </c:pt>
                <c:pt idx="495">
                  <c:v>7.8160999999999994E-2</c:v>
                </c:pt>
                <c:pt idx="496">
                  <c:v>7.7869000000000022E-2</c:v>
                </c:pt>
                <c:pt idx="497">
                  <c:v>7.9989000000000032E-2</c:v>
                </c:pt>
                <c:pt idx="498">
                  <c:v>7.9774000000000109E-2</c:v>
                </c:pt>
                <c:pt idx="499">
                  <c:v>7.4774000000000104E-2</c:v>
                </c:pt>
                <c:pt idx="500">
                  <c:v>7.7010000000000106E-2</c:v>
                </c:pt>
                <c:pt idx="501">
                  <c:v>6.9591000000000014E-2</c:v>
                </c:pt>
                <c:pt idx="502">
                  <c:v>5.4989000000000003E-2</c:v>
                </c:pt>
                <c:pt idx="503">
                  <c:v>4.0511000000000012E-2</c:v>
                </c:pt>
                <c:pt idx="504">
                  <c:v>3.5511000000000001E-2</c:v>
                </c:pt>
                <c:pt idx="505">
                  <c:v>3.051100000000001E-2</c:v>
                </c:pt>
                <c:pt idx="506">
                  <c:v>3.023500000000005E-2</c:v>
                </c:pt>
                <c:pt idx="507">
                  <c:v>2.7608000000000039E-2</c:v>
                </c:pt>
                <c:pt idx="508">
                  <c:v>2.2608000000000038E-2</c:v>
                </c:pt>
                <c:pt idx="509">
                  <c:v>1.9989000000000031E-2</c:v>
                </c:pt>
                <c:pt idx="510">
                  <c:v>1.7378000000000001E-2</c:v>
                </c:pt>
                <c:pt idx="511">
                  <c:v>1.4774000000000001E-2</c:v>
                </c:pt>
                <c:pt idx="512">
                  <c:v>1.7010000000000001E-2</c:v>
                </c:pt>
                <c:pt idx="513">
                  <c:v>2.9175000000000006E-2</c:v>
                </c:pt>
                <c:pt idx="514">
                  <c:v>3.6685000000000065E-2</c:v>
                </c:pt>
                <c:pt idx="515">
                  <c:v>4.4409000000000004E-2</c:v>
                </c:pt>
                <c:pt idx="516">
                  <c:v>4.4561000000000003E-2</c:v>
                </c:pt>
                <c:pt idx="517">
                  <c:v>4.2151000000000001E-2</c:v>
                </c:pt>
                <c:pt idx="518">
                  <c:v>3.9749000000000013E-2</c:v>
                </c:pt>
                <c:pt idx="519">
                  <c:v>4.2600000000000013E-2</c:v>
                </c:pt>
                <c:pt idx="520">
                  <c:v>4.2881000000000002E-2</c:v>
                </c:pt>
                <c:pt idx="521">
                  <c:v>4.3199000000000001E-2</c:v>
                </c:pt>
                <c:pt idx="522">
                  <c:v>4.0873000000000013E-2</c:v>
                </c:pt>
                <c:pt idx="523">
                  <c:v>4.1249999999999926E-2</c:v>
                </c:pt>
                <c:pt idx="524">
                  <c:v>3.6250000000000011E-2</c:v>
                </c:pt>
                <c:pt idx="525">
                  <c:v>3.6666000000000004E-2</c:v>
                </c:pt>
                <c:pt idx="526">
                  <c:v>3.438900000000001E-2</c:v>
                </c:pt>
                <c:pt idx="527">
                  <c:v>3.4865E-2</c:v>
                </c:pt>
                <c:pt idx="528">
                  <c:v>2.9864999999999999E-2</c:v>
                </c:pt>
                <c:pt idx="529">
                  <c:v>2.7618000000000011E-2</c:v>
                </c:pt>
                <c:pt idx="530">
                  <c:v>2.2618000000000006E-2</c:v>
                </c:pt>
                <c:pt idx="531">
                  <c:v>2.0382000000000001E-2</c:v>
                </c:pt>
                <c:pt idx="532">
                  <c:v>1.5382000000000003E-2</c:v>
                </c:pt>
                <c:pt idx="533">
                  <c:v>1.5939999999999999E-2</c:v>
                </c:pt>
                <c:pt idx="534">
                  <c:v>1.3735000000000001E-2</c:v>
                </c:pt>
                <c:pt idx="535">
                  <c:v>1.154100000000002E-2</c:v>
                </c:pt>
                <c:pt idx="536">
                  <c:v>3.7350000000000035E-3</c:v>
                </c:pt>
                <c:pt idx="537">
                  <c:v>-1.2650000000000001E-3</c:v>
                </c:pt>
                <c:pt idx="538">
                  <c:v>-6.2649999999999997E-3</c:v>
                </c:pt>
                <c:pt idx="539">
                  <c:v>-5.6429999999999996E-3</c:v>
                </c:pt>
                <c:pt idx="540">
                  <c:v>-4.9780000000000102E-3</c:v>
                </c:pt>
                <c:pt idx="541">
                  <c:v>-7.1289999999999999E-3</c:v>
                </c:pt>
                <c:pt idx="542">
                  <c:v>-6.398000000000007E-3</c:v>
                </c:pt>
                <c:pt idx="543">
                  <c:v>-8.5160000000000027E-3</c:v>
                </c:pt>
                <c:pt idx="544">
                  <c:v>-1.3516E-2</c:v>
                </c:pt>
                <c:pt idx="545">
                  <c:v>-2.1398E-2</c:v>
                </c:pt>
                <c:pt idx="546">
                  <c:v>-1.7717E-2</c:v>
                </c:pt>
                <c:pt idx="547">
                  <c:v>-1.3934000000000005E-2</c:v>
                </c:pt>
                <c:pt idx="548">
                  <c:v>-1.3018999999999998E-2</c:v>
                </c:pt>
                <c:pt idx="549">
                  <c:v>-1.2056999999999983E-2</c:v>
                </c:pt>
                <c:pt idx="550">
                  <c:v>-1.4057999999999977E-2</c:v>
                </c:pt>
                <c:pt idx="551">
                  <c:v>-1.6046999999999999E-2</c:v>
                </c:pt>
                <c:pt idx="552">
                  <c:v>-2.1047000000000041E-2</c:v>
                </c:pt>
                <c:pt idx="553">
                  <c:v>-2.6047000000000042E-2</c:v>
                </c:pt>
                <c:pt idx="554">
                  <c:v>-3.104700000000004E-2</c:v>
                </c:pt>
                <c:pt idx="555">
                  <c:v>-2.998700000000001E-2</c:v>
                </c:pt>
                <c:pt idx="556">
                  <c:v>-2.8877000000000042E-2</c:v>
                </c:pt>
                <c:pt idx="557">
                  <c:v>-3.6938000000000006E-2</c:v>
                </c:pt>
                <c:pt idx="558">
                  <c:v>-4.1938000000000003E-2</c:v>
                </c:pt>
                <c:pt idx="559">
                  <c:v>-4.6938000000000001E-2</c:v>
                </c:pt>
                <c:pt idx="560">
                  <c:v>-5.1937999999999998E-2</c:v>
                </c:pt>
                <c:pt idx="561">
                  <c:v>-5.080300000000007E-2</c:v>
                </c:pt>
                <c:pt idx="562">
                  <c:v>-5.2716000000000131E-2</c:v>
                </c:pt>
                <c:pt idx="563">
                  <c:v>-5.1504000000000001E-2</c:v>
                </c:pt>
                <c:pt idx="564">
                  <c:v>-5.3378000000000002E-2</c:v>
                </c:pt>
                <c:pt idx="565">
                  <c:v>-5.5238999999999996E-2</c:v>
                </c:pt>
                <c:pt idx="566">
                  <c:v>-6.0239000000000001E-2</c:v>
                </c:pt>
                <c:pt idx="567">
                  <c:v>-6.2086000000000099E-2</c:v>
                </c:pt>
                <c:pt idx="568">
                  <c:v>-6.7086000000000034E-2</c:v>
                </c:pt>
                <c:pt idx="569">
                  <c:v>-6.5740000000000021E-2</c:v>
                </c:pt>
                <c:pt idx="570">
                  <c:v>-7.0740000000000011E-2</c:v>
                </c:pt>
                <c:pt idx="571">
                  <c:v>-7.2547E-2</c:v>
                </c:pt>
                <c:pt idx="572">
                  <c:v>-8.0740000000000006E-2</c:v>
                </c:pt>
                <c:pt idx="573">
                  <c:v>-8.2547000000000023E-2</c:v>
                </c:pt>
                <c:pt idx="574">
                  <c:v>-8.7547000000000028E-2</c:v>
                </c:pt>
                <c:pt idx="575">
                  <c:v>-8.9340000000000003E-2</c:v>
                </c:pt>
                <c:pt idx="576">
                  <c:v>-9.4340000000000021E-2</c:v>
                </c:pt>
                <c:pt idx="577">
                  <c:v>-9.9340000000000026E-2</c:v>
                </c:pt>
                <c:pt idx="578">
                  <c:v>-0.101118</c:v>
                </c:pt>
                <c:pt idx="579">
                  <c:v>-0.102883</c:v>
                </c:pt>
                <c:pt idx="580">
                  <c:v>-0.11434</c:v>
                </c:pt>
                <c:pt idx="581">
                  <c:v>-0.112883</c:v>
                </c:pt>
                <c:pt idx="582">
                  <c:v>-0.121118</c:v>
                </c:pt>
                <c:pt idx="583">
                  <c:v>-0.12934000000000001</c:v>
                </c:pt>
                <c:pt idx="584">
                  <c:v>-0.13433999999999999</c:v>
                </c:pt>
                <c:pt idx="585">
                  <c:v>-0.13933999999999999</c:v>
                </c:pt>
                <c:pt idx="586">
                  <c:v>-0.14434000000000022</c:v>
                </c:pt>
                <c:pt idx="587">
                  <c:v>-0.14288300000000001</c:v>
                </c:pt>
                <c:pt idx="588">
                  <c:v>-0.14463300000000001</c:v>
                </c:pt>
                <c:pt idx="589">
                  <c:v>-0.14636900000000025</c:v>
                </c:pt>
                <c:pt idx="590">
                  <c:v>-0.14809100000000025</c:v>
                </c:pt>
                <c:pt idx="591">
                  <c:v>-0.14979800000000029</c:v>
                </c:pt>
                <c:pt idx="592">
                  <c:v>-0.15479800000000038</c:v>
                </c:pt>
              </c:numCache>
            </c:numRef>
          </c:yVal>
        </c:ser>
        <c:ser>
          <c:idx val="1"/>
          <c:order val="1"/>
          <c:tx>
            <c:v>真値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axId val="58983936"/>
        <c:axId val="58985856"/>
      </c:scatterChart>
      <c:valAx>
        <c:axId val="58983936"/>
        <c:scaling>
          <c:orientation val="minMax"/>
          <c:max val="2.5"/>
          <c:min val="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[cm]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85726155795865344"/>
              <c:y val="0.84046010378071556"/>
            </c:manualLayout>
          </c:layout>
        </c:title>
        <c:numFmt formatCode="General" sourceLinked="1"/>
        <c:tickLblPos val="nextTo"/>
        <c:crossAx val="58985856"/>
        <c:crosses val="autoZero"/>
        <c:crossBetween val="midCat"/>
      </c:valAx>
      <c:valAx>
        <c:axId val="58985856"/>
        <c:scaling>
          <c:orientation val="minMax"/>
          <c:max val="0.4"/>
          <c:min val="-0.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ja-JP" altLang="en-US" sz="1400" b="0" dirty="0" smtClean="0"/>
                  <a:t>深度</a:t>
                </a:r>
                <a:r>
                  <a:rPr lang="en-US" altLang="ja-JP" sz="1400" b="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ja-JP" sz="1400" b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sz="1400" b="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sz="1400" b="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sz="1400" b="0" dirty="0" smtClean="0">
                    <a:latin typeface="Calibri" pitchFamily="34" charset="0"/>
                    <a:cs typeface="Calibri" pitchFamily="34" charset="0"/>
                  </a:rPr>
                  <a:t>[cm]</a:t>
                </a:r>
                <a:endParaRPr lang="ja-JP" altLang="en-US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5898393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5646400645749301"/>
          <c:y val="0.332018066562485"/>
          <c:w val="0.27378631971078932"/>
          <c:h val="0.13443590682921641"/>
        </c:manualLayout>
      </c:layout>
      <c:spPr>
        <a:solidFill>
          <a:prstClr val="white"/>
        </a:solidFill>
        <a:ln>
          <a:solidFill>
            <a:prstClr val="black"/>
          </a:solidFill>
        </a:ln>
      </c:spPr>
      <c:txPr>
        <a:bodyPr/>
        <a:lstStyle/>
        <a:p>
          <a:pPr>
            <a:defRPr>
              <a:latin typeface="HGPｺﾞｼｯｸM" pitchFamily="50" charset="-128"/>
              <a:ea typeface="HGPｺﾞｼｯｸM" pitchFamily="50" charset="-128"/>
            </a:defRPr>
          </a:pPr>
          <a:endParaRPr lang="ja-JP"/>
        </a:p>
      </c:txPr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253168230349885"/>
          <c:y val="0.23657041368532841"/>
          <c:w val="0.59252819290832259"/>
          <c:h val="0.63433667057737875"/>
        </c:manualLayout>
      </c:layout>
      <c:scatterChart>
        <c:scatterStyle val="lineMarker"/>
        <c:ser>
          <c:idx val="0"/>
          <c:order val="0"/>
          <c:tx>
            <c:v>推定結果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0.15000000000000022</c:v>
                </c:pt>
                <c:pt idx="31">
                  <c:v>0.15500000000000025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0.18000000000000022</c:v>
                </c:pt>
                <c:pt idx="37">
                  <c:v>0.18500000000000022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0.21500000000000022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0.24500000000000022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0.31000000000000044</c:v>
                </c:pt>
                <c:pt idx="63">
                  <c:v>0.31500000000000045</c:v>
                </c:pt>
                <c:pt idx="64">
                  <c:v>0.32000000000000051</c:v>
                </c:pt>
                <c:pt idx="65">
                  <c:v>0.32500000000000051</c:v>
                </c:pt>
                <c:pt idx="66">
                  <c:v>0.33000000000000057</c:v>
                </c:pt>
                <c:pt idx="67">
                  <c:v>0.33500000000000058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0.37500000000000044</c:v>
                </c:pt>
                <c:pt idx="76">
                  <c:v>0.3800000000000005</c:v>
                </c:pt>
                <c:pt idx="77">
                  <c:v>0.38500000000000051</c:v>
                </c:pt>
                <c:pt idx="78">
                  <c:v>0.39000000000000051</c:v>
                </c:pt>
                <c:pt idx="79">
                  <c:v>0.39500000000000057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0.43500000000000044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0.61500000000000088</c:v>
                </c:pt>
                <c:pt idx="124">
                  <c:v>0.62000000000000088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0.65000000000000113</c:v>
                </c:pt>
                <c:pt idx="131">
                  <c:v>0.65500000000000114</c:v>
                </c:pt>
                <c:pt idx="132">
                  <c:v>0.66000000000000114</c:v>
                </c:pt>
                <c:pt idx="133">
                  <c:v>0.66500000000000115</c:v>
                </c:pt>
                <c:pt idx="134">
                  <c:v>0.67000000000000115</c:v>
                </c:pt>
                <c:pt idx="135">
                  <c:v>0.67500000000000115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0.74000000000000088</c:v>
                </c:pt>
                <c:pt idx="149">
                  <c:v>0.74500000000000088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0.77500000000000113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0.86500000000000088</c:v>
                </c:pt>
                <c:pt idx="174">
                  <c:v>0.87000000000000088</c:v>
                </c:pt>
                <c:pt idx="175">
                  <c:v>0.875000000000001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1.0049999999999983</c:v>
                </c:pt>
                <c:pt idx="202">
                  <c:v>1.01</c:v>
                </c:pt>
                <c:pt idx="203">
                  <c:v>1.0149999999999983</c:v>
                </c:pt>
                <c:pt idx="204">
                  <c:v>1.02</c:v>
                </c:pt>
                <c:pt idx="205">
                  <c:v>1.0249999999999981</c:v>
                </c:pt>
                <c:pt idx="206">
                  <c:v>1.03</c:v>
                </c:pt>
                <c:pt idx="207">
                  <c:v>1.0349999999999981</c:v>
                </c:pt>
                <c:pt idx="208">
                  <c:v>1.04</c:v>
                </c:pt>
                <c:pt idx="209">
                  <c:v>1.0449999999999982</c:v>
                </c:pt>
                <c:pt idx="210">
                  <c:v>1.05</c:v>
                </c:pt>
                <c:pt idx="211">
                  <c:v>1.0549999999999982</c:v>
                </c:pt>
                <c:pt idx="212">
                  <c:v>1.06</c:v>
                </c:pt>
                <c:pt idx="213">
                  <c:v>1.0649999999999982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1.1599999999999981</c:v>
                </c:pt>
                <c:pt idx="233">
                  <c:v>1.165</c:v>
                </c:pt>
                <c:pt idx="234">
                  <c:v>1.1700000000000017</c:v>
                </c:pt>
                <c:pt idx="235">
                  <c:v>1.175</c:v>
                </c:pt>
                <c:pt idx="236">
                  <c:v>1.1800000000000017</c:v>
                </c:pt>
                <c:pt idx="237">
                  <c:v>1.1850000000000001</c:v>
                </c:pt>
                <c:pt idx="238">
                  <c:v>1.1900000000000017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1.2049999999999979</c:v>
                </c:pt>
                <c:pt idx="242">
                  <c:v>1.21</c:v>
                </c:pt>
                <c:pt idx="243">
                  <c:v>1.2149999999999979</c:v>
                </c:pt>
                <c:pt idx="244">
                  <c:v>1.22</c:v>
                </c:pt>
                <c:pt idx="245">
                  <c:v>1.2249999999999981</c:v>
                </c:pt>
                <c:pt idx="246">
                  <c:v>1.23</c:v>
                </c:pt>
                <c:pt idx="247">
                  <c:v>1.2349999999999981</c:v>
                </c:pt>
                <c:pt idx="248">
                  <c:v>1.24</c:v>
                </c:pt>
                <c:pt idx="249">
                  <c:v>1.2449999999999983</c:v>
                </c:pt>
                <c:pt idx="250">
                  <c:v>1.25</c:v>
                </c:pt>
                <c:pt idx="251">
                  <c:v>1.2549999999999983</c:v>
                </c:pt>
                <c:pt idx="252">
                  <c:v>1.26</c:v>
                </c:pt>
                <c:pt idx="253">
                  <c:v>1.2649999999999983</c:v>
                </c:pt>
                <c:pt idx="254">
                  <c:v>1.27</c:v>
                </c:pt>
                <c:pt idx="255">
                  <c:v>1.2749999999999984</c:v>
                </c:pt>
                <c:pt idx="256">
                  <c:v>1.28</c:v>
                </c:pt>
                <c:pt idx="257">
                  <c:v>1.2849999999999981</c:v>
                </c:pt>
                <c:pt idx="258">
                  <c:v>1.29</c:v>
                </c:pt>
                <c:pt idx="259">
                  <c:v>1.2949999999999982</c:v>
                </c:pt>
                <c:pt idx="260">
                  <c:v>1.3</c:v>
                </c:pt>
                <c:pt idx="261">
                  <c:v>1.3049999999999982</c:v>
                </c:pt>
                <c:pt idx="262">
                  <c:v>1.31</c:v>
                </c:pt>
                <c:pt idx="263">
                  <c:v>1.3149999999999982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1.4049999999999976</c:v>
                </c:pt>
                <c:pt idx="282">
                  <c:v>1.41</c:v>
                </c:pt>
                <c:pt idx="283">
                  <c:v>1.4149999999999976</c:v>
                </c:pt>
                <c:pt idx="284">
                  <c:v>1.42</c:v>
                </c:pt>
                <c:pt idx="285">
                  <c:v>1.4249999999999976</c:v>
                </c:pt>
                <c:pt idx="286">
                  <c:v>1.43</c:v>
                </c:pt>
                <c:pt idx="287">
                  <c:v>1.4349999999999976</c:v>
                </c:pt>
                <c:pt idx="288">
                  <c:v>1.44</c:v>
                </c:pt>
                <c:pt idx="289">
                  <c:v>1.4449999999999978</c:v>
                </c:pt>
                <c:pt idx="290">
                  <c:v>1.45</c:v>
                </c:pt>
                <c:pt idx="291">
                  <c:v>1.4549999999999979</c:v>
                </c:pt>
                <c:pt idx="292">
                  <c:v>1.46</c:v>
                </c:pt>
                <c:pt idx="293">
                  <c:v>1.4649999999999979</c:v>
                </c:pt>
                <c:pt idx="294">
                  <c:v>1.47</c:v>
                </c:pt>
                <c:pt idx="295">
                  <c:v>1.4749999999999981</c:v>
                </c:pt>
                <c:pt idx="296">
                  <c:v>1.48</c:v>
                </c:pt>
                <c:pt idx="297">
                  <c:v>1.4849999999999981</c:v>
                </c:pt>
                <c:pt idx="298">
                  <c:v>1.49</c:v>
                </c:pt>
                <c:pt idx="299">
                  <c:v>1.4949999999999983</c:v>
                </c:pt>
                <c:pt idx="300">
                  <c:v>1.5</c:v>
                </c:pt>
                <c:pt idx="301">
                  <c:v>1.5049999999999983</c:v>
                </c:pt>
                <c:pt idx="302">
                  <c:v>1.51</c:v>
                </c:pt>
                <c:pt idx="303">
                  <c:v>1.5149999999999983</c:v>
                </c:pt>
                <c:pt idx="304">
                  <c:v>1.52</c:v>
                </c:pt>
                <c:pt idx="305">
                  <c:v>1.5249999999999984</c:v>
                </c:pt>
                <c:pt idx="306">
                  <c:v>1.53</c:v>
                </c:pt>
                <c:pt idx="307">
                  <c:v>1.5349999999999984</c:v>
                </c:pt>
                <c:pt idx="308">
                  <c:v>1.54</c:v>
                </c:pt>
                <c:pt idx="309">
                  <c:v>1.5449999999999982</c:v>
                </c:pt>
                <c:pt idx="310">
                  <c:v>1.55</c:v>
                </c:pt>
                <c:pt idx="311">
                  <c:v>1.5549999999999982</c:v>
                </c:pt>
                <c:pt idx="312">
                  <c:v>1.56</c:v>
                </c:pt>
                <c:pt idx="313">
                  <c:v>1.5649999999999982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1.6700000000000017</c:v>
                </c:pt>
                <c:pt idx="335">
                  <c:v>1.675</c:v>
                </c:pt>
                <c:pt idx="336">
                  <c:v>1.6800000000000017</c:v>
                </c:pt>
                <c:pt idx="337">
                  <c:v>1.6850000000000001</c:v>
                </c:pt>
                <c:pt idx="338">
                  <c:v>1.6900000000000017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1.7049999999999979</c:v>
                </c:pt>
                <c:pt idx="342">
                  <c:v>1.71</c:v>
                </c:pt>
                <c:pt idx="343">
                  <c:v>1.7149999999999979</c:v>
                </c:pt>
                <c:pt idx="344">
                  <c:v>1.72</c:v>
                </c:pt>
                <c:pt idx="345">
                  <c:v>1.7249999999999981</c:v>
                </c:pt>
                <c:pt idx="346">
                  <c:v>1.73</c:v>
                </c:pt>
                <c:pt idx="347">
                  <c:v>1.7349999999999981</c:v>
                </c:pt>
                <c:pt idx="348">
                  <c:v>1.74</c:v>
                </c:pt>
                <c:pt idx="349">
                  <c:v>1.7449999999999983</c:v>
                </c:pt>
                <c:pt idx="350">
                  <c:v>1.75</c:v>
                </c:pt>
                <c:pt idx="351">
                  <c:v>1.7549999999999983</c:v>
                </c:pt>
                <c:pt idx="352">
                  <c:v>1.76</c:v>
                </c:pt>
                <c:pt idx="353">
                  <c:v>1.7649999999999983</c:v>
                </c:pt>
                <c:pt idx="354">
                  <c:v>1.77</c:v>
                </c:pt>
                <c:pt idx="355">
                  <c:v>1.7749999999999984</c:v>
                </c:pt>
                <c:pt idx="356">
                  <c:v>1.78</c:v>
                </c:pt>
                <c:pt idx="357">
                  <c:v>1.7849999999999984</c:v>
                </c:pt>
                <c:pt idx="358">
                  <c:v>1.79</c:v>
                </c:pt>
                <c:pt idx="359">
                  <c:v>1.7949999999999982</c:v>
                </c:pt>
                <c:pt idx="360">
                  <c:v>1.8</c:v>
                </c:pt>
                <c:pt idx="361">
                  <c:v>1.8049999999999982</c:v>
                </c:pt>
                <c:pt idx="362">
                  <c:v>1.81</c:v>
                </c:pt>
                <c:pt idx="363">
                  <c:v>1.8149999999999982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1.9200000000000017</c:v>
                </c:pt>
                <c:pt idx="385">
                  <c:v>1.925</c:v>
                </c:pt>
                <c:pt idx="386">
                  <c:v>1.9300000000000017</c:v>
                </c:pt>
                <c:pt idx="387">
                  <c:v>1.9350000000000001</c:v>
                </c:pt>
                <c:pt idx="388">
                  <c:v>1.9400000000000017</c:v>
                </c:pt>
                <c:pt idx="389">
                  <c:v>1.9450000000000001</c:v>
                </c:pt>
                <c:pt idx="390">
                  <c:v>1.9500000000000017</c:v>
                </c:pt>
                <c:pt idx="391">
                  <c:v>1.9550000000000001</c:v>
                </c:pt>
                <c:pt idx="392">
                  <c:v>1.9600000000000017</c:v>
                </c:pt>
                <c:pt idx="393">
                  <c:v>1.9650000000000001</c:v>
                </c:pt>
                <c:pt idx="394">
                  <c:v>1.9700000000000017</c:v>
                </c:pt>
                <c:pt idx="395">
                  <c:v>1.9750000000000001</c:v>
                </c:pt>
                <c:pt idx="396">
                  <c:v>1.9800000000000018</c:v>
                </c:pt>
                <c:pt idx="397">
                  <c:v>1.9850000000000001</c:v>
                </c:pt>
                <c:pt idx="398">
                  <c:v>1.9900000000000018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new!$H$2:$H$594</c:f>
              <c:numCache>
                <c:formatCode>General</c:formatCode>
                <c:ptCount val="593"/>
                <c:pt idx="0">
                  <c:v>0</c:v>
                </c:pt>
                <c:pt idx="1">
                  <c:v>1.1130000000000022E-3</c:v>
                </c:pt>
                <c:pt idx="2">
                  <c:v>1.9750000000000037E-3</c:v>
                </c:pt>
                <c:pt idx="3">
                  <c:v>5.2449999999999997E-3</c:v>
                </c:pt>
                <c:pt idx="4">
                  <c:v>7.4530000000000091E-3</c:v>
                </c:pt>
                <c:pt idx="5">
                  <c:v>1.0432E-2</c:v>
                </c:pt>
                <c:pt idx="6">
                  <c:v>1.4995E-2</c:v>
                </c:pt>
                <c:pt idx="7">
                  <c:v>1.7767999999999999E-2</c:v>
                </c:pt>
                <c:pt idx="8">
                  <c:v>1.9897999999999999E-2</c:v>
                </c:pt>
                <c:pt idx="9">
                  <c:v>2.2586000000000002E-2</c:v>
                </c:pt>
                <c:pt idx="10">
                  <c:v>2.7331000000000043E-2</c:v>
                </c:pt>
                <c:pt idx="11">
                  <c:v>3.0286000000000011E-2</c:v>
                </c:pt>
                <c:pt idx="12">
                  <c:v>3.1814000000000002E-2</c:v>
                </c:pt>
                <c:pt idx="13">
                  <c:v>3.0015000000000038E-2</c:v>
                </c:pt>
                <c:pt idx="14">
                  <c:v>2.8909000000000001E-2</c:v>
                </c:pt>
                <c:pt idx="15">
                  <c:v>2.8847000000000012E-2</c:v>
                </c:pt>
                <c:pt idx="16">
                  <c:v>3.0887000000000043E-2</c:v>
                </c:pt>
                <c:pt idx="17">
                  <c:v>3.3080999999999999E-2</c:v>
                </c:pt>
                <c:pt idx="18">
                  <c:v>3.7724000000000001E-2</c:v>
                </c:pt>
                <c:pt idx="19">
                  <c:v>4.1689999999999977E-2</c:v>
                </c:pt>
                <c:pt idx="20">
                  <c:v>4.4231000000000013E-2</c:v>
                </c:pt>
                <c:pt idx="21">
                  <c:v>4.5665999999999998E-2</c:v>
                </c:pt>
                <c:pt idx="22">
                  <c:v>4.431600000000014E-2</c:v>
                </c:pt>
                <c:pt idx="23">
                  <c:v>4.1056000000000002E-2</c:v>
                </c:pt>
                <c:pt idx="24">
                  <c:v>4.2132000000000079E-2</c:v>
                </c:pt>
                <c:pt idx="25">
                  <c:v>4.0375000000000001E-2</c:v>
                </c:pt>
                <c:pt idx="26">
                  <c:v>4.0312000000000112E-2</c:v>
                </c:pt>
                <c:pt idx="27">
                  <c:v>3.7934000000000002E-2</c:v>
                </c:pt>
                <c:pt idx="28">
                  <c:v>3.377900000000001E-2</c:v>
                </c:pt>
                <c:pt idx="29">
                  <c:v>2.8684999999999999E-2</c:v>
                </c:pt>
                <c:pt idx="30">
                  <c:v>2.613100000000004E-2</c:v>
                </c:pt>
                <c:pt idx="31">
                  <c:v>2.2828000000000001E-2</c:v>
                </c:pt>
                <c:pt idx="32">
                  <c:v>2.114100000000001E-2</c:v>
                </c:pt>
                <c:pt idx="33">
                  <c:v>2.3767999999999997E-2</c:v>
                </c:pt>
                <c:pt idx="34">
                  <c:v>2.8122999999999978E-2</c:v>
                </c:pt>
                <c:pt idx="35">
                  <c:v>2.809E-2</c:v>
                </c:pt>
                <c:pt idx="36">
                  <c:v>2.9468999999999999E-2</c:v>
                </c:pt>
                <c:pt idx="37">
                  <c:v>3.1201000000000059E-2</c:v>
                </c:pt>
                <c:pt idx="38">
                  <c:v>3.3397000000000003E-2</c:v>
                </c:pt>
                <c:pt idx="39">
                  <c:v>3.7899000000000065E-2</c:v>
                </c:pt>
                <c:pt idx="40">
                  <c:v>4.3348999999999999E-2</c:v>
                </c:pt>
                <c:pt idx="41">
                  <c:v>4.8634999999999998E-2</c:v>
                </c:pt>
                <c:pt idx="42">
                  <c:v>5.5553000000000012E-2</c:v>
                </c:pt>
                <c:pt idx="43">
                  <c:v>5.986200000000013E-2</c:v>
                </c:pt>
                <c:pt idx="44">
                  <c:v>6.1894000000000032E-2</c:v>
                </c:pt>
                <c:pt idx="45">
                  <c:v>6.2897000000000106E-2</c:v>
                </c:pt>
                <c:pt idx="46">
                  <c:v>6.6494000000000011E-2</c:v>
                </c:pt>
                <c:pt idx="47">
                  <c:v>7.0418000000000022E-2</c:v>
                </c:pt>
                <c:pt idx="48">
                  <c:v>6.992000000000001E-2</c:v>
                </c:pt>
                <c:pt idx="49">
                  <c:v>6.7294999999999994E-2</c:v>
                </c:pt>
                <c:pt idx="50">
                  <c:v>6.4564000000000024E-2</c:v>
                </c:pt>
                <c:pt idx="51">
                  <c:v>6.1498000000000004E-2</c:v>
                </c:pt>
                <c:pt idx="52">
                  <c:v>5.9122000000000084E-2</c:v>
                </c:pt>
                <c:pt idx="53">
                  <c:v>5.7904000000000004E-2</c:v>
                </c:pt>
                <c:pt idx="54">
                  <c:v>5.4975000000000003E-2</c:v>
                </c:pt>
                <c:pt idx="55">
                  <c:v>5.3788000000000023E-2</c:v>
                </c:pt>
                <c:pt idx="56">
                  <c:v>5.4368000000000111E-2</c:v>
                </c:pt>
                <c:pt idx="57">
                  <c:v>5.4756000000000124E-2</c:v>
                </c:pt>
                <c:pt idx="58">
                  <c:v>5.4591000000000077E-2</c:v>
                </c:pt>
                <c:pt idx="59">
                  <c:v>5.4697000000000079E-2</c:v>
                </c:pt>
                <c:pt idx="60">
                  <c:v>5.8687000000000003E-2</c:v>
                </c:pt>
                <c:pt idx="61">
                  <c:v>6.1446000000000001E-2</c:v>
                </c:pt>
                <c:pt idx="62">
                  <c:v>6.2196000000000119E-2</c:v>
                </c:pt>
                <c:pt idx="63">
                  <c:v>6.1260999999999996E-2</c:v>
                </c:pt>
                <c:pt idx="64">
                  <c:v>6.1093000000000071E-2</c:v>
                </c:pt>
                <c:pt idx="65">
                  <c:v>6.5098000000000003E-2</c:v>
                </c:pt>
                <c:pt idx="66">
                  <c:v>6.6417000000000004E-2</c:v>
                </c:pt>
                <c:pt idx="67">
                  <c:v>6.8815000000000001E-2</c:v>
                </c:pt>
                <c:pt idx="68">
                  <c:v>7.0770000000000013E-2</c:v>
                </c:pt>
                <c:pt idx="69">
                  <c:v>7.3052000000000034E-2</c:v>
                </c:pt>
                <c:pt idx="70">
                  <c:v>7.7787000000000106E-2</c:v>
                </c:pt>
                <c:pt idx="71">
                  <c:v>8.2785000000000025E-2</c:v>
                </c:pt>
                <c:pt idx="72">
                  <c:v>8.737700000000001E-2</c:v>
                </c:pt>
                <c:pt idx="73">
                  <c:v>9.1819000000000012E-2</c:v>
                </c:pt>
                <c:pt idx="74">
                  <c:v>9.4572000000000045E-2</c:v>
                </c:pt>
                <c:pt idx="75">
                  <c:v>9.3339000000000005E-2</c:v>
                </c:pt>
                <c:pt idx="76">
                  <c:v>9.2266000000000001E-2</c:v>
                </c:pt>
                <c:pt idx="77">
                  <c:v>9.4899000000000067E-2</c:v>
                </c:pt>
                <c:pt idx="78">
                  <c:v>9.7469E-2</c:v>
                </c:pt>
                <c:pt idx="79">
                  <c:v>9.8523000000000249E-2</c:v>
                </c:pt>
                <c:pt idx="80">
                  <c:v>9.7877000000000006E-2</c:v>
                </c:pt>
                <c:pt idx="81">
                  <c:v>9.7258000000000025E-2</c:v>
                </c:pt>
                <c:pt idx="82">
                  <c:v>9.5046000000000005E-2</c:v>
                </c:pt>
                <c:pt idx="83">
                  <c:v>9.1370000000000021E-2</c:v>
                </c:pt>
                <c:pt idx="84">
                  <c:v>8.9617000000000044E-2</c:v>
                </c:pt>
                <c:pt idx="85">
                  <c:v>9.1452000000000006E-2</c:v>
                </c:pt>
                <c:pt idx="86">
                  <c:v>9.6523000000000025E-2</c:v>
                </c:pt>
                <c:pt idx="87">
                  <c:v>0.100813</c:v>
                </c:pt>
                <c:pt idx="88">
                  <c:v>0.10104200000000002</c:v>
                </c:pt>
                <c:pt idx="89">
                  <c:v>9.8670000000000174E-2</c:v>
                </c:pt>
                <c:pt idx="90">
                  <c:v>9.8955000000000237E-2</c:v>
                </c:pt>
                <c:pt idx="91">
                  <c:v>0.10337499999999998</c:v>
                </c:pt>
                <c:pt idx="92">
                  <c:v>0.105839</c:v>
                </c:pt>
                <c:pt idx="93">
                  <c:v>0.10644600000000011</c:v>
                </c:pt>
                <c:pt idx="94">
                  <c:v>0.10953100000000011</c:v>
                </c:pt>
                <c:pt idx="95">
                  <c:v>0.111884</c:v>
                </c:pt>
                <c:pt idx="96">
                  <c:v>0.111827</c:v>
                </c:pt>
                <c:pt idx="97">
                  <c:v>0.112969</c:v>
                </c:pt>
                <c:pt idx="98">
                  <c:v>0.11685699999999995</c:v>
                </c:pt>
                <c:pt idx="99">
                  <c:v>0.12239100000000011</c:v>
                </c:pt>
                <c:pt idx="100">
                  <c:v>0.12651699999999999</c:v>
                </c:pt>
                <c:pt idx="101">
                  <c:v>0.12725700000000001</c:v>
                </c:pt>
                <c:pt idx="102">
                  <c:v>0.12540699999999999</c:v>
                </c:pt>
                <c:pt idx="103">
                  <c:v>0.127808</c:v>
                </c:pt>
                <c:pt idx="104">
                  <c:v>0.132076</c:v>
                </c:pt>
                <c:pt idx="105">
                  <c:v>0.13320000000000001</c:v>
                </c:pt>
                <c:pt idx="106">
                  <c:v>0.13492100000000001</c:v>
                </c:pt>
                <c:pt idx="107">
                  <c:v>0.13633600000000001</c:v>
                </c:pt>
                <c:pt idx="108">
                  <c:v>0.13725100000000001</c:v>
                </c:pt>
                <c:pt idx="109">
                  <c:v>0.13466700000000001</c:v>
                </c:pt>
                <c:pt idx="110">
                  <c:v>0.133025</c:v>
                </c:pt>
                <c:pt idx="111">
                  <c:v>0.13554400000000022</c:v>
                </c:pt>
                <c:pt idx="112">
                  <c:v>0.14043500000000028</c:v>
                </c:pt>
                <c:pt idx="113">
                  <c:v>0.14352100000000001</c:v>
                </c:pt>
                <c:pt idx="114">
                  <c:v>0.14201300000000025</c:v>
                </c:pt>
                <c:pt idx="115">
                  <c:v>0.13896100000000025</c:v>
                </c:pt>
                <c:pt idx="116">
                  <c:v>0.13728299999999999</c:v>
                </c:pt>
                <c:pt idx="117">
                  <c:v>0.13759099999999999</c:v>
                </c:pt>
                <c:pt idx="118">
                  <c:v>0.14052600000000001</c:v>
                </c:pt>
                <c:pt idx="119">
                  <c:v>0.14213600000000001</c:v>
                </c:pt>
                <c:pt idx="120">
                  <c:v>0.14279200000000025</c:v>
                </c:pt>
                <c:pt idx="121">
                  <c:v>0.14287900000000001</c:v>
                </c:pt>
                <c:pt idx="122">
                  <c:v>0.14074300000000028</c:v>
                </c:pt>
                <c:pt idx="123">
                  <c:v>0.140678</c:v>
                </c:pt>
                <c:pt idx="124">
                  <c:v>0.14210200000000001</c:v>
                </c:pt>
                <c:pt idx="125">
                  <c:v>0.14610699999999999</c:v>
                </c:pt>
                <c:pt idx="126">
                  <c:v>0.14936900000000025</c:v>
                </c:pt>
                <c:pt idx="127">
                  <c:v>0.15315599999999999</c:v>
                </c:pt>
                <c:pt idx="128">
                  <c:v>0.15574100000000038</c:v>
                </c:pt>
                <c:pt idx="129">
                  <c:v>0.15576800000000038</c:v>
                </c:pt>
                <c:pt idx="130">
                  <c:v>0.15582900000000022</c:v>
                </c:pt>
                <c:pt idx="131">
                  <c:v>0.15904500000000038</c:v>
                </c:pt>
                <c:pt idx="132">
                  <c:v>0.16167599999999988</c:v>
                </c:pt>
                <c:pt idx="133">
                  <c:v>0.16347500000000001</c:v>
                </c:pt>
                <c:pt idx="134">
                  <c:v>0.16304199999999999</c:v>
                </c:pt>
                <c:pt idx="135">
                  <c:v>0.16471600000000025</c:v>
                </c:pt>
                <c:pt idx="136">
                  <c:v>0.16621700000000025</c:v>
                </c:pt>
                <c:pt idx="137">
                  <c:v>0.17013300000000001</c:v>
                </c:pt>
                <c:pt idx="138">
                  <c:v>0.17296400000000028</c:v>
                </c:pt>
                <c:pt idx="139">
                  <c:v>0.17611900000000022</c:v>
                </c:pt>
                <c:pt idx="140">
                  <c:v>0.18009800000000029</c:v>
                </c:pt>
                <c:pt idx="141">
                  <c:v>0.18245900000000032</c:v>
                </c:pt>
                <c:pt idx="142">
                  <c:v>0.18365000000000001</c:v>
                </c:pt>
                <c:pt idx="143">
                  <c:v>0.18539500000000028</c:v>
                </c:pt>
                <c:pt idx="144">
                  <c:v>0.18821500000000038</c:v>
                </c:pt>
                <c:pt idx="145">
                  <c:v>0.190607</c:v>
                </c:pt>
                <c:pt idx="146">
                  <c:v>0.19384999999999999</c:v>
                </c:pt>
                <c:pt idx="147">
                  <c:v>0.19483200000000001</c:v>
                </c:pt>
                <c:pt idx="148">
                  <c:v>0.19375899999999999</c:v>
                </c:pt>
                <c:pt idx="149">
                  <c:v>0.19455700000000001</c:v>
                </c:pt>
                <c:pt idx="150">
                  <c:v>0.19433600000000001</c:v>
                </c:pt>
                <c:pt idx="151">
                  <c:v>0.19253799999999999</c:v>
                </c:pt>
                <c:pt idx="152">
                  <c:v>0.19156100000000001</c:v>
                </c:pt>
                <c:pt idx="153">
                  <c:v>0.19250100000000001</c:v>
                </c:pt>
                <c:pt idx="154">
                  <c:v>0.19349000000000022</c:v>
                </c:pt>
                <c:pt idx="155">
                  <c:v>0.19756399999999999</c:v>
                </c:pt>
                <c:pt idx="156">
                  <c:v>0.20147100000000001</c:v>
                </c:pt>
                <c:pt idx="157">
                  <c:v>0.20322299999999999</c:v>
                </c:pt>
                <c:pt idx="158">
                  <c:v>0.20560700000000001</c:v>
                </c:pt>
                <c:pt idx="159">
                  <c:v>0.20835500000000001</c:v>
                </c:pt>
                <c:pt idx="160">
                  <c:v>0.20943700000000032</c:v>
                </c:pt>
                <c:pt idx="161">
                  <c:v>0.21145000000000025</c:v>
                </c:pt>
                <c:pt idx="162">
                  <c:v>0.21590500000000032</c:v>
                </c:pt>
                <c:pt idx="163">
                  <c:v>0.221086</c:v>
                </c:pt>
                <c:pt idx="164">
                  <c:v>0.22549200000000022</c:v>
                </c:pt>
                <c:pt idx="165">
                  <c:v>0.22631699999999999</c:v>
                </c:pt>
                <c:pt idx="166">
                  <c:v>0.22470999999999999</c:v>
                </c:pt>
                <c:pt idx="167">
                  <c:v>0.22436300000000001</c:v>
                </c:pt>
                <c:pt idx="168">
                  <c:v>0.22404499999999999</c:v>
                </c:pt>
                <c:pt idx="169">
                  <c:v>0.22659799999999999</c:v>
                </c:pt>
                <c:pt idx="170">
                  <c:v>0.230189</c:v>
                </c:pt>
                <c:pt idx="171">
                  <c:v>0.23226400000000022</c:v>
                </c:pt>
                <c:pt idx="172">
                  <c:v>0.23440600000000025</c:v>
                </c:pt>
                <c:pt idx="173">
                  <c:v>0.23366000000000001</c:v>
                </c:pt>
                <c:pt idx="174">
                  <c:v>0.23458999999999999</c:v>
                </c:pt>
                <c:pt idx="175">
                  <c:v>0.23790600000000028</c:v>
                </c:pt>
                <c:pt idx="176">
                  <c:v>0.24402799999999999</c:v>
                </c:pt>
                <c:pt idx="177">
                  <c:v>0.24894300000000044</c:v>
                </c:pt>
                <c:pt idx="178">
                  <c:v>0.252249</c:v>
                </c:pt>
                <c:pt idx="179">
                  <c:v>0.25565000000000004</c:v>
                </c:pt>
                <c:pt idx="180">
                  <c:v>0.25736900000000001</c:v>
                </c:pt>
                <c:pt idx="181">
                  <c:v>0.2595090000000001</c:v>
                </c:pt>
                <c:pt idx="182">
                  <c:v>0.265349</c:v>
                </c:pt>
                <c:pt idx="183">
                  <c:v>0.26876900000000004</c:v>
                </c:pt>
                <c:pt idx="184">
                  <c:v>0.27191300000000002</c:v>
                </c:pt>
                <c:pt idx="185">
                  <c:v>0.272893</c:v>
                </c:pt>
                <c:pt idx="186">
                  <c:v>0.27165600000000001</c:v>
                </c:pt>
                <c:pt idx="187">
                  <c:v>0.26930100000000001</c:v>
                </c:pt>
                <c:pt idx="188">
                  <c:v>0.2673350000000001</c:v>
                </c:pt>
                <c:pt idx="189">
                  <c:v>0.26347600000000032</c:v>
                </c:pt>
                <c:pt idx="190">
                  <c:v>0.25581600000000032</c:v>
                </c:pt>
                <c:pt idx="191">
                  <c:v>0.24816600000000022</c:v>
                </c:pt>
                <c:pt idx="192">
                  <c:v>0.24316599999999999</c:v>
                </c:pt>
                <c:pt idx="193">
                  <c:v>0.23892200000000022</c:v>
                </c:pt>
                <c:pt idx="194">
                  <c:v>0.23771500000000031</c:v>
                </c:pt>
                <c:pt idx="195">
                  <c:v>0.23920900000000028</c:v>
                </c:pt>
                <c:pt idx="196">
                  <c:v>0.24230900000000022</c:v>
                </c:pt>
                <c:pt idx="197">
                  <c:v>0.24550000000000022</c:v>
                </c:pt>
                <c:pt idx="198">
                  <c:v>0.24997300000000025</c:v>
                </c:pt>
                <c:pt idx="199">
                  <c:v>0.2561810000000001</c:v>
                </c:pt>
                <c:pt idx="200">
                  <c:v>0.26420100000000002</c:v>
                </c:pt>
                <c:pt idx="201">
                  <c:v>0.27538600000000057</c:v>
                </c:pt>
                <c:pt idx="202">
                  <c:v>0.2869330000000001</c:v>
                </c:pt>
                <c:pt idx="203">
                  <c:v>0.29448200000000058</c:v>
                </c:pt>
                <c:pt idx="204">
                  <c:v>0.29914500000000011</c:v>
                </c:pt>
                <c:pt idx="205">
                  <c:v>0.30349000000000032</c:v>
                </c:pt>
                <c:pt idx="206">
                  <c:v>0.30659400000000031</c:v>
                </c:pt>
                <c:pt idx="207">
                  <c:v>0.30887300000000051</c:v>
                </c:pt>
                <c:pt idx="208">
                  <c:v>0.30891900000000044</c:v>
                </c:pt>
                <c:pt idx="209">
                  <c:v>0.30853700000000001</c:v>
                </c:pt>
                <c:pt idx="210">
                  <c:v>0.30865000000000031</c:v>
                </c:pt>
                <c:pt idx="211">
                  <c:v>0.30973800000000001</c:v>
                </c:pt>
                <c:pt idx="212">
                  <c:v>0.31372800000000051</c:v>
                </c:pt>
                <c:pt idx="213">
                  <c:v>0.31686600000000076</c:v>
                </c:pt>
                <c:pt idx="214">
                  <c:v>0.32253100000000001</c:v>
                </c:pt>
                <c:pt idx="215">
                  <c:v>0.32884800000000064</c:v>
                </c:pt>
                <c:pt idx="216">
                  <c:v>0.330822000000001</c:v>
                </c:pt>
                <c:pt idx="217">
                  <c:v>0.326824000000001</c:v>
                </c:pt>
                <c:pt idx="218">
                  <c:v>0.31682900000000075</c:v>
                </c:pt>
                <c:pt idx="219">
                  <c:v>0.30489200000000038</c:v>
                </c:pt>
                <c:pt idx="220">
                  <c:v>0.29497600000000057</c:v>
                </c:pt>
                <c:pt idx="221">
                  <c:v>0.2850930000000001</c:v>
                </c:pt>
                <c:pt idx="222">
                  <c:v>0.27524200000000004</c:v>
                </c:pt>
                <c:pt idx="223">
                  <c:v>0.26494300000000004</c:v>
                </c:pt>
                <c:pt idx="224">
                  <c:v>0.25372800000000001</c:v>
                </c:pt>
                <c:pt idx="225">
                  <c:v>0.24209400000000025</c:v>
                </c:pt>
                <c:pt idx="226">
                  <c:v>0.23098600000000022</c:v>
                </c:pt>
                <c:pt idx="227">
                  <c:v>0.224583</c:v>
                </c:pt>
                <c:pt idx="228">
                  <c:v>0.22098599999999999</c:v>
                </c:pt>
                <c:pt idx="229">
                  <c:v>0.22256600000000001</c:v>
                </c:pt>
                <c:pt idx="230">
                  <c:v>0.22468099999999988</c:v>
                </c:pt>
                <c:pt idx="231">
                  <c:v>0.22590399999999999</c:v>
                </c:pt>
                <c:pt idx="232">
                  <c:v>0.22620999999999999</c:v>
                </c:pt>
                <c:pt idx="233">
                  <c:v>0.22558</c:v>
                </c:pt>
                <c:pt idx="234">
                  <c:v>0.22350800000000001</c:v>
                </c:pt>
                <c:pt idx="235">
                  <c:v>0.22242999999999999</c:v>
                </c:pt>
                <c:pt idx="236">
                  <c:v>0.22186700000000001</c:v>
                </c:pt>
                <c:pt idx="237">
                  <c:v>0.21984000000000029</c:v>
                </c:pt>
                <c:pt idx="238">
                  <c:v>0.21384800000000032</c:v>
                </c:pt>
                <c:pt idx="239">
                  <c:v>0.21133099999999999</c:v>
                </c:pt>
                <c:pt idx="240">
                  <c:v>0.20932200000000001</c:v>
                </c:pt>
                <c:pt idx="241">
                  <c:v>0.20883199999999999</c:v>
                </c:pt>
                <c:pt idx="242">
                  <c:v>0.20786299999999999</c:v>
                </c:pt>
                <c:pt idx="243">
                  <c:v>0.20742500000000022</c:v>
                </c:pt>
                <c:pt idx="244">
                  <c:v>0.20803900000000025</c:v>
                </c:pt>
                <c:pt idx="245">
                  <c:v>0.20869599999999999</c:v>
                </c:pt>
                <c:pt idx="246">
                  <c:v>0.21096000000000029</c:v>
                </c:pt>
                <c:pt idx="247">
                  <c:v>0.21066699999999999</c:v>
                </c:pt>
                <c:pt idx="248">
                  <c:v>0.21251900000000032</c:v>
                </c:pt>
                <c:pt idx="249">
                  <c:v>0.21657699999999999</c:v>
                </c:pt>
                <c:pt idx="250">
                  <c:v>0.22020500000000001</c:v>
                </c:pt>
                <c:pt idx="251">
                  <c:v>0.22174300000000022</c:v>
                </c:pt>
                <c:pt idx="252">
                  <c:v>0.22333900000000001</c:v>
                </c:pt>
                <c:pt idx="253">
                  <c:v>0.22388</c:v>
                </c:pt>
                <c:pt idx="254">
                  <c:v>0.22390399999999999</c:v>
                </c:pt>
                <c:pt idx="255">
                  <c:v>0.220025</c:v>
                </c:pt>
                <c:pt idx="256">
                  <c:v>0.21896200000000038</c:v>
                </c:pt>
                <c:pt idx="257">
                  <c:v>0.21678700000000029</c:v>
                </c:pt>
                <c:pt idx="258">
                  <c:v>0.21804000000000032</c:v>
                </c:pt>
                <c:pt idx="259">
                  <c:v>0.21762100000000001</c:v>
                </c:pt>
                <c:pt idx="260">
                  <c:v>0.21607599999999999</c:v>
                </c:pt>
                <c:pt idx="261">
                  <c:v>0.21280900000000022</c:v>
                </c:pt>
                <c:pt idx="262">
                  <c:v>0.20954600000000032</c:v>
                </c:pt>
                <c:pt idx="263">
                  <c:v>0.20745100000000022</c:v>
                </c:pt>
                <c:pt idx="264">
                  <c:v>0.20478299999999999</c:v>
                </c:pt>
                <c:pt idx="265">
                  <c:v>0.20447000000000001</c:v>
                </c:pt>
                <c:pt idx="266">
                  <c:v>0.20596300000000028</c:v>
                </c:pt>
                <c:pt idx="267">
                  <c:v>0.20631800000000025</c:v>
                </c:pt>
                <c:pt idx="268">
                  <c:v>0.20490900000000029</c:v>
                </c:pt>
                <c:pt idx="269">
                  <c:v>0.20291600000000032</c:v>
                </c:pt>
                <c:pt idx="270">
                  <c:v>0.20093400000000025</c:v>
                </c:pt>
                <c:pt idx="271">
                  <c:v>0.19896600000000025</c:v>
                </c:pt>
                <c:pt idx="272">
                  <c:v>0.20006499999999999</c:v>
                </c:pt>
                <c:pt idx="273">
                  <c:v>0.19936499999999999</c:v>
                </c:pt>
                <c:pt idx="274">
                  <c:v>0.19683400000000001</c:v>
                </c:pt>
                <c:pt idx="275">
                  <c:v>0.19679500000000022</c:v>
                </c:pt>
                <c:pt idx="276">
                  <c:v>0.19553799999999999</c:v>
                </c:pt>
                <c:pt idx="277">
                  <c:v>0.196189</c:v>
                </c:pt>
                <c:pt idx="278">
                  <c:v>0.19624800000000028</c:v>
                </c:pt>
                <c:pt idx="279">
                  <c:v>0.19634199999999999</c:v>
                </c:pt>
                <c:pt idx="280">
                  <c:v>0.195186</c:v>
                </c:pt>
                <c:pt idx="281">
                  <c:v>0.19534299999999999</c:v>
                </c:pt>
                <c:pt idx="282">
                  <c:v>0.19358400000000001</c:v>
                </c:pt>
                <c:pt idx="283">
                  <c:v>0.19053500000000001</c:v>
                </c:pt>
                <c:pt idx="284">
                  <c:v>0.19142100000000001</c:v>
                </c:pt>
                <c:pt idx="285">
                  <c:v>0.19301599999999999</c:v>
                </c:pt>
                <c:pt idx="286">
                  <c:v>0.192001</c:v>
                </c:pt>
                <c:pt idx="287">
                  <c:v>0.18900200000000025</c:v>
                </c:pt>
                <c:pt idx="288">
                  <c:v>0.18667800000000001</c:v>
                </c:pt>
                <c:pt idx="289">
                  <c:v>0.18369099999999999</c:v>
                </c:pt>
                <c:pt idx="290">
                  <c:v>0.18071000000000031</c:v>
                </c:pt>
                <c:pt idx="291">
                  <c:v>0.17705899999999999</c:v>
                </c:pt>
                <c:pt idx="292">
                  <c:v>0.17408799999999999</c:v>
                </c:pt>
                <c:pt idx="293">
                  <c:v>0.17180100000000001</c:v>
                </c:pt>
                <c:pt idx="294">
                  <c:v>0.16884199999999999</c:v>
                </c:pt>
                <c:pt idx="295">
                  <c:v>0.16725699999999999</c:v>
                </c:pt>
                <c:pt idx="296">
                  <c:v>0.165687</c:v>
                </c:pt>
                <c:pt idx="297">
                  <c:v>0.16551700000000022</c:v>
                </c:pt>
                <c:pt idx="298">
                  <c:v>0.166075</c:v>
                </c:pt>
                <c:pt idx="299">
                  <c:v>0.165272</c:v>
                </c:pt>
                <c:pt idx="300">
                  <c:v>0.16449200000000025</c:v>
                </c:pt>
                <c:pt idx="301">
                  <c:v>0.16231899999999999</c:v>
                </c:pt>
                <c:pt idx="302">
                  <c:v>0.16158</c:v>
                </c:pt>
                <c:pt idx="303">
                  <c:v>0.161583</c:v>
                </c:pt>
                <c:pt idx="304">
                  <c:v>0.16378799999999999</c:v>
                </c:pt>
                <c:pt idx="305">
                  <c:v>0.164604</c:v>
                </c:pt>
                <c:pt idx="306">
                  <c:v>0.16252900000000001</c:v>
                </c:pt>
                <c:pt idx="307">
                  <c:v>0.15899600000000044</c:v>
                </c:pt>
                <c:pt idx="308">
                  <c:v>0.15546500000000038</c:v>
                </c:pt>
                <c:pt idx="309">
                  <c:v>0.15267600000000001</c:v>
                </c:pt>
                <c:pt idx="310">
                  <c:v>0.15063299999999999</c:v>
                </c:pt>
                <c:pt idx="311">
                  <c:v>0.14860200000000001</c:v>
                </c:pt>
                <c:pt idx="312">
                  <c:v>0.14957599999999999</c:v>
                </c:pt>
                <c:pt idx="313">
                  <c:v>0.15287000000000001</c:v>
                </c:pt>
                <c:pt idx="314">
                  <c:v>0.15396100000000029</c:v>
                </c:pt>
                <c:pt idx="315">
                  <c:v>0.15356200000000028</c:v>
                </c:pt>
                <c:pt idx="316">
                  <c:v>0.15241800000000044</c:v>
                </c:pt>
                <c:pt idx="317">
                  <c:v>0.15519200000000022</c:v>
                </c:pt>
                <c:pt idx="318">
                  <c:v>0.15725900000000032</c:v>
                </c:pt>
                <c:pt idx="319">
                  <c:v>0.15780300000000025</c:v>
                </c:pt>
                <c:pt idx="320">
                  <c:v>0.15838800000000025</c:v>
                </c:pt>
                <c:pt idx="321">
                  <c:v>0.15740400000000038</c:v>
                </c:pt>
                <c:pt idx="322">
                  <c:v>0.15806300000000029</c:v>
                </c:pt>
                <c:pt idx="323">
                  <c:v>0.16040299999999999</c:v>
                </c:pt>
                <c:pt idx="324">
                  <c:v>0.161163</c:v>
                </c:pt>
                <c:pt idx="325">
                  <c:v>0.161135</c:v>
                </c:pt>
                <c:pt idx="326">
                  <c:v>0.160305</c:v>
                </c:pt>
                <c:pt idx="327">
                  <c:v>0.15865799999999999</c:v>
                </c:pt>
                <c:pt idx="328">
                  <c:v>0.15449800000000044</c:v>
                </c:pt>
                <c:pt idx="329">
                  <c:v>0.15202599999999999</c:v>
                </c:pt>
                <c:pt idx="330">
                  <c:v>0.15040900000000029</c:v>
                </c:pt>
                <c:pt idx="331">
                  <c:v>0.14880800000000022</c:v>
                </c:pt>
                <c:pt idx="332">
                  <c:v>0.14893600000000032</c:v>
                </c:pt>
                <c:pt idx="333">
                  <c:v>0.14651400000000028</c:v>
                </c:pt>
                <c:pt idx="334">
                  <c:v>0.142375</c:v>
                </c:pt>
                <c:pt idx="335">
                  <c:v>0.14256300000000022</c:v>
                </c:pt>
                <c:pt idx="336">
                  <c:v>0.14104200000000025</c:v>
                </c:pt>
                <c:pt idx="337">
                  <c:v>0.14304900000000029</c:v>
                </c:pt>
                <c:pt idx="338">
                  <c:v>0.14601300000000025</c:v>
                </c:pt>
                <c:pt idx="339">
                  <c:v>0.14637</c:v>
                </c:pt>
                <c:pt idx="340">
                  <c:v>0.14767</c:v>
                </c:pt>
                <c:pt idx="341">
                  <c:v>0.15084900000000032</c:v>
                </c:pt>
                <c:pt idx="342">
                  <c:v>0.15227299999999999</c:v>
                </c:pt>
                <c:pt idx="343">
                  <c:v>0.15375400000000025</c:v>
                </c:pt>
                <c:pt idx="344">
                  <c:v>0.15435499999999999</c:v>
                </c:pt>
                <c:pt idx="345">
                  <c:v>0.15311200000000022</c:v>
                </c:pt>
                <c:pt idx="346">
                  <c:v>0.14999800000000038</c:v>
                </c:pt>
                <c:pt idx="347">
                  <c:v>0.14878400000000025</c:v>
                </c:pt>
                <c:pt idx="348">
                  <c:v>0.14759000000000025</c:v>
                </c:pt>
                <c:pt idx="349">
                  <c:v>0.15026100000000028</c:v>
                </c:pt>
                <c:pt idx="350">
                  <c:v>0.15398700000000032</c:v>
                </c:pt>
                <c:pt idx="351">
                  <c:v>0.15683100000000022</c:v>
                </c:pt>
                <c:pt idx="352">
                  <c:v>0.15776900000000038</c:v>
                </c:pt>
                <c:pt idx="353">
                  <c:v>0.15975800000000032</c:v>
                </c:pt>
                <c:pt idx="354">
                  <c:v>0.15878100000000028</c:v>
                </c:pt>
                <c:pt idx="355">
                  <c:v>0.15985800000000025</c:v>
                </c:pt>
                <c:pt idx="356">
                  <c:v>0.15996000000000038</c:v>
                </c:pt>
                <c:pt idx="357">
                  <c:v>0.16009699999999999</c:v>
                </c:pt>
                <c:pt idx="358">
                  <c:v>0.15819700000000028</c:v>
                </c:pt>
                <c:pt idx="359">
                  <c:v>0.15631000000000028</c:v>
                </c:pt>
                <c:pt idx="360">
                  <c:v>0.15235000000000001</c:v>
                </c:pt>
                <c:pt idx="361">
                  <c:v>0.14735000000000001</c:v>
                </c:pt>
                <c:pt idx="362">
                  <c:v>0.14652699999999999</c:v>
                </c:pt>
                <c:pt idx="363">
                  <c:v>0.144675</c:v>
                </c:pt>
                <c:pt idx="364">
                  <c:v>0.14283699999999999</c:v>
                </c:pt>
                <c:pt idx="365">
                  <c:v>0.142073</c:v>
                </c:pt>
                <c:pt idx="366">
                  <c:v>0.137073</c:v>
                </c:pt>
                <c:pt idx="367">
                  <c:v>0.13847400000000001</c:v>
                </c:pt>
                <c:pt idx="368">
                  <c:v>0.13993100000000025</c:v>
                </c:pt>
                <c:pt idx="369">
                  <c:v>0.14362800000000001</c:v>
                </c:pt>
                <c:pt idx="370">
                  <c:v>0.14632300000000001</c:v>
                </c:pt>
                <c:pt idx="371">
                  <c:v>0.14910000000000001</c:v>
                </c:pt>
                <c:pt idx="372">
                  <c:v>0.15083099999999999</c:v>
                </c:pt>
                <c:pt idx="373">
                  <c:v>0.14695800000000028</c:v>
                </c:pt>
                <c:pt idx="374">
                  <c:v>0.14308799999999999</c:v>
                </c:pt>
                <c:pt idx="375">
                  <c:v>0.13921900000000029</c:v>
                </c:pt>
                <c:pt idx="376">
                  <c:v>0.137623</c:v>
                </c:pt>
                <c:pt idx="377">
                  <c:v>0.13833200000000001</c:v>
                </c:pt>
                <c:pt idx="378">
                  <c:v>0.135628</c:v>
                </c:pt>
                <c:pt idx="379">
                  <c:v>0.13062799999999997</c:v>
                </c:pt>
                <c:pt idx="380">
                  <c:v>0.12562799999999988</c:v>
                </c:pt>
                <c:pt idx="381">
                  <c:v>0.12062800000000011</c:v>
                </c:pt>
                <c:pt idx="382">
                  <c:v>0.11793099999999998</c:v>
                </c:pt>
                <c:pt idx="383">
                  <c:v>0.11524200000000002</c:v>
                </c:pt>
                <c:pt idx="384">
                  <c:v>0.116049</c:v>
                </c:pt>
                <c:pt idx="385">
                  <c:v>0.118079</c:v>
                </c:pt>
                <c:pt idx="386">
                  <c:v>0.12017600000000014</c:v>
                </c:pt>
                <c:pt idx="387">
                  <c:v>0.12234200000000002</c:v>
                </c:pt>
                <c:pt idx="388">
                  <c:v>0.122158</c:v>
                </c:pt>
                <c:pt idx="389">
                  <c:v>0.12322300000000021</c:v>
                </c:pt>
                <c:pt idx="390">
                  <c:v>0.12679799999999999</c:v>
                </c:pt>
                <c:pt idx="391">
                  <c:v>0.13047300000000001</c:v>
                </c:pt>
                <c:pt idx="392">
                  <c:v>0.13299200000000025</c:v>
                </c:pt>
                <c:pt idx="393">
                  <c:v>0.13686100000000001</c:v>
                </c:pt>
                <c:pt idx="394">
                  <c:v>0.13954800000000028</c:v>
                </c:pt>
                <c:pt idx="395">
                  <c:v>0.14492400000000022</c:v>
                </c:pt>
                <c:pt idx="396">
                  <c:v>0.14516699999999999</c:v>
                </c:pt>
                <c:pt idx="397">
                  <c:v>0.14544800000000038</c:v>
                </c:pt>
                <c:pt idx="398">
                  <c:v>0.14443300000000028</c:v>
                </c:pt>
                <c:pt idx="399">
                  <c:v>0.146124</c:v>
                </c:pt>
                <c:pt idx="400">
                  <c:v>0.14652000000000001</c:v>
                </c:pt>
                <c:pt idx="401">
                  <c:v>0.14559300000000025</c:v>
                </c:pt>
                <c:pt idx="402">
                  <c:v>0.14195600000000025</c:v>
                </c:pt>
                <c:pt idx="403">
                  <c:v>0.13968900000000001</c:v>
                </c:pt>
                <c:pt idx="404">
                  <c:v>0.13743200000000025</c:v>
                </c:pt>
                <c:pt idx="405">
                  <c:v>0.135186</c:v>
                </c:pt>
                <c:pt idx="406">
                  <c:v>0.13294900000000032</c:v>
                </c:pt>
                <c:pt idx="407">
                  <c:v>0.12933500000000001</c:v>
                </c:pt>
                <c:pt idx="408">
                  <c:v>0.12990399999999999</c:v>
                </c:pt>
                <c:pt idx="409">
                  <c:v>0.13192499999999999</c:v>
                </c:pt>
                <c:pt idx="410">
                  <c:v>0.12975200000000001</c:v>
                </c:pt>
                <c:pt idx="411">
                  <c:v>0.13186700000000001</c:v>
                </c:pt>
                <c:pt idx="412">
                  <c:v>0.132609</c:v>
                </c:pt>
                <c:pt idx="413">
                  <c:v>0.13339599999999999</c:v>
                </c:pt>
                <c:pt idx="414">
                  <c:v>0.13569400000000001</c:v>
                </c:pt>
                <c:pt idx="415">
                  <c:v>0.13658500000000001</c:v>
                </c:pt>
                <c:pt idx="416">
                  <c:v>0.13752300000000001</c:v>
                </c:pt>
                <c:pt idx="417">
                  <c:v>0.13850899999999999</c:v>
                </c:pt>
                <c:pt idx="418">
                  <c:v>0.136521</c:v>
                </c:pt>
                <c:pt idx="419">
                  <c:v>0.13454400000000022</c:v>
                </c:pt>
                <c:pt idx="420">
                  <c:v>0.134103</c:v>
                </c:pt>
                <c:pt idx="421">
                  <c:v>0.13522600000000001</c:v>
                </c:pt>
                <c:pt idx="422">
                  <c:v>0.13022600000000001</c:v>
                </c:pt>
                <c:pt idx="423">
                  <c:v>0.12676399999999999</c:v>
                </c:pt>
                <c:pt idx="424">
                  <c:v>0.12639900000000001</c:v>
                </c:pt>
                <c:pt idx="425">
                  <c:v>0.12139900000000002</c:v>
                </c:pt>
                <c:pt idx="426">
                  <c:v>0.117951</c:v>
                </c:pt>
                <c:pt idx="427">
                  <c:v>0.11450500000000002</c:v>
                </c:pt>
                <c:pt idx="428">
                  <c:v>0.115757</c:v>
                </c:pt>
                <c:pt idx="429">
                  <c:v>0.115481</c:v>
                </c:pt>
                <c:pt idx="430">
                  <c:v>0.116827</c:v>
                </c:pt>
                <c:pt idx="431">
                  <c:v>0.11342200000000002</c:v>
                </c:pt>
                <c:pt idx="432">
                  <c:v>0.11162200000000011</c:v>
                </c:pt>
                <c:pt idx="433">
                  <c:v>0.11468500000000002</c:v>
                </c:pt>
                <c:pt idx="434">
                  <c:v>0.11619800000000002</c:v>
                </c:pt>
                <c:pt idx="435">
                  <c:v>0.112835</c:v>
                </c:pt>
                <c:pt idx="436">
                  <c:v>0.11277000000000002</c:v>
                </c:pt>
                <c:pt idx="437">
                  <c:v>0.10283500000000002</c:v>
                </c:pt>
                <c:pt idx="438">
                  <c:v>9.6198000000000006E-2</c:v>
                </c:pt>
                <c:pt idx="439">
                  <c:v>8.9564000000000241E-2</c:v>
                </c:pt>
                <c:pt idx="440">
                  <c:v>8.9476E-2</c:v>
                </c:pt>
                <c:pt idx="441">
                  <c:v>8.7770000000000001E-2</c:v>
                </c:pt>
                <c:pt idx="442">
                  <c:v>8.7737000000000023E-2</c:v>
                </c:pt>
                <c:pt idx="443">
                  <c:v>9.1090000000000004E-2</c:v>
                </c:pt>
                <c:pt idx="444">
                  <c:v>9.1148000000000021E-2</c:v>
                </c:pt>
                <c:pt idx="445">
                  <c:v>8.7842000000000017E-2</c:v>
                </c:pt>
                <c:pt idx="446">
                  <c:v>8.7946000000000024E-2</c:v>
                </c:pt>
                <c:pt idx="447">
                  <c:v>8.9807000000000067E-2</c:v>
                </c:pt>
                <c:pt idx="448">
                  <c:v>0.100482</c:v>
                </c:pt>
                <c:pt idx="449">
                  <c:v>0.106119</c:v>
                </c:pt>
                <c:pt idx="450">
                  <c:v>0.10829700000000013</c:v>
                </c:pt>
                <c:pt idx="451">
                  <c:v>0.10691199999999998</c:v>
                </c:pt>
                <c:pt idx="452">
                  <c:v>0.10736800000000002</c:v>
                </c:pt>
                <c:pt idx="453">
                  <c:v>0.10970600000000021</c:v>
                </c:pt>
                <c:pt idx="454">
                  <c:v>0.10655199999999998</c:v>
                </c:pt>
                <c:pt idx="455">
                  <c:v>0.105257</c:v>
                </c:pt>
                <c:pt idx="456">
                  <c:v>0.10960399999999999</c:v>
                </c:pt>
                <c:pt idx="457">
                  <c:v>0.112167</c:v>
                </c:pt>
                <c:pt idx="458">
                  <c:v>0.11289</c:v>
                </c:pt>
                <c:pt idx="459">
                  <c:v>0.10789000000000011</c:v>
                </c:pt>
                <c:pt idx="460">
                  <c:v>0.112529</c:v>
                </c:pt>
                <c:pt idx="461">
                  <c:v>0.11729500000000018</c:v>
                </c:pt>
                <c:pt idx="462">
                  <c:v>0.11623799999999998</c:v>
                </c:pt>
                <c:pt idx="463">
                  <c:v>0.11520200000000011</c:v>
                </c:pt>
                <c:pt idx="464">
                  <c:v>0.11219200000000011</c:v>
                </c:pt>
                <c:pt idx="465">
                  <c:v>0.11319400000000011</c:v>
                </c:pt>
                <c:pt idx="466">
                  <c:v>0.11222300000000011</c:v>
                </c:pt>
                <c:pt idx="467">
                  <c:v>0.11127400000000011</c:v>
                </c:pt>
                <c:pt idx="468">
                  <c:v>0.108308</c:v>
                </c:pt>
                <c:pt idx="469">
                  <c:v>0.105347</c:v>
                </c:pt>
                <c:pt idx="470">
                  <c:v>0.10649900000000002</c:v>
                </c:pt>
                <c:pt idx="471">
                  <c:v>0.10149900000000002</c:v>
                </c:pt>
                <c:pt idx="472">
                  <c:v>9.6499000000000001E-2</c:v>
                </c:pt>
                <c:pt idx="473">
                  <c:v>9.7703000000000012E-2</c:v>
                </c:pt>
                <c:pt idx="474">
                  <c:v>9.6868000000000024E-2</c:v>
                </c:pt>
                <c:pt idx="475">
                  <c:v>9.3959000000000167E-2</c:v>
                </c:pt>
                <c:pt idx="476">
                  <c:v>8.8959000000000205E-2</c:v>
                </c:pt>
                <c:pt idx="477">
                  <c:v>8.6057000000000064E-2</c:v>
                </c:pt>
                <c:pt idx="478">
                  <c:v>8.1057000000000046E-2</c:v>
                </c:pt>
                <c:pt idx="479">
                  <c:v>8.2384000000000013E-2</c:v>
                </c:pt>
                <c:pt idx="480">
                  <c:v>8.3767000000000189E-2</c:v>
                </c:pt>
                <c:pt idx="481">
                  <c:v>8.736300000000001E-2</c:v>
                </c:pt>
                <c:pt idx="482">
                  <c:v>8.8877000000000067E-2</c:v>
                </c:pt>
                <c:pt idx="483">
                  <c:v>9.0448000000000001E-2</c:v>
                </c:pt>
                <c:pt idx="484">
                  <c:v>9.2078999999999994E-2</c:v>
                </c:pt>
                <c:pt idx="485">
                  <c:v>8.9302000000000006E-2</c:v>
                </c:pt>
                <c:pt idx="486">
                  <c:v>8.8769000000000181E-2</c:v>
                </c:pt>
                <c:pt idx="487">
                  <c:v>8.8263000000000022E-2</c:v>
                </c:pt>
                <c:pt idx="488">
                  <c:v>9.2334000000000027E-2</c:v>
                </c:pt>
                <c:pt idx="489">
                  <c:v>9.1911999999999994E-2</c:v>
                </c:pt>
                <c:pt idx="490">
                  <c:v>8.921100000000004E-2</c:v>
                </c:pt>
                <c:pt idx="491">
                  <c:v>8.8832000000000064E-2</c:v>
                </c:pt>
                <c:pt idx="492">
                  <c:v>8.8482000000000033E-2</c:v>
                </c:pt>
                <c:pt idx="493">
                  <c:v>8.1153000000000003E-2</c:v>
                </c:pt>
                <c:pt idx="494">
                  <c:v>7.8481999999999996E-2</c:v>
                </c:pt>
                <c:pt idx="495">
                  <c:v>7.8160999999999994E-2</c:v>
                </c:pt>
                <c:pt idx="496">
                  <c:v>7.7869000000000022E-2</c:v>
                </c:pt>
                <c:pt idx="497">
                  <c:v>7.9989000000000032E-2</c:v>
                </c:pt>
                <c:pt idx="498">
                  <c:v>7.9774000000000109E-2</c:v>
                </c:pt>
                <c:pt idx="499">
                  <c:v>7.4774000000000104E-2</c:v>
                </c:pt>
                <c:pt idx="500">
                  <c:v>7.7010000000000106E-2</c:v>
                </c:pt>
                <c:pt idx="501">
                  <c:v>6.9591000000000014E-2</c:v>
                </c:pt>
                <c:pt idx="502">
                  <c:v>5.4989000000000003E-2</c:v>
                </c:pt>
                <c:pt idx="503">
                  <c:v>4.0511000000000012E-2</c:v>
                </c:pt>
                <c:pt idx="504">
                  <c:v>3.5511000000000001E-2</c:v>
                </c:pt>
                <c:pt idx="505">
                  <c:v>3.051100000000001E-2</c:v>
                </c:pt>
                <c:pt idx="506">
                  <c:v>3.023500000000005E-2</c:v>
                </c:pt>
                <c:pt idx="507">
                  <c:v>2.7608000000000039E-2</c:v>
                </c:pt>
                <c:pt idx="508">
                  <c:v>2.2608000000000038E-2</c:v>
                </c:pt>
                <c:pt idx="509">
                  <c:v>1.9989000000000031E-2</c:v>
                </c:pt>
                <c:pt idx="510">
                  <c:v>1.7378000000000001E-2</c:v>
                </c:pt>
                <c:pt idx="511">
                  <c:v>1.4774000000000001E-2</c:v>
                </c:pt>
                <c:pt idx="512">
                  <c:v>1.7010000000000001E-2</c:v>
                </c:pt>
                <c:pt idx="513">
                  <c:v>2.9175000000000006E-2</c:v>
                </c:pt>
                <c:pt idx="514">
                  <c:v>3.6685000000000065E-2</c:v>
                </c:pt>
                <c:pt idx="515">
                  <c:v>4.4409000000000004E-2</c:v>
                </c:pt>
                <c:pt idx="516">
                  <c:v>4.4561000000000003E-2</c:v>
                </c:pt>
                <c:pt idx="517">
                  <c:v>4.2151000000000001E-2</c:v>
                </c:pt>
                <c:pt idx="518">
                  <c:v>3.9749000000000013E-2</c:v>
                </c:pt>
                <c:pt idx="519">
                  <c:v>4.2600000000000013E-2</c:v>
                </c:pt>
                <c:pt idx="520">
                  <c:v>4.2881000000000002E-2</c:v>
                </c:pt>
                <c:pt idx="521">
                  <c:v>4.3199000000000001E-2</c:v>
                </c:pt>
                <c:pt idx="522">
                  <c:v>4.0873000000000013E-2</c:v>
                </c:pt>
                <c:pt idx="523">
                  <c:v>4.1249999999999926E-2</c:v>
                </c:pt>
                <c:pt idx="524">
                  <c:v>3.6250000000000011E-2</c:v>
                </c:pt>
                <c:pt idx="525">
                  <c:v>3.6666000000000004E-2</c:v>
                </c:pt>
                <c:pt idx="526">
                  <c:v>3.438900000000001E-2</c:v>
                </c:pt>
                <c:pt idx="527">
                  <c:v>3.4865E-2</c:v>
                </c:pt>
                <c:pt idx="528">
                  <c:v>2.9864999999999999E-2</c:v>
                </c:pt>
                <c:pt idx="529">
                  <c:v>2.7618000000000011E-2</c:v>
                </c:pt>
                <c:pt idx="530">
                  <c:v>2.2618000000000006E-2</c:v>
                </c:pt>
                <c:pt idx="531">
                  <c:v>2.0382000000000001E-2</c:v>
                </c:pt>
                <c:pt idx="532">
                  <c:v>1.5382000000000003E-2</c:v>
                </c:pt>
                <c:pt idx="533">
                  <c:v>1.5939999999999999E-2</c:v>
                </c:pt>
                <c:pt idx="534">
                  <c:v>1.3735000000000001E-2</c:v>
                </c:pt>
                <c:pt idx="535">
                  <c:v>1.154100000000002E-2</c:v>
                </c:pt>
                <c:pt idx="536">
                  <c:v>3.7350000000000035E-3</c:v>
                </c:pt>
                <c:pt idx="537">
                  <c:v>-1.2650000000000001E-3</c:v>
                </c:pt>
                <c:pt idx="538">
                  <c:v>-6.2649999999999997E-3</c:v>
                </c:pt>
                <c:pt idx="539">
                  <c:v>-5.6429999999999996E-3</c:v>
                </c:pt>
                <c:pt idx="540">
                  <c:v>-4.9780000000000102E-3</c:v>
                </c:pt>
                <c:pt idx="541">
                  <c:v>-7.1289999999999999E-3</c:v>
                </c:pt>
                <c:pt idx="542">
                  <c:v>-6.398000000000007E-3</c:v>
                </c:pt>
                <c:pt idx="543">
                  <c:v>-8.5160000000000027E-3</c:v>
                </c:pt>
                <c:pt idx="544">
                  <c:v>-1.3516E-2</c:v>
                </c:pt>
                <c:pt idx="545">
                  <c:v>-2.1398E-2</c:v>
                </c:pt>
                <c:pt idx="546">
                  <c:v>-1.7717E-2</c:v>
                </c:pt>
                <c:pt idx="547">
                  <c:v>-1.3934000000000005E-2</c:v>
                </c:pt>
                <c:pt idx="548">
                  <c:v>-1.3018999999999998E-2</c:v>
                </c:pt>
                <c:pt idx="549">
                  <c:v>-1.2056999999999983E-2</c:v>
                </c:pt>
                <c:pt idx="550">
                  <c:v>-1.4057999999999977E-2</c:v>
                </c:pt>
                <c:pt idx="551">
                  <c:v>-1.6046999999999999E-2</c:v>
                </c:pt>
                <c:pt idx="552">
                  <c:v>-2.1047000000000041E-2</c:v>
                </c:pt>
                <c:pt idx="553">
                  <c:v>-2.6047000000000042E-2</c:v>
                </c:pt>
                <c:pt idx="554">
                  <c:v>-3.104700000000004E-2</c:v>
                </c:pt>
                <c:pt idx="555">
                  <c:v>-2.998700000000001E-2</c:v>
                </c:pt>
                <c:pt idx="556">
                  <c:v>-2.8877000000000042E-2</c:v>
                </c:pt>
                <c:pt idx="557">
                  <c:v>-3.6938000000000006E-2</c:v>
                </c:pt>
                <c:pt idx="558">
                  <c:v>-4.1938000000000003E-2</c:v>
                </c:pt>
                <c:pt idx="559">
                  <c:v>-4.6938000000000001E-2</c:v>
                </c:pt>
                <c:pt idx="560">
                  <c:v>-5.1937999999999998E-2</c:v>
                </c:pt>
                <c:pt idx="561">
                  <c:v>-5.080300000000007E-2</c:v>
                </c:pt>
                <c:pt idx="562">
                  <c:v>-5.2716000000000131E-2</c:v>
                </c:pt>
                <c:pt idx="563">
                  <c:v>-5.1504000000000001E-2</c:v>
                </c:pt>
                <c:pt idx="564">
                  <c:v>-5.3378000000000002E-2</c:v>
                </c:pt>
                <c:pt idx="565">
                  <c:v>-5.5238999999999996E-2</c:v>
                </c:pt>
                <c:pt idx="566">
                  <c:v>-6.0239000000000001E-2</c:v>
                </c:pt>
                <c:pt idx="567">
                  <c:v>-6.2086000000000099E-2</c:v>
                </c:pt>
                <c:pt idx="568">
                  <c:v>-6.7086000000000034E-2</c:v>
                </c:pt>
                <c:pt idx="569">
                  <c:v>-6.5740000000000021E-2</c:v>
                </c:pt>
                <c:pt idx="570">
                  <c:v>-7.0740000000000011E-2</c:v>
                </c:pt>
                <c:pt idx="571">
                  <c:v>-7.2547E-2</c:v>
                </c:pt>
                <c:pt idx="572">
                  <c:v>-8.0740000000000006E-2</c:v>
                </c:pt>
                <c:pt idx="573">
                  <c:v>-8.2547000000000023E-2</c:v>
                </c:pt>
                <c:pt idx="574">
                  <c:v>-8.7547000000000028E-2</c:v>
                </c:pt>
                <c:pt idx="575">
                  <c:v>-8.9340000000000003E-2</c:v>
                </c:pt>
                <c:pt idx="576">
                  <c:v>-9.4340000000000021E-2</c:v>
                </c:pt>
                <c:pt idx="577">
                  <c:v>-9.9340000000000026E-2</c:v>
                </c:pt>
                <c:pt idx="578">
                  <c:v>-0.101118</c:v>
                </c:pt>
                <c:pt idx="579">
                  <c:v>-0.102883</c:v>
                </c:pt>
                <c:pt idx="580">
                  <c:v>-0.11434</c:v>
                </c:pt>
                <c:pt idx="581">
                  <c:v>-0.112883</c:v>
                </c:pt>
                <c:pt idx="582">
                  <c:v>-0.121118</c:v>
                </c:pt>
                <c:pt idx="583">
                  <c:v>-0.12934000000000001</c:v>
                </c:pt>
                <c:pt idx="584">
                  <c:v>-0.13433999999999999</c:v>
                </c:pt>
                <c:pt idx="585">
                  <c:v>-0.13933999999999999</c:v>
                </c:pt>
                <c:pt idx="586">
                  <c:v>-0.14434000000000022</c:v>
                </c:pt>
                <c:pt idx="587">
                  <c:v>-0.14288300000000001</c:v>
                </c:pt>
                <c:pt idx="588">
                  <c:v>-0.14463300000000001</c:v>
                </c:pt>
                <c:pt idx="589">
                  <c:v>-0.14636900000000025</c:v>
                </c:pt>
                <c:pt idx="590">
                  <c:v>-0.14809100000000025</c:v>
                </c:pt>
                <c:pt idx="591">
                  <c:v>-0.14979800000000029</c:v>
                </c:pt>
                <c:pt idx="592">
                  <c:v>-0.15479800000000038</c:v>
                </c:pt>
              </c:numCache>
            </c:numRef>
          </c:yVal>
        </c:ser>
        <c:ser>
          <c:idx val="1"/>
          <c:order val="1"/>
          <c:tx>
            <c:v>真値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</c:ser>
        <c:axId val="59255040"/>
        <c:axId val="59273600"/>
      </c:scatterChart>
      <c:valAx>
        <c:axId val="59255040"/>
        <c:scaling>
          <c:orientation val="minMax"/>
          <c:max val="2.5"/>
          <c:min val="1.1000000000000001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[cm]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85726155795865344"/>
              <c:y val="0.84046010378071556"/>
            </c:manualLayout>
          </c:layout>
        </c:title>
        <c:numFmt formatCode="General" sourceLinked="1"/>
        <c:tickLblPos val="nextTo"/>
        <c:crossAx val="59273600"/>
        <c:crosses val="autoZero"/>
        <c:crossBetween val="midCat"/>
        <c:minorUnit val="0.1"/>
      </c:valAx>
      <c:valAx>
        <c:axId val="59273600"/>
        <c:scaling>
          <c:orientation val="minMax"/>
          <c:max val="0.4"/>
          <c:min val="-0.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ja-JP" altLang="en-US" sz="1400" b="0" dirty="0" smtClean="0"/>
                  <a:t>深度</a:t>
                </a:r>
                <a:r>
                  <a:rPr lang="en-US" altLang="ja-JP" sz="1400" b="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ja-JP" sz="1400" b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sz="1400" b="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sz="1400" b="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sz="1400" b="0" dirty="0" smtClean="0">
                    <a:latin typeface="Calibri" pitchFamily="34" charset="0"/>
                    <a:cs typeface="Calibri" pitchFamily="34" charset="0"/>
                  </a:rPr>
                  <a:t>[cm]</a:t>
                </a:r>
                <a:endParaRPr lang="ja-JP" altLang="en-US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59255040"/>
        <c:crosses val="autoZero"/>
        <c:crossBetween val="midCat"/>
        <c:majorUnit val="0.1"/>
      </c:valAx>
    </c:plotArea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4152515917636799"/>
          <c:y val="5.1400554097404488E-2"/>
          <c:w val="0.7737837423384939"/>
          <c:h val="0.79570292920695007"/>
        </c:manualLayout>
      </c:layout>
      <c:scatterChart>
        <c:scatterStyle val="smoothMarker"/>
        <c:ser>
          <c:idx val="0"/>
          <c:order val="0"/>
          <c:tx>
            <c:v>i=0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'flat (2)'!$A$3:$A$300</c:f>
              <c:numCache>
                <c:formatCode>General</c:formatCode>
                <c:ptCount val="298"/>
                <c:pt idx="0">
                  <c:v>0</c:v>
                </c:pt>
                <c:pt idx="1">
                  <c:v>1.0500000000000002E-2</c:v>
                </c:pt>
                <c:pt idx="2">
                  <c:v>2.1000000000000005E-2</c:v>
                </c:pt>
                <c:pt idx="3">
                  <c:v>3.15E-2</c:v>
                </c:pt>
                <c:pt idx="4">
                  <c:v>4.200000000000001E-2</c:v>
                </c:pt>
                <c:pt idx="5">
                  <c:v>5.2500000000000005E-2</c:v>
                </c:pt>
                <c:pt idx="6">
                  <c:v>6.3E-2</c:v>
                </c:pt>
                <c:pt idx="7">
                  <c:v>7.350000000000001E-2</c:v>
                </c:pt>
                <c:pt idx="8">
                  <c:v>8.4000000000000019E-2</c:v>
                </c:pt>
                <c:pt idx="9">
                  <c:v>9.4500000000000015E-2</c:v>
                </c:pt>
                <c:pt idx="10">
                  <c:v>0.10500000000000001</c:v>
                </c:pt>
                <c:pt idx="11">
                  <c:v>0.11550000000000002</c:v>
                </c:pt>
                <c:pt idx="12">
                  <c:v>0.126</c:v>
                </c:pt>
                <c:pt idx="13">
                  <c:v>0.13650000000000001</c:v>
                </c:pt>
                <c:pt idx="14">
                  <c:v>0.14700000000000002</c:v>
                </c:pt>
                <c:pt idx="15">
                  <c:v>0.15750000000000003</c:v>
                </c:pt>
                <c:pt idx="16">
                  <c:v>0.16800000000000001</c:v>
                </c:pt>
                <c:pt idx="17">
                  <c:v>0.17850000000000002</c:v>
                </c:pt>
                <c:pt idx="18">
                  <c:v>0.18900000000000003</c:v>
                </c:pt>
                <c:pt idx="19">
                  <c:v>0.19950000000000001</c:v>
                </c:pt>
                <c:pt idx="20">
                  <c:v>0.21000000000000002</c:v>
                </c:pt>
                <c:pt idx="21">
                  <c:v>0.2205</c:v>
                </c:pt>
                <c:pt idx="22">
                  <c:v>0.23100000000000001</c:v>
                </c:pt>
                <c:pt idx="23">
                  <c:v>0.24150000000000002</c:v>
                </c:pt>
                <c:pt idx="24">
                  <c:v>0.252</c:v>
                </c:pt>
                <c:pt idx="25">
                  <c:v>0.26250000000000001</c:v>
                </c:pt>
                <c:pt idx="26">
                  <c:v>0.27300000000000002</c:v>
                </c:pt>
                <c:pt idx="27">
                  <c:v>0.28350000000000003</c:v>
                </c:pt>
                <c:pt idx="28">
                  <c:v>0.29400000000000004</c:v>
                </c:pt>
                <c:pt idx="29">
                  <c:v>0.3045000000000001</c:v>
                </c:pt>
                <c:pt idx="30">
                  <c:v>0.31500000000000006</c:v>
                </c:pt>
                <c:pt idx="31">
                  <c:v>0.32550000000000007</c:v>
                </c:pt>
                <c:pt idx="32">
                  <c:v>0.33600000000000008</c:v>
                </c:pt>
                <c:pt idx="33">
                  <c:v>0.34650000000000003</c:v>
                </c:pt>
                <c:pt idx="34">
                  <c:v>0.35700000000000004</c:v>
                </c:pt>
                <c:pt idx="35">
                  <c:v>0.3675000000000001</c:v>
                </c:pt>
                <c:pt idx="36">
                  <c:v>0.37800000000000006</c:v>
                </c:pt>
                <c:pt idx="37">
                  <c:v>0.38850000000000007</c:v>
                </c:pt>
                <c:pt idx="38">
                  <c:v>0.39900000000000008</c:v>
                </c:pt>
                <c:pt idx="39">
                  <c:v>0.40950000000000003</c:v>
                </c:pt>
                <c:pt idx="40">
                  <c:v>0.42000000000000004</c:v>
                </c:pt>
                <c:pt idx="41">
                  <c:v>0.4305000000000001</c:v>
                </c:pt>
                <c:pt idx="42">
                  <c:v>0.441</c:v>
                </c:pt>
                <c:pt idx="43">
                  <c:v>0.45150000000000001</c:v>
                </c:pt>
                <c:pt idx="44">
                  <c:v>0.46200000000000002</c:v>
                </c:pt>
                <c:pt idx="45">
                  <c:v>0.47250000000000003</c:v>
                </c:pt>
                <c:pt idx="46">
                  <c:v>0.48300000000000004</c:v>
                </c:pt>
                <c:pt idx="47">
                  <c:v>0.49350000000000011</c:v>
                </c:pt>
                <c:pt idx="48">
                  <c:v>0.504</c:v>
                </c:pt>
                <c:pt idx="49">
                  <c:v>0.51449999999999996</c:v>
                </c:pt>
                <c:pt idx="50">
                  <c:v>0.52500000000000002</c:v>
                </c:pt>
                <c:pt idx="51">
                  <c:v>0.53549999999999998</c:v>
                </c:pt>
                <c:pt idx="52">
                  <c:v>0.54600000000000004</c:v>
                </c:pt>
                <c:pt idx="53">
                  <c:v>0.55649999999999999</c:v>
                </c:pt>
                <c:pt idx="54">
                  <c:v>0.56699999999999995</c:v>
                </c:pt>
                <c:pt idx="55">
                  <c:v>0.57750000000000001</c:v>
                </c:pt>
                <c:pt idx="56">
                  <c:v>0.58799999999999997</c:v>
                </c:pt>
                <c:pt idx="57">
                  <c:v>0.59849999999999992</c:v>
                </c:pt>
                <c:pt idx="58">
                  <c:v>0.6090000000000001</c:v>
                </c:pt>
                <c:pt idx="59">
                  <c:v>0.61950000000000005</c:v>
                </c:pt>
                <c:pt idx="60">
                  <c:v>0.63000000000000012</c:v>
                </c:pt>
                <c:pt idx="61">
                  <c:v>0.64050000000000007</c:v>
                </c:pt>
                <c:pt idx="62">
                  <c:v>0.65100000000000013</c:v>
                </c:pt>
                <c:pt idx="63">
                  <c:v>0.66150000000000009</c:v>
                </c:pt>
                <c:pt idx="64">
                  <c:v>0.67200000000000015</c:v>
                </c:pt>
                <c:pt idx="65">
                  <c:v>0.6825</c:v>
                </c:pt>
                <c:pt idx="66">
                  <c:v>0.69299999999999995</c:v>
                </c:pt>
                <c:pt idx="67">
                  <c:v>0.70350000000000001</c:v>
                </c:pt>
                <c:pt idx="68">
                  <c:v>0.71400000000000008</c:v>
                </c:pt>
                <c:pt idx="69">
                  <c:v>0.72450000000000003</c:v>
                </c:pt>
                <c:pt idx="70">
                  <c:v>0.7350000000000001</c:v>
                </c:pt>
                <c:pt idx="71">
                  <c:v>0.74550000000000005</c:v>
                </c:pt>
                <c:pt idx="72">
                  <c:v>0.75600000000000012</c:v>
                </c:pt>
                <c:pt idx="73">
                  <c:v>0.76650000000000007</c:v>
                </c:pt>
                <c:pt idx="74">
                  <c:v>0.77700000000000014</c:v>
                </c:pt>
                <c:pt idx="75">
                  <c:v>0.78749999999999998</c:v>
                </c:pt>
                <c:pt idx="76">
                  <c:v>0.79800000000000004</c:v>
                </c:pt>
                <c:pt idx="77">
                  <c:v>0.8085</c:v>
                </c:pt>
                <c:pt idx="78">
                  <c:v>0.81899999999999995</c:v>
                </c:pt>
                <c:pt idx="79">
                  <c:v>0.82950000000000002</c:v>
                </c:pt>
                <c:pt idx="80">
                  <c:v>0.84000000000000008</c:v>
                </c:pt>
                <c:pt idx="81">
                  <c:v>0.85050000000000003</c:v>
                </c:pt>
                <c:pt idx="82">
                  <c:v>0.8610000000000001</c:v>
                </c:pt>
                <c:pt idx="83">
                  <c:v>0.87150000000000005</c:v>
                </c:pt>
                <c:pt idx="84">
                  <c:v>0.88200000000000001</c:v>
                </c:pt>
                <c:pt idx="85">
                  <c:v>0.89249999999999996</c:v>
                </c:pt>
                <c:pt idx="86">
                  <c:v>0.90300000000000002</c:v>
                </c:pt>
                <c:pt idx="87">
                  <c:v>0.91349999999999998</c:v>
                </c:pt>
                <c:pt idx="88">
                  <c:v>0.92400000000000004</c:v>
                </c:pt>
                <c:pt idx="89">
                  <c:v>0.9345</c:v>
                </c:pt>
                <c:pt idx="90">
                  <c:v>0.94499999999999995</c:v>
                </c:pt>
                <c:pt idx="91">
                  <c:v>0.95550000000000002</c:v>
                </c:pt>
                <c:pt idx="92">
                  <c:v>0.96600000000000008</c:v>
                </c:pt>
                <c:pt idx="93">
                  <c:v>0.97650000000000003</c:v>
                </c:pt>
                <c:pt idx="94">
                  <c:v>0.98699999999999999</c:v>
                </c:pt>
                <c:pt idx="95">
                  <c:v>0.99749999999999994</c:v>
                </c:pt>
                <c:pt idx="96">
                  <c:v>1.008</c:v>
                </c:pt>
                <c:pt idx="97">
                  <c:v>1.0185</c:v>
                </c:pt>
                <c:pt idx="98">
                  <c:v>1.0289999999999997</c:v>
                </c:pt>
                <c:pt idx="99">
                  <c:v>1.0394999999999999</c:v>
                </c:pt>
                <c:pt idx="100">
                  <c:v>1.05</c:v>
                </c:pt>
                <c:pt idx="101">
                  <c:v>1.0605</c:v>
                </c:pt>
                <c:pt idx="102">
                  <c:v>1.071</c:v>
                </c:pt>
                <c:pt idx="103">
                  <c:v>1.0814999999999997</c:v>
                </c:pt>
                <c:pt idx="104">
                  <c:v>1.0920000000000001</c:v>
                </c:pt>
                <c:pt idx="105">
                  <c:v>1.1025</c:v>
                </c:pt>
                <c:pt idx="106">
                  <c:v>1.113</c:v>
                </c:pt>
                <c:pt idx="107">
                  <c:v>1.1234999999999997</c:v>
                </c:pt>
                <c:pt idx="108">
                  <c:v>1.1339999999999997</c:v>
                </c:pt>
                <c:pt idx="109">
                  <c:v>1.1445000000000001</c:v>
                </c:pt>
                <c:pt idx="110">
                  <c:v>1.155</c:v>
                </c:pt>
                <c:pt idx="111">
                  <c:v>1.1655</c:v>
                </c:pt>
                <c:pt idx="112">
                  <c:v>1.1759999999999997</c:v>
                </c:pt>
                <c:pt idx="113">
                  <c:v>1.1865000000000001</c:v>
                </c:pt>
                <c:pt idx="114">
                  <c:v>1.1970000000000001</c:v>
                </c:pt>
                <c:pt idx="115">
                  <c:v>1.2074999999999998</c:v>
                </c:pt>
                <c:pt idx="116">
                  <c:v>1.218</c:v>
                </c:pt>
                <c:pt idx="117">
                  <c:v>1.2284999999999997</c:v>
                </c:pt>
                <c:pt idx="118">
                  <c:v>1.2389999999999999</c:v>
                </c:pt>
                <c:pt idx="119">
                  <c:v>1.2494999999999998</c:v>
                </c:pt>
                <c:pt idx="120">
                  <c:v>1.26</c:v>
                </c:pt>
                <c:pt idx="121">
                  <c:v>1.2705</c:v>
                </c:pt>
                <c:pt idx="122">
                  <c:v>1.2809999999999997</c:v>
                </c:pt>
                <c:pt idx="123">
                  <c:v>1.2914999999999999</c:v>
                </c:pt>
                <c:pt idx="124">
                  <c:v>1.302</c:v>
                </c:pt>
                <c:pt idx="125">
                  <c:v>1.3125</c:v>
                </c:pt>
                <c:pt idx="126">
                  <c:v>1.323</c:v>
                </c:pt>
                <c:pt idx="127">
                  <c:v>1.3334999999999997</c:v>
                </c:pt>
                <c:pt idx="128">
                  <c:v>1.3440000000000001</c:v>
                </c:pt>
                <c:pt idx="129">
                  <c:v>1.3545</c:v>
                </c:pt>
                <c:pt idx="130">
                  <c:v>1.365</c:v>
                </c:pt>
                <c:pt idx="131">
                  <c:v>1.3754999999999997</c:v>
                </c:pt>
                <c:pt idx="132">
                  <c:v>1.3859999999999997</c:v>
                </c:pt>
                <c:pt idx="133">
                  <c:v>1.3965000000000001</c:v>
                </c:pt>
                <c:pt idx="134">
                  <c:v>1.4069999999999998</c:v>
                </c:pt>
                <c:pt idx="135">
                  <c:v>1.4174999999999998</c:v>
                </c:pt>
                <c:pt idx="136">
                  <c:v>1.4279999999999995</c:v>
                </c:pt>
                <c:pt idx="137">
                  <c:v>1.4384999999999997</c:v>
                </c:pt>
                <c:pt idx="138">
                  <c:v>1.4489999999999998</c:v>
                </c:pt>
                <c:pt idx="139">
                  <c:v>1.4594999999999998</c:v>
                </c:pt>
                <c:pt idx="140">
                  <c:v>1.47</c:v>
                </c:pt>
                <c:pt idx="141">
                  <c:v>1.4804999999999997</c:v>
                </c:pt>
                <c:pt idx="142">
                  <c:v>1.4909999999999999</c:v>
                </c:pt>
                <c:pt idx="143">
                  <c:v>1.5014999999999998</c:v>
                </c:pt>
                <c:pt idx="144">
                  <c:v>1.512</c:v>
                </c:pt>
                <c:pt idx="145">
                  <c:v>1.5225</c:v>
                </c:pt>
                <c:pt idx="146">
                  <c:v>1.5329999999999997</c:v>
                </c:pt>
                <c:pt idx="147">
                  <c:v>1.5434999999999999</c:v>
                </c:pt>
                <c:pt idx="148">
                  <c:v>1.554</c:v>
                </c:pt>
                <c:pt idx="149">
                  <c:v>1.5645</c:v>
                </c:pt>
                <c:pt idx="150">
                  <c:v>1.575</c:v>
                </c:pt>
                <c:pt idx="151">
                  <c:v>1.5854999999999997</c:v>
                </c:pt>
                <c:pt idx="152">
                  <c:v>1.5960000000000001</c:v>
                </c:pt>
                <c:pt idx="153">
                  <c:v>1.6065</c:v>
                </c:pt>
                <c:pt idx="154">
                  <c:v>1.617</c:v>
                </c:pt>
                <c:pt idx="155">
                  <c:v>1.6274999999999997</c:v>
                </c:pt>
                <c:pt idx="156">
                  <c:v>1.6379999999999997</c:v>
                </c:pt>
                <c:pt idx="157">
                  <c:v>1.6485000000000001</c:v>
                </c:pt>
                <c:pt idx="158">
                  <c:v>1.659</c:v>
                </c:pt>
                <c:pt idx="159">
                  <c:v>1.6695</c:v>
                </c:pt>
                <c:pt idx="160">
                  <c:v>1.6800000000000002</c:v>
                </c:pt>
                <c:pt idx="161">
                  <c:v>1.6904999999999999</c:v>
                </c:pt>
                <c:pt idx="162">
                  <c:v>1.7009999999999998</c:v>
                </c:pt>
                <c:pt idx="163">
                  <c:v>1.7114999999999998</c:v>
                </c:pt>
                <c:pt idx="164">
                  <c:v>1.722</c:v>
                </c:pt>
                <c:pt idx="165">
                  <c:v>1.7324999999999997</c:v>
                </c:pt>
                <c:pt idx="166">
                  <c:v>1.7429999999999999</c:v>
                </c:pt>
                <c:pt idx="167">
                  <c:v>1.7534999999999998</c:v>
                </c:pt>
                <c:pt idx="168">
                  <c:v>1.764</c:v>
                </c:pt>
                <c:pt idx="169">
                  <c:v>1.7745</c:v>
                </c:pt>
                <c:pt idx="170">
                  <c:v>1.7849999999999997</c:v>
                </c:pt>
                <c:pt idx="171">
                  <c:v>1.7954999999999999</c:v>
                </c:pt>
                <c:pt idx="172">
                  <c:v>1.806</c:v>
                </c:pt>
                <c:pt idx="173">
                  <c:v>1.8165</c:v>
                </c:pt>
                <c:pt idx="174">
                  <c:v>1.827</c:v>
                </c:pt>
                <c:pt idx="175">
                  <c:v>1.8374999999999997</c:v>
                </c:pt>
                <c:pt idx="176">
                  <c:v>1.8480000000000001</c:v>
                </c:pt>
                <c:pt idx="177">
                  <c:v>1.8585</c:v>
                </c:pt>
                <c:pt idx="178">
                  <c:v>1.869</c:v>
                </c:pt>
                <c:pt idx="179">
                  <c:v>1.8794999999999997</c:v>
                </c:pt>
                <c:pt idx="180">
                  <c:v>1.8900000000000001</c:v>
                </c:pt>
                <c:pt idx="181">
                  <c:v>1.9005000000000001</c:v>
                </c:pt>
                <c:pt idx="182">
                  <c:v>1.911</c:v>
                </c:pt>
                <c:pt idx="183">
                  <c:v>1.9215</c:v>
                </c:pt>
                <c:pt idx="184">
                  <c:v>1.9319999999999997</c:v>
                </c:pt>
                <c:pt idx="185">
                  <c:v>1.9424999999999999</c:v>
                </c:pt>
                <c:pt idx="186">
                  <c:v>1.9530000000000001</c:v>
                </c:pt>
                <c:pt idx="187">
                  <c:v>1.9635</c:v>
                </c:pt>
                <c:pt idx="188">
                  <c:v>1.9740000000000002</c:v>
                </c:pt>
                <c:pt idx="189">
                  <c:v>1.9844999999999999</c:v>
                </c:pt>
                <c:pt idx="190">
                  <c:v>1.9950000000000001</c:v>
                </c:pt>
                <c:pt idx="191">
                  <c:v>2.0055000000000001</c:v>
                </c:pt>
                <c:pt idx="192">
                  <c:v>2.0159999999999996</c:v>
                </c:pt>
                <c:pt idx="193">
                  <c:v>2.0265</c:v>
                </c:pt>
                <c:pt idx="194">
                  <c:v>2.0369999999999995</c:v>
                </c:pt>
                <c:pt idx="195">
                  <c:v>2.0474999999999999</c:v>
                </c:pt>
                <c:pt idx="196">
                  <c:v>2.0579999999999998</c:v>
                </c:pt>
                <c:pt idx="197">
                  <c:v>2.0684999999999998</c:v>
                </c:pt>
                <c:pt idx="198">
                  <c:v>2.0789999999999997</c:v>
                </c:pt>
                <c:pt idx="199">
                  <c:v>2.0895000000000001</c:v>
                </c:pt>
                <c:pt idx="200">
                  <c:v>2.1</c:v>
                </c:pt>
                <c:pt idx="201">
                  <c:v>2.1105</c:v>
                </c:pt>
                <c:pt idx="202">
                  <c:v>2.121</c:v>
                </c:pt>
                <c:pt idx="203">
                  <c:v>2.1315</c:v>
                </c:pt>
                <c:pt idx="204">
                  <c:v>2.1419999999999999</c:v>
                </c:pt>
                <c:pt idx="205">
                  <c:v>2.1524999999999994</c:v>
                </c:pt>
                <c:pt idx="206">
                  <c:v>2.1629999999999998</c:v>
                </c:pt>
                <c:pt idx="207">
                  <c:v>2.1735000000000002</c:v>
                </c:pt>
                <c:pt idx="208">
                  <c:v>2.1840000000000002</c:v>
                </c:pt>
                <c:pt idx="209">
                  <c:v>2.1945000000000001</c:v>
                </c:pt>
                <c:pt idx="210">
                  <c:v>2.2050000000000001</c:v>
                </c:pt>
                <c:pt idx="211">
                  <c:v>2.2155</c:v>
                </c:pt>
                <c:pt idx="212">
                  <c:v>2.226</c:v>
                </c:pt>
                <c:pt idx="213">
                  <c:v>2.2364999999999995</c:v>
                </c:pt>
                <c:pt idx="214">
                  <c:v>2.2469999999999999</c:v>
                </c:pt>
                <c:pt idx="215">
                  <c:v>2.2574999999999998</c:v>
                </c:pt>
                <c:pt idx="216">
                  <c:v>2.2680000000000002</c:v>
                </c:pt>
                <c:pt idx="217">
                  <c:v>2.2785000000000002</c:v>
                </c:pt>
                <c:pt idx="218">
                  <c:v>2.2890000000000001</c:v>
                </c:pt>
                <c:pt idx="219">
                  <c:v>2.2995000000000001</c:v>
                </c:pt>
                <c:pt idx="220">
                  <c:v>2.3099999999999996</c:v>
                </c:pt>
                <c:pt idx="221">
                  <c:v>2.3205</c:v>
                </c:pt>
                <c:pt idx="222">
                  <c:v>2.3309999999999995</c:v>
                </c:pt>
                <c:pt idx="223">
                  <c:v>2.3414999999999995</c:v>
                </c:pt>
                <c:pt idx="224">
                  <c:v>2.3519999999999994</c:v>
                </c:pt>
                <c:pt idx="225">
                  <c:v>2.3624999999999994</c:v>
                </c:pt>
                <c:pt idx="226">
                  <c:v>2.3729999999999998</c:v>
                </c:pt>
                <c:pt idx="227">
                  <c:v>2.3835000000000002</c:v>
                </c:pt>
                <c:pt idx="228">
                  <c:v>2.3939999999999997</c:v>
                </c:pt>
                <c:pt idx="229">
                  <c:v>2.4045000000000001</c:v>
                </c:pt>
                <c:pt idx="230">
                  <c:v>2.4149999999999996</c:v>
                </c:pt>
                <c:pt idx="231">
                  <c:v>2.4255</c:v>
                </c:pt>
                <c:pt idx="232">
                  <c:v>2.4359999999999995</c:v>
                </c:pt>
                <c:pt idx="233">
                  <c:v>2.4464999999999995</c:v>
                </c:pt>
                <c:pt idx="234">
                  <c:v>2.4569999999999994</c:v>
                </c:pt>
                <c:pt idx="235">
                  <c:v>2.4674999999999998</c:v>
                </c:pt>
                <c:pt idx="236">
                  <c:v>2.4779999999999998</c:v>
                </c:pt>
                <c:pt idx="237">
                  <c:v>2.4885000000000002</c:v>
                </c:pt>
                <c:pt idx="238">
                  <c:v>2.4989999999999997</c:v>
                </c:pt>
                <c:pt idx="239">
                  <c:v>2.5095000000000001</c:v>
                </c:pt>
                <c:pt idx="240">
                  <c:v>2.52</c:v>
                </c:pt>
                <c:pt idx="241">
                  <c:v>2.5305</c:v>
                </c:pt>
                <c:pt idx="242">
                  <c:v>2.5409999999999999</c:v>
                </c:pt>
                <c:pt idx="243">
                  <c:v>2.5514999999999994</c:v>
                </c:pt>
                <c:pt idx="244">
                  <c:v>2.5619999999999998</c:v>
                </c:pt>
                <c:pt idx="245">
                  <c:v>2.5724999999999993</c:v>
                </c:pt>
                <c:pt idx="246">
                  <c:v>2.5830000000000002</c:v>
                </c:pt>
                <c:pt idx="247">
                  <c:v>2.5935000000000001</c:v>
                </c:pt>
                <c:pt idx="248">
                  <c:v>2.6040000000000001</c:v>
                </c:pt>
                <c:pt idx="249">
                  <c:v>2.6145</c:v>
                </c:pt>
                <c:pt idx="250">
                  <c:v>2.625</c:v>
                </c:pt>
                <c:pt idx="251">
                  <c:v>2.6355</c:v>
                </c:pt>
                <c:pt idx="252">
                  <c:v>2.6459999999999999</c:v>
                </c:pt>
                <c:pt idx="253">
                  <c:v>2.6564999999999994</c:v>
                </c:pt>
                <c:pt idx="254">
                  <c:v>2.6669999999999998</c:v>
                </c:pt>
                <c:pt idx="255">
                  <c:v>2.6775000000000002</c:v>
                </c:pt>
                <c:pt idx="256">
                  <c:v>2.6880000000000002</c:v>
                </c:pt>
                <c:pt idx="257">
                  <c:v>2.6985000000000001</c:v>
                </c:pt>
                <c:pt idx="258">
                  <c:v>2.7090000000000001</c:v>
                </c:pt>
                <c:pt idx="259">
                  <c:v>2.7195</c:v>
                </c:pt>
                <c:pt idx="260">
                  <c:v>2.73</c:v>
                </c:pt>
                <c:pt idx="261">
                  <c:v>2.7404999999999999</c:v>
                </c:pt>
                <c:pt idx="262">
                  <c:v>2.7509999999999999</c:v>
                </c:pt>
                <c:pt idx="263">
                  <c:v>2.7614999999999998</c:v>
                </c:pt>
                <c:pt idx="264">
                  <c:v>2.7719999999999998</c:v>
                </c:pt>
                <c:pt idx="265">
                  <c:v>2.7825000000000002</c:v>
                </c:pt>
                <c:pt idx="266">
                  <c:v>2.7930000000000001</c:v>
                </c:pt>
                <c:pt idx="267">
                  <c:v>2.8035000000000001</c:v>
                </c:pt>
                <c:pt idx="268">
                  <c:v>2.8139999999999996</c:v>
                </c:pt>
                <c:pt idx="269">
                  <c:v>2.8245</c:v>
                </c:pt>
                <c:pt idx="270">
                  <c:v>2.8349999999999995</c:v>
                </c:pt>
                <c:pt idx="271">
                  <c:v>2.8454999999999995</c:v>
                </c:pt>
                <c:pt idx="272">
                  <c:v>2.8559999999999994</c:v>
                </c:pt>
                <c:pt idx="273">
                  <c:v>2.8664999999999994</c:v>
                </c:pt>
                <c:pt idx="274">
                  <c:v>2.8769999999999993</c:v>
                </c:pt>
                <c:pt idx="275">
                  <c:v>2.8875000000000002</c:v>
                </c:pt>
                <c:pt idx="276">
                  <c:v>2.8979999999999997</c:v>
                </c:pt>
                <c:pt idx="277">
                  <c:v>2.9085000000000001</c:v>
                </c:pt>
                <c:pt idx="278">
                  <c:v>2.9189999999999996</c:v>
                </c:pt>
                <c:pt idx="279">
                  <c:v>2.9295</c:v>
                </c:pt>
                <c:pt idx="280">
                  <c:v>2.94</c:v>
                </c:pt>
                <c:pt idx="281">
                  <c:v>2.9504999999999995</c:v>
                </c:pt>
                <c:pt idx="282">
                  <c:v>2.9609999999999999</c:v>
                </c:pt>
                <c:pt idx="283">
                  <c:v>2.9714999999999994</c:v>
                </c:pt>
                <c:pt idx="284">
                  <c:v>2.9819999999999998</c:v>
                </c:pt>
                <c:pt idx="285">
                  <c:v>2.9924999999999997</c:v>
                </c:pt>
                <c:pt idx="286">
                  <c:v>3.0030000000000001</c:v>
                </c:pt>
                <c:pt idx="287">
                  <c:v>3.0135000000000001</c:v>
                </c:pt>
                <c:pt idx="288">
                  <c:v>3.024</c:v>
                </c:pt>
                <c:pt idx="289">
                  <c:v>3.0345</c:v>
                </c:pt>
                <c:pt idx="290">
                  <c:v>3.0449999999999999</c:v>
                </c:pt>
                <c:pt idx="291">
                  <c:v>3.0554999999999994</c:v>
                </c:pt>
                <c:pt idx="292">
                  <c:v>3.0659999999999998</c:v>
                </c:pt>
                <c:pt idx="293">
                  <c:v>3.0764999999999993</c:v>
                </c:pt>
                <c:pt idx="294">
                  <c:v>3.0870000000000002</c:v>
                </c:pt>
                <c:pt idx="295">
                  <c:v>3.0975000000000001</c:v>
                </c:pt>
                <c:pt idx="296">
                  <c:v>3.1080000000000001</c:v>
                </c:pt>
                <c:pt idx="297">
                  <c:v>3.1185</c:v>
                </c:pt>
              </c:numCache>
            </c:numRef>
          </c:xVal>
          <c:yVal>
            <c:numRef>
              <c:f>'flat (2)'!$AT$3:$AT$300</c:f>
              <c:numCache>
                <c:formatCode>General</c:formatCode>
                <c:ptCount val="298"/>
                <c:pt idx="0">
                  <c:v>7307</c:v>
                </c:pt>
                <c:pt idx="1">
                  <c:v>7211</c:v>
                </c:pt>
                <c:pt idx="2">
                  <c:v>7121</c:v>
                </c:pt>
                <c:pt idx="3">
                  <c:v>7020</c:v>
                </c:pt>
                <c:pt idx="4">
                  <c:v>6911</c:v>
                </c:pt>
                <c:pt idx="5">
                  <c:v>6797</c:v>
                </c:pt>
                <c:pt idx="6">
                  <c:v>6724</c:v>
                </c:pt>
                <c:pt idx="7">
                  <c:v>6609</c:v>
                </c:pt>
                <c:pt idx="8">
                  <c:v>6459</c:v>
                </c:pt>
                <c:pt idx="9">
                  <c:v>6327</c:v>
                </c:pt>
                <c:pt idx="10">
                  <c:v>6219</c:v>
                </c:pt>
                <c:pt idx="11">
                  <c:v>6127</c:v>
                </c:pt>
                <c:pt idx="12">
                  <c:v>6049</c:v>
                </c:pt>
                <c:pt idx="13">
                  <c:v>6021</c:v>
                </c:pt>
                <c:pt idx="14">
                  <c:v>5942</c:v>
                </c:pt>
                <c:pt idx="15">
                  <c:v>5869</c:v>
                </c:pt>
                <c:pt idx="16">
                  <c:v>5823</c:v>
                </c:pt>
                <c:pt idx="17">
                  <c:v>5822</c:v>
                </c:pt>
                <c:pt idx="18">
                  <c:v>5688</c:v>
                </c:pt>
                <c:pt idx="19">
                  <c:v>5578</c:v>
                </c:pt>
                <c:pt idx="20">
                  <c:v>5519</c:v>
                </c:pt>
                <c:pt idx="21">
                  <c:v>5429</c:v>
                </c:pt>
                <c:pt idx="22">
                  <c:v>5354</c:v>
                </c:pt>
                <c:pt idx="23">
                  <c:v>5358</c:v>
                </c:pt>
                <c:pt idx="24">
                  <c:v>5346</c:v>
                </c:pt>
                <c:pt idx="25">
                  <c:v>5277</c:v>
                </c:pt>
                <c:pt idx="26">
                  <c:v>5184</c:v>
                </c:pt>
                <c:pt idx="27">
                  <c:v>5061</c:v>
                </c:pt>
                <c:pt idx="28">
                  <c:v>4993</c:v>
                </c:pt>
                <c:pt idx="29">
                  <c:v>4887</c:v>
                </c:pt>
                <c:pt idx="30">
                  <c:v>4807</c:v>
                </c:pt>
                <c:pt idx="31">
                  <c:v>4742</c:v>
                </c:pt>
                <c:pt idx="32">
                  <c:v>4653</c:v>
                </c:pt>
                <c:pt idx="33">
                  <c:v>4552</c:v>
                </c:pt>
                <c:pt idx="34">
                  <c:v>4546</c:v>
                </c:pt>
                <c:pt idx="35">
                  <c:v>4526</c:v>
                </c:pt>
                <c:pt idx="36">
                  <c:v>4505</c:v>
                </c:pt>
                <c:pt idx="37">
                  <c:v>4588</c:v>
                </c:pt>
                <c:pt idx="38">
                  <c:v>4652</c:v>
                </c:pt>
                <c:pt idx="39">
                  <c:v>4644</c:v>
                </c:pt>
                <c:pt idx="40">
                  <c:v>4605</c:v>
                </c:pt>
                <c:pt idx="41">
                  <c:v>4517</c:v>
                </c:pt>
                <c:pt idx="42">
                  <c:v>4374</c:v>
                </c:pt>
                <c:pt idx="43">
                  <c:v>4236</c:v>
                </c:pt>
                <c:pt idx="44">
                  <c:v>4098</c:v>
                </c:pt>
                <c:pt idx="45">
                  <c:v>3989</c:v>
                </c:pt>
                <c:pt idx="46">
                  <c:v>3950</c:v>
                </c:pt>
                <c:pt idx="47">
                  <c:v>3895</c:v>
                </c:pt>
                <c:pt idx="48">
                  <c:v>3843</c:v>
                </c:pt>
                <c:pt idx="49">
                  <c:v>3822</c:v>
                </c:pt>
                <c:pt idx="50">
                  <c:v>3802</c:v>
                </c:pt>
                <c:pt idx="51">
                  <c:v>3750</c:v>
                </c:pt>
                <c:pt idx="52">
                  <c:v>3661</c:v>
                </c:pt>
                <c:pt idx="53">
                  <c:v>3574</c:v>
                </c:pt>
                <c:pt idx="54">
                  <c:v>3511</c:v>
                </c:pt>
                <c:pt idx="55">
                  <c:v>3472</c:v>
                </c:pt>
                <c:pt idx="56">
                  <c:v>3451</c:v>
                </c:pt>
                <c:pt idx="57">
                  <c:v>3457</c:v>
                </c:pt>
                <c:pt idx="58">
                  <c:v>3433</c:v>
                </c:pt>
                <c:pt idx="59">
                  <c:v>3372</c:v>
                </c:pt>
                <c:pt idx="60">
                  <c:v>3322</c:v>
                </c:pt>
                <c:pt idx="61">
                  <c:v>3275</c:v>
                </c:pt>
                <c:pt idx="62">
                  <c:v>3231</c:v>
                </c:pt>
                <c:pt idx="63">
                  <c:v>3185</c:v>
                </c:pt>
                <c:pt idx="64">
                  <c:v>3149</c:v>
                </c:pt>
                <c:pt idx="65">
                  <c:v>3107</c:v>
                </c:pt>
                <c:pt idx="66">
                  <c:v>3075</c:v>
                </c:pt>
                <c:pt idx="67">
                  <c:v>3040</c:v>
                </c:pt>
                <c:pt idx="68">
                  <c:v>3023</c:v>
                </c:pt>
                <c:pt idx="69">
                  <c:v>3013</c:v>
                </c:pt>
                <c:pt idx="70">
                  <c:v>2990</c:v>
                </c:pt>
                <c:pt idx="71">
                  <c:v>2944</c:v>
                </c:pt>
                <c:pt idx="72">
                  <c:v>2890</c:v>
                </c:pt>
                <c:pt idx="73">
                  <c:v>2828</c:v>
                </c:pt>
                <c:pt idx="74">
                  <c:v>2740</c:v>
                </c:pt>
                <c:pt idx="75">
                  <c:v>2657</c:v>
                </c:pt>
                <c:pt idx="76">
                  <c:v>2606</c:v>
                </c:pt>
                <c:pt idx="77">
                  <c:v>2580</c:v>
                </c:pt>
                <c:pt idx="78">
                  <c:v>2565</c:v>
                </c:pt>
                <c:pt idx="79">
                  <c:v>2562</c:v>
                </c:pt>
                <c:pt idx="80">
                  <c:v>2554</c:v>
                </c:pt>
                <c:pt idx="81">
                  <c:v>2545</c:v>
                </c:pt>
                <c:pt idx="82">
                  <c:v>2529</c:v>
                </c:pt>
                <c:pt idx="83">
                  <c:v>2496</c:v>
                </c:pt>
                <c:pt idx="84">
                  <c:v>2454</c:v>
                </c:pt>
                <c:pt idx="85">
                  <c:v>2402</c:v>
                </c:pt>
                <c:pt idx="86">
                  <c:v>2346</c:v>
                </c:pt>
                <c:pt idx="87">
                  <c:v>2299</c:v>
                </c:pt>
                <c:pt idx="88">
                  <c:v>2245</c:v>
                </c:pt>
                <c:pt idx="89">
                  <c:v>2209</c:v>
                </c:pt>
                <c:pt idx="90">
                  <c:v>2183</c:v>
                </c:pt>
                <c:pt idx="91">
                  <c:v>2151</c:v>
                </c:pt>
                <c:pt idx="92">
                  <c:v>2108</c:v>
                </c:pt>
                <c:pt idx="93">
                  <c:v>2101</c:v>
                </c:pt>
                <c:pt idx="94">
                  <c:v>2083</c:v>
                </c:pt>
                <c:pt idx="95">
                  <c:v>2058</c:v>
                </c:pt>
                <c:pt idx="96">
                  <c:v>2046</c:v>
                </c:pt>
                <c:pt idx="97">
                  <c:v>2051</c:v>
                </c:pt>
                <c:pt idx="98">
                  <c:v>2033</c:v>
                </c:pt>
                <c:pt idx="99">
                  <c:v>2022</c:v>
                </c:pt>
                <c:pt idx="100">
                  <c:v>2015</c:v>
                </c:pt>
                <c:pt idx="101">
                  <c:v>1987</c:v>
                </c:pt>
                <c:pt idx="102">
                  <c:v>1948</c:v>
                </c:pt>
                <c:pt idx="103">
                  <c:v>1898</c:v>
                </c:pt>
                <c:pt idx="104">
                  <c:v>1846</c:v>
                </c:pt>
                <c:pt idx="105">
                  <c:v>1794</c:v>
                </c:pt>
                <c:pt idx="106">
                  <c:v>1753</c:v>
                </c:pt>
                <c:pt idx="107">
                  <c:v>1716</c:v>
                </c:pt>
                <c:pt idx="108">
                  <c:v>1702</c:v>
                </c:pt>
                <c:pt idx="109">
                  <c:v>1701</c:v>
                </c:pt>
                <c:pt idx="110">
                  <c:v>1701</c:v>
                </c:pt>
                <c:pt idx="111">
                  <c:v>1704</c:v>
                </c:pt>
                <c:pt idx="112">
                  <c:v>1695</c:v>
                </c:pt>
                <c:pt idx="113">
                  <c:v>1673</c:v>
                </c:pt>
                <c:pt idx="114">
                  <c:v>1636</c:v>
                </c:pt>
                <c:pt idx="115">
                  <c:v>1592</c:v>
                </c:pt>
                <c:pt idx="116">
                  <c:v>1542</c:v>
                </c:pt>
                <c:pt idx="117">
                  <c:v>1501</c:v>
                </c:pt>
                <c:pt idx="118">
                  <c:v>1464</c:v>
                </c:pt>
                <c:pt idx="119">
                  <c:v>1448</c:v>
                </c:pt>
                <c:pt idx="120">
                  <c:v>1441</c:v>
                </c:pt>
                <c:pt idx="121">
                  <c:v>1430</c:v>
                </c:pt>
                <c:pt idx="122">
                  <c:v>1421</c:v>
                </c:pt>
                <c:pt idx="123">
                  <c:v>1399</c:v>
                </c:pt>
                <c:pt idx="124">
                  <c:v>1366</c:v>
                </c:pt>
                <c:pt idx="125">
                  <c:v>1333</c:v>
                </c:pt>
                <c:pt idx="126">
                  <c:v>1312</c:v>
                </c:pt>
                <c:pt idx="127">
                  <c:v>1297</c:v>
                </c:pt>
                <c:pt idx="128">
                  <c:v>1290</c:v>
                </c:pt>
                <c:pt idx="129">
                  <c:v>1286</c:v>
                </c:pt>
                <c:pt idx="130">
                  <c:v>1282</c:v>
                </c:pt>
                <c:pt idx="131">
                  <c:v>1272</c:v>
                </c:pt>
                <c:pt idx="132">
                  <c:v>1257</c:v>
                </c:pt>
                <c:pt idx="133">
                  <c:v>1241</c:v>
                </c:pt>
                <c:pt idx="134">
                  <c:v>1222</c:v>
                </c:pt>
                <c:pt idx="135">
                  <c:v>1196</c:v>
                </c:pt>
                <c:pt idx="136">
                  <c:v>1169</c:v>
                </c:pt>
                <c:pt idx="137">
                  <c:v>1151</c:v>
                </c:pt>
                <c:pt idx="138">
                  <c:v>1140</c:v>
                </c:pt>
                <c:pt idx="139">
                  <c:v>1131</c:v>
                </c:pt>
                <c:pt idx="140">
                  <c:v>1128</c:v>
                </c:pt>
                <c:pt idx="141">
                  <c:v>1123</c:v>
                </c:pt>
                <c:pt idx="142">
                  <c:v>1110</c:v>
                </c:pt>
                <c:pt idx="143">
                  <c:v>1091</c:v>
                </c:pt>
                <c:pt idx="144">
                  <c:v>1072</c:v>
                </c:pt>
                <c:pt idx="145">
                  <c:v>1050</c:v>
                </c:pt>
                <c:pt idx="146">
                  <c:v>1030</c:v>
                </c:pt>
                <c:pt idx="147">
                  <c:v>1014</c:v>
                </c:pt>
                <c:pt idx="148">
                  <c:v>1003</c:v>
                </c:pt>
                <c:pt idx="149">
                  <c:v>990</c:v>
                </c:pt>
                <c:pt idx="150">
                  <c:v>982</c:v>
                </c:pt>
                <c:pt idx="151">
                  <c:v>978</c:v>
                </c:pt>
                <c:pt idx="152">
                  <c:v>968</c:v>
                </c:pt>
                <c:pt idx="153">
                  <c:v>950</c:v>
                </c:pt>
                <c:pt idx="154">
                  <c:v>933</c:v>
                </c:pt>
                <c:pt idx="155">
                  <c:v>914</c:v>
                </c:pt>
                <c:pt idx="156">
                  <c:v>896</c:v>
                </c:pt>
                <c:pt idx="157">
                  <c:v>877</c:v>
                </c:pt>
                <c:pt idx="158">
                  <c:v>865</c:v>
                </c:pt>
                <c:pt idx="159">
                  <c:v>857</c:v>
                </c:pt>
                <c:pt idx="160">
                  <c:v>849</c:v>
                </c:pt>
                <c:pt idx="161">
                  <c:v>840</c:v>
                </c:pt>
                <c:pt idx="162">
                  <c:v>835</c:v>
                </c:pt>
                <c:pt idx="163">
                  <c:v>830</c:v>
                </c:pt>
                <c:pt idx="164">
                  <c:v>823</c:v>
                </c:pt>
                <c:pt idx="165">
                  <c:v>813</c:v>
                </c:pt>
                <c:pt idx="166">
                  <c:v>798</c:v>
                </c:pt>
                <c:pt idx="167">
                  <c:v>780</c:v>
                </c:pt>
                <c:pt idx="168">
                  <c:v>762</c:v>
                </c:pt>
                <c:pt idx="169">
                  <c:v>743</c:v>
                </c:pt>
                <c:pt idx="170">
                  <c:v>734</c:v>
                </c:pt>
                <c:pt idx="171">
                  <c:v>731</c:v>
                </c:pt>
                <c:pt idx="172">
                  <c:v>730</c:v>
                </c:pt>
                <c:pt idx="173">
                  <c:v>728</c:v>
                </c:pt>
                <c:pt idx="174">
                  <c:v>728</c:v>
                </c:pt>
                <c:pt idx="175">
                  <c:v>721</c:v>
                </c:pt>
                <c:pt idx="176">
                  <c:v>706</c:v>
                </c:pt>
                <c:pt idx="177">
                  <c:v>689</c:v>
                </c:pt>
                <c:pt idx="178">
                  <c:v>676</c:v>
                </c:pt>
                <c:pt idx="179">
                  <c:v>663</c:v>
                </c:pt>
                <c:pt idx="180">
                  <c:v>652</c:v>
                </c:pt>
                <c:pt idx="181">
                  <c:v>648</c:v>
                </c:pt>
                <c:pt idx="182">
                  <c:v>644</c:v>
                </c:pt>
                <c:pt idx="183">
                  <c:v>638</c:v>
                </c:pt>
                <c:pt idx="184">
                  <c:v>630</c:v>
                </c:pt>
                <c:pt idx="185">
                  <c:v>618</c:v>
                </c:pt>
                <c:pt idx="186">
                  <c:v>606</c:v>
                </c:pt>
                <c:pt idx="187">
                  <c:v>595</c:v>
                </c:pt>
                <c:pt idx="188">
                  <c:v>585</c:v>
                </c:pt>
                <c:pt idx="189">
                  <c:v>577</c:v>
                </c:pt>
                <c:pt idx="190">
                  <c:v>573</c:v>
                </c:pt>
                <c:pt idx="191">
                  <c:v>570</c:v>
                </c:pt>
                <c:pt idx="192">
                  <c:v>570</c:v>
                </c:pt>
                <c:pt idx="193">
                  <c:v>566</c:v>
                </c:pt>
                <c:pt idx="194">
                  <c:v>562</c:v>
                </c:pt>
                <c:pt idx="195">
                  <c:v>557</c:v>
                </c:pt>
                <c:pt idx="196">
                  <c:v>552</c:v>
                </c:pt>
                <c:pt idx="197">
                  <c:v>543</c:v>
                </c:pt>
                <c:pt idx="198">
                  <c:v>535</c:v>
                </c:pt>
                <c:pt idx="199">
                  <c:v>526</c:v>
                </c:pt>
                <c:pt idx="200">
                  <c:v>518</c:v>
                </c:pt>
                <c:pt idx="201">
                  <c:v>509</c:v>
                </c:pt>
                <c:pt idx="202">
                  <c:v>504</c:v>
                </c:pt>
                <c:pt idx="203">
                  <c:v>501</c:v>
                </c:pt>
                <c:pt idx="204">
                  <c:v>497</c:v>
                </c:pt>
                <c:pt idx="205">
                  <c:v>490</c:v>
                </c:pt>
                <c:pt idx="206">
                  <c:v>481</c:v>
                </c:pt>
                <c:pt idx="207">
                  <c:v>471</c:v>
                </c:pt>
                <c:pt idx="208">
                  <c:v>462</c:v>
                </c:pt>
                <c:pt idx="209">
                  <c:v>455</c:v>
                </c:pt>
                <c:pt idx="210">
                  <c:v>451</c:v>
                </c:pt>
                <c:pt idx="211">
                  <c:v>448</c:v>
                </c:pt>
                <c:pt idx="212">
                  <c:v>445</c:v>
                </c:pt>
                <c:pt idx="213">
                  <c:v>441</c:v>
                </c:pt>
                <c:pt idx="214">
                  <c:v>437</c:v>
                </c:pt>
                <c:pt idx="215">
                  <c:v>433</c:v>
                </c:pt>
                <c:pt idx="216">
                  <c:v>429</c:v>
                </c:pt>
                <c:pt idx="217">
                  <c:v>423</c:v>
                </c:pt>
                <c:pt idx="218">
                  <c:v>418</c:v>
                </c:pt>
                <c:pt idx="219">
                  <c:v>412</c:v>
                </c:pt>
                <c:pt idx="220">
                  <c:v>407</c:v>
                </c:pt>
                <c:pt idx="221">
                  <c:v>400</c:v>
                </c:pt>
                <c:pt idx="222">
                  <c:v>396</c:v>
                </c:pt>
                <c:pt idx="223">
                  <c:v>391</c:v>
                </c:pt>
                <c:pt idx="224">
                  <c:v>388</c:v>
                </c:pt>
                <c:pt idx="225">
                  <c:v>382</c:v>
                </c:pt>
                <c:pt idx="226">
                  <c:v>378</c:v>
                </c:pt>
                <c:pt idx="227">
                  <c:v>373</c:v>
                </c:pt>
                <c:pt idx="228">
                  <c:v>370</c:v>
                </c:pt>
                <c:pt idx="229">
                  <c:v>368</c:v>
                </c:pt>
                <c:pt idx="230">
                  <c:v>368</c:v>
                </c:pt>
                <c:pt idx="231">
                  <c:v>366</c:v>
                </c:pt>
                <c:pt idx="232">
                  <c:v>363</c:v>
                </c:pt>
                <c:pt idx="233">
                  <c:v>360</c:v>
                </c:pt>
                <c:pt idx="234">
                  <c:v>355</c:v>
                </c:pt>
                <c:pt idx="235">
                  <c:v>350</c:v>
                </c:pt>
                <c:pt idx="236">
                  <c:v>346</c:v>
                </c:pt>
                <c:pt idx="237">
                  <c:v>344</c:v>
                </c:pt>
                <c:pt idx="238">
                  <c:v>341</c:v>
                </c:pt>
                <c:pt idx="239">
                  <c:v>338</c:v>
                </c:pt>
                <c:pt idx="240">
                  <c:v>334</c:v>
                </c:pt>
                <c:pt idx="241">
                  <c:v>330</c:v>
                </c:pt>
                <c:pt idx="242">
                  <c:v>325</c:v>
                </c:pt>
                <c:pt idx="243">
                  <c:v>322</c:v>
                </c:pt>
                <c:pt idx="244">
                  <c:v>320</c:v>
                </c:pt>
                <c:pt idx="245">
                  <c:v>318</c:v>
                </c:pt>
                <c:pt idx="246">
                  <c:v>316</c:v>
                </c:pt>
                <c:pt idx="247">
                  <c:v>314</c:v>
                </c:pt>
                <c:pt idx="248">
                  <c:v>314</c:v>
                </c:pt>
                <c:pt idx="249">
                  <c:v>312</c:v>
                </c:pt>
                <c:pt idx="250">
                  <c:v>311</c:v>
                </c:pt>
                <c:pt idx="251">
                  <c:v>310</c:v>
                </c:pt>
                <c:pt idx="252">
                  <c:v>307</c:v>
                </c:pt>
                <c:pt idx="253">
                  <c:v>303</c:v>
                </c:pt>
                <c:pt idx="254">
                  <c:v>299</c:v>
                </c:pt>
                <c:pt idx="255">
                  <c:v>295</c:v>
                </c:pt>
                <c:pt idx="256">
                  <c:v>292</c:v>
                </c:pt>
                <c:pt idx="257">
                  <c:v>290</c:v>
                </c:pt>
                <c:pt idx="258">
                  <c:v>288</c:v>
                </c:pt>
                <c:pt idx="259">
                  <c:v>287</c:v>
                </c:pt>
                <c:pt idx="260">
                  <c:v>286</c:v>
                </c:pt>
                <c:pt idx="261">
                  <c:v>284</c:v>
                </c:pt>
                <c:pt idx="262">
                  <c:v>283</c:v>
                </c:pt>
                <c:pt idx="263">
                  <c:v>282</c:v>
                </c:pt>
                <c:pt idx="264">
                  <c:v>281</c:v>
                </c:pt>
                <c:pt idx="265">
                  <c:v>279</c:v>
                </c:pt>
                <c:pt idx="266">
                  <c:v>277</c:v>
                </c:pt>
                <c:pt idx="267">
                  <c:v>275</c:v>
                </c:pt>
                <c:pt idx="268">
                  <c:v>271</c:v>
                </c:pt>
                <c:pt idx="269">
                  <c:v>268</c:v>
                </c:pt>
              </c:numCache>
            </c:numRef>
          </c:yVal>
          <c:smooth val="1"/>
        </c:ser>
        <c:ser>
          <c:idx val="1"/>
          <c:order val="1"/>
          <c:tx>
            <c:v>i=1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'flat (2)'!$A$3:$A$300</c:f>
              <c:numCache>
                <c:formatCode>General</c:formatCode>
                <c:ptCount val="298"/>
                <c:pt idx="0">
                  <c:v>0</c:v>
                </c:pt>
                <c:pt idx="1">
                  <c:v>1.0500000000000002E-2</c:v>
                </c:pt>
                <c:pt idx="2">
                  <c:v>2.1000000000000005E-2</c:v>
                </c:pt>
                <c:pt idx="3">
                  <c:v>3.15E-2</c:v>
                </c:pt>
                <c:pt idx="4">
                  <c:v>4.200000000000001E-2</c:v>
                </c:pt>
                <c:pt idx="5">
                  <c:v>5.2500000000000005E-2</c:v>
                </c:pt>
                <c:pt idx="6">
                  <c:v>6.3E-2</c:v>
                </c:pt>
                <c:pt idx="7">
                  <c:v>7.350000000000001E-2</c:v>
                </c:pt>
                <c:pt idx="8">
                  <c:v>8.4000000000000019E-2</c:v>
                </c:pt>
                <c:pt idx="9">
                  <c:v>9.4500000000000015E-2</c:v>
                </c:pt>
                <c:pt idx="10">
                  <c:v>0.10500000000000001</c:v>
                </c:pt>
                <c:pt idx="11">
                  <c:v>0.11550000000000002</c:v>
                </c:pt>
                <c:pt idx="12">
                  <c:v>0.126</c:v>
                </c:pt>
                <c:pt idx="13">
                  <c:v>0.13650000000000001</c:v>
                </c:pt>
                <c:pt idx="14">
                  <c:v>0.14700000000000002</c:v>
                </c:pt>
                <c:pt idx="15">
                  <c:v>0.15750000000000003</c:v>
                </c:pt>
                <c:pt idx="16">
                  <c:v>0.16800000000000001</c:v>
                </c:pt>
                <c:pt idx="17">
                  <c:v>0.17850000000000002</c:v>
                </c:pt>
                <c:pt idx="18">
                  <c:v>0.18900000000000003</c:v>
                </c:pt>
                <c:pt idx="19">
                  <c:v>0.19950000000000001</c:v>
                </c:pt>
                <c:pt idx="20">
                  <c:v>0.21000000000000002</c:v>
                </c:pt>
                <c:pt idx="21">
                  <c:v>0.2205</c:v>
                </c:pt>
                <c:pt idx="22">
                  <c:v>0.23100000000000001</c:v>
                </c:pt>
                <c:pt idx="23">
                  <c:v>0.24150000000000002</c:v>
                </c:pt>
                <c:pt idx="24">
                  <c:v>0.252</c:v>
                </c:pt>
                <c:pt idx="25">
                  <c:v>0.26250000000000001</c:v>
                </c:pt>
                <c:pt idx="26">
                  <c:v>0.27300000000000002</c:v>
                </c:pt>
                <c:pt idx="27">
                  <c:v>0.28350000000000003</c:v>
                </c:pt>
                <c:pt idx="28">
                  <c:v>0.29400000000000004</c:v>
                </c:pt>
                <c:pt idx="29">
                  <c:v>0.3045000000000001</c:v>
                </c:pt>
                <c:pt idx="30">
                  <c:v>0.31500000000000006</c:v>
                </c:pt>
                <c:pt idx="31">
                  <c:v>0.32550000000000007</c:v>
                </c:pt>
                <c:pt idx="32">
                  <c:v>0.33600000000000008</c:v>
                </c:pt>
                <c:pt idx="33">
                  <c:v>0.34650000000000003</c:v>
                </c:pt>
                <c:pt idx="34">
                  <c:v>0.35700000000000004</c:v>
                </c:pt>
                <c:pt idx="35">
                  <c:v>0.3675000000000001</c:v>
                </c:pt>
                <c:pt idx="36">
                  <c:v>0.37800000000000006</c:v>
                </c:pt>
                <c:pt idx="37">
                  <c:v>0.38850000000000007</c:v>
                </c:pt>
                <c:pt idx="38">
                  <c:v>0.39900000000000008</c:v>
                </c:pt>
                <c:pt idx="39">
                  <c:v>0.40950000000000003</c:v>
                </c:pt>
                <c:pt idx="40">
                  <c:v>0.42000000000000004</c:v>
                </c:pt>
                <c:pt idx="41">
                  <c:v>0.4305000000000001</c:v>
                </c:pt>
                <c:pt idx="42">
                  <c:v>0.441</c:v>
                </c:pt>
                <c:pt idx="43">
                  <c:v>0.45150000000000001</c:v>
                </c:pt>
                <c:pt idx="44">
                  <c:v>0.46200000000000002</c:v>
                </c:pt>
                <c:pt idx="45">
                  <c:v>0.47250000000000003</c:v>
                </c:pt>
                <c:pt idx="46">
                  <c:v>0.48300000000000004</c:v>
                </c:pt>
                <c:pt idx="47">
                  <c:v>0.49350000000000011</c:v>
                </c:pt>
                <c:pt idx="48">
                  <c:v>0.504</c:v>
                </c:pt>
                <c:pt idx="49">
                  <c:v>0.51449999999999996</c:v>
                </c:pt>
                <c:pt idx="50">
                  <c:v>0.52500000000000002</c:v>
                </c:pt>
                <c:pt idx="51">
                  <c:v>0.53549999999999998</c:v>
                </c:pt>
                <c:pt idx="52">
                  <c:v>0.54600000000000004</c:v>
                </c:pt>
                <c:pt idx="53">
                  <c:v>0.55649999999999999</c:v>
                </c:pt>
                <c:pt idx="54">
                  <c:v>0.56699999999999995</c:v>
                </c:pt>
                <c:pt idx="55">
                  <c:v>0.57750000000000001</c:v>
                </c:pt>
                <c:pt idx="56">
                  <c:v>0.58799999999999997</c:v>
                </c:pt>
                <c:pt idx="57">
                  <c:v>0.59849999999999992</c:v>
                </c:pt>
                <c:pt idx="58">
                  <c:v>0.6090000000000001</c:v>
                </c:pt>
                <c:pt idx="59">
                  <c:v>0.61950000000000005</c:v>
                </c:pt>
                <c:pt idx="60">
                  <c:v>0.63000000000000012</c:v>
                </c:pt>
                <c:pt idx="61">
                  <c:v>0.64050000000000007</c:v>
                </c:pt>
                <c:pt idx="62">
                  <c:v>0.65100000000000013</c:v>
                </c:pt>
                <c:pt idx="63">
                  <c:v>0.66150000000000009</c:v>
                </c:pt>
                <c:pt idx="64">
                  <c:v>0.67200000000000015</c:v>
                </c:pt>
                <c:pt idx="65">
                  <c:v>0.6825</c:v>
                </c:pt>
                <c:pt idx="66">
                  <c:v>0.69299999999999995</c:v>
                </c:pt>
                <c:pt idx="67">
                  <c:v>0.70350000000000001</c:v>
                </c:pt>
                <c:pt idx="68">
                  <c:v>0.71400000000000008</c:v>
                </c:pt>
                <c:pt idx="69">
                  <c:v>0.72450000000000003</c:v>
                </c:pt>
                <c:pt idx="70">
                  <c:v>0.7350000000000001</c:v>
                </c:pt>
                <c:pt idx="71">
                  <c:v>0.74550000000000005</c:v>
                </c:pt>
                <c:pt idx="72">
                  <c:v>0.75600000000000012</c:v>
                </c:pt>
                <c:pt idx="73">
                  <c:v>0.76650000000000007</c:v>
                </c:pt>
                <c:pt idx="74">
                  <c:v>0.77700000000000014</c:v>
                </c:pt>
                <c:pt idx="75">
                  <c:v>0.78749999999999998</c:v>
                </c:pt>
                <c:pt idx="76">
                  <c:v>0.79800000000000004</c:v>
                </c:pt>
                <c:pt idx="77">
                  <c:v>0.8085</c:v>
                </c:pt>
                <c:pt idx="78">
                  <c:v>0.81899999999999995</c:v>
                </c:pt>
                <c:pt idx="79">
                  <c:v>0.82950000000000002</c:v>
                </c:pt>
                <c:pt idx="80">
                  <c:v>0.84000000000000008</c:v>
                </c:pt>
                <c:pt idx="81">
                  <c:v>0.85050000000000003</c:v>
                </c:pt>
                <c:pt idx="82">
                  <c:v>0.8610000000000001</c:v>
                </c:pt>
                <c:pt idx="83">
                  <c:v>0.87150000000000005</c:v>
                </c:pt>
                <c:pt idx="84">
                  <c:v>0.88200000000000001</c:v>
                </c:pt>
                <c:pt idx="85">
                  <c:v>0.89249999999999996</c:v>
                </c:pt>
                <c:pt idx="86">
                  <c:v>0.90300000000000002</c:v>
                </c:pt>
                <c:pt idx="87">
                  <c:v>0.91349999999999998</c:v>
                </c:pt>
                <c:pt idx="88">
                  <c:v>0.92400000000000004</c:v>
                </c:pt>
                <c:pt idx="89">
                  <c:v>0.9345</c:v>
                </c:pt>
                <c:pt idx="90">
                  <c:v>0.94499999999999995</c:v>
                </c:pt>
                <c:pt idx="91">
                  <c:v>0.95550000000000002</c:v>
                </c:pt>
                <c:pt idx="92">
                  <c:v>0.96600000000000008</c:v>
                </c:pt>
                <c:pt idx="93">
                  <c:v>0.97650000000000003</c:v>
                </c:pt>
                <c:pt idx="94">
                  <c:v>0.98699999999999999</c:v>
                </c:pt>
                <c:pt idx="95">
                  <c:v>0.99749999999999994</c:v>
                </c:pt>
                <c:pt idx="96">
                  <c:v>1.008</c:v>
                </c:pt>
                <c:pt idx="97">
                  <c:v>1.0185</c:v>
                </c:pt>
                <c:pt idx="98">
                  <c:v>1.0289999999999997</c:v>
                </c:pt>
                <c:pt idx="99">
                  <c:v>1.0394999999999999</c:v>
                </c:pt>
                <c:pt idx="100">
                  <c:v>1.05</c:v>
                </c:pt>
                <c:pt idx="101">
                  <c:v>1.0605</c:v>
                </c:pt>
                <c:pt idx="102">
                  <c:v>1.071</c:v>
                </c:pt>
                <c:pt idx="103">
                  <c:v>1.0814999999999997</c:v>
                </c:pt>
                <c:pt idx="104">
                  <c:v>1.0920000000000001</c:v>
                </c:pt>
                <c:pt idx="105">
                  <c:v>1.1025</c:v>
                </c:pt>
                <c:pt idx="106">
                  <c:v>1.113</c:v>
                </c:pt>
                <c:pt idx="107">
                  <c:v>1.1234999999999997</c:v>
                </c:pt>
                <c:pt idx="108">
                  <c:v>1.1339999999999997</c:v>
                </c:pt>
                <c:pt idx="109">
                  <c:v>1.1445000000000001</c:v>
                </c:pt>
                <c:pt idx="110">
                  <c:v>1.155</c:v>
                </c:pt>
                <c:pt idx="111">
                  <c:v>1.1655</c:v>
                </c:pt>
                <c:pt idx="112">
                  <c:v>1.1759999999999997</c:v>
                </c:pt>
                <c:pt idx="113">
                  <c:v>1.1865000000000001</c:v>
                </c:pt>
                <c:pt idx="114">
                  <c:v>1.1970000000000001</c:v>
                </c:pt>
                <c:pt idx="115">
                  <c:v>1.2074999999999998</c:v>
                </c:pt>
                <c:pt idx="116">
                  <c:v>1.218</c:v>
                </c:pt>
                <c:pt idx="117">
                  <c:v>1.2284999999999997</c:v>
                </c:pt>
                <c:pt idx="118">
                  <c:v>1.2389999999999999</c:v>
                </c:pt>
                <c:pt idx="119">
                  <c:v>1.2494999999999998</c:v>
                </c:pt>
                <c:pt idx="120">
                  <c:v>1.26</c:v>
                </c:pt>
                <c:pt idx="121">
                  <c:v>1.2705</c:v>
                </c:pt>
                <c:pt idx="122">
                  <c:v>1.2809999999999997</c:v>
                </c:pt>
                <c:pt idx="123">
                  <c:v>1.2914999999999999</c:v>
                </c:pt>
                <c:pt idx="124">
                  <c:v>1.302</c:v>
                </c:pt>
                <c:pt idx="125">
                  <c:v>1.3125</c:v>
                </c:pt>
                <c:pt idx="126">
                  <c:v>1.323</c:v>
                </c:pt>
                <c:pt idx="127">
                  <c:v>1.3334999999999997</c:v>
                </c:pt>
                <c:pt idx="128">
                  <c:v>1.3440000000000001</c:v>
                </c:pt>
                <c:pt idx="129">
                  <c:v>1.3545</c:v>
                </c:pt>
                <c:pt idx="130">
                  <c:v>1.365</c:v>
                </c:pt>
                <c:pt idx="131">
                  <c:v>1.3754999999999997</c:v>
                </c:pt>
                <c:pt idx="132">
                  <c:v>1.3859999999999997</c:v>
                </c:pt>
                <c:pt idx="133">
                  <c:v>1.3965000000000001</c:v>
                </c:pt>
                <c:pt idx="134">
                  <c:v>1.4069999999999998</c:v>
                </c:pt>
                <c:pt idx="135">
                  <c:v>1.4174999999999998</c:v>
                </c:pt>
                <c:pt idx="136">
                  <c:v>1.4279999999999995</c:v>
                </c:pt>
                <c:pt idx="137">
                  <c:v>1.4384999999999997</c:v>
                </c:pt>
                <c:pt idx="138">
                  <c:v>1.4489999999999998</c:v>
                </c:pt>
                <c:pt idx="139">
                  <c:v>1.4594999999999998</c:v>
                </c:pt>
                <c:pt idx="140">
                  <c:v>1.47</c:v>
                </c:pt>
                <c:pt idx="141">
                  <c:v>1.4804999999999997</c:v>
                </c:pt>
                <c:pt idx="142">
                  <c:v>1.4909999999999999</c:v>
                </c:pt>
                <c:pt idx="143">
                  <c:v>1.5014999999999998</c:v>
                </c:pt>
                <c:pt idx="144">
                  <c:v>1.512</c:v>
                </c:pt>
                <c:pt idx="145">
                  <c:v>1.5225</c:v>
                </c:pt>
                <c:pt idx="146">
                  <c:v>1.5329999999999997</c:v>
                </c:pt>
                <c:pt idx="147">
                  <c:v>1.5434999999999999</c:v>
                </c:pt>
                <c:pt idx="148">
                  <c:v>1.554</c:v>
                </c:pt>
                <c:pt idx="149">
                  <c:v>1.5645</c:v>
                </c:pt>
                <c:pt idx="150">
                  <c:v>1.575</c:v>
                </c:pt>
                <c:pt idx="151">
                  <c:v>1.5854999999999997</c:v>
                </c:pt>
                <c:pt idx="152">
                  <c:v>1.5960000000000001</c:v>
                </c:pt>
                <c:pt idx="153">
                  <c:v>1.6065</c:v>
                </c:pt>
                <c:pt idx="154">
                  <c:v>1.617</c:v>
                </c:pt>
                <c:pt idx="155">
                  <c:v>1.6274999999999997</c:v>
                </c:pt>
                <c:pt idx="156">
                  <c:v>1.6379999999999997</c:v>
                </c:pt>
                <c:pt idx="157">
                  <c:v>1.6485000000000001</c:v>
                </c:pt>
                <c:pt idx="158">
                  <c:v>1.659</c:v>
                </c:pt>
                <c:pt idx="159">
                  <c:v>1.6695</c:v>
                </c:pt>
                <c:pt idx="160">
                  <c:v>1.6800000000000002</c:v>
                </c:pt>
                <c:pt idx="161">
                  <c:v>1.6904999999999999</c:v>
                </c:pt>
                <c:pt idx="162">
                  <c:v>1.7009999999999998</c:v>
                </c:pt>
                <c:pt idx="163">
                  <c:v>1.7114999999999998</c:v>
                </c:pt>
                <c:pt idx="164">
                  <c:v>1.722</c:v>
                </c:pt>
                <c:pt idx="165">
                  <c:v>1.7324999999999997</c:v>
                </c:pt>
                <c:pt idx="166">
                  <c:v>1.7429999999999999</c:v>
                </c:pt>
                <c:pt idx="167">
                  <c:v>1.7534999999999998</c:v>
                </c:pt>
                <c:pt idx="168">
                  <c:v>1.764</c:v>
                </c:pt>
                <c:pt idx="169">
                  <c:v>1.7745</c:v>
                </c:pt>
                <c:pt idx="170">
                  <c:v>1.7849999999999997</c:v>
                </c:pt>
                <c:pt idx="171">
                  <c:v>1.7954999999999999</c:v>
                </c:pt>
                <c:pt idx="172">
                  <c:v>1.806</c:v>
                </c:pt>
                <c:pt idx="173">
                  <c:v>1.8165</c:v>
                </c:pt>
                <c:pt idx="174">
                  <c:v>1.827</c:v>
                </c:pt>
                <c:pt idx="175">
                  <c:v>1.8374999999999997</c:v>
                </c:pt>
                <c:pt idx="176">
                  <c:v>1.8480000000000001</c:v>
                </c:pt>
                <c:pt idx="177">
                  <c:v>1.8585</c:v>
                </c:pt>
                <c:pt idx="178">
                  <c:v>1.869</c:v>
                </c:pt>
                <c:pt idx="179">
                  <c:v>1.8794999999999997</c:v>
                </c:pt>
                <c:pt idx="180">
                  <c:v>1.8900000000000001</c:v>
                </c:pt>
                <c:pt idx="181">
                  <c:v>1.9005000000000001</c:v>
                </c:pt>
                <c:pt idx="182">
                  <c:v>1.911</c:v>
                </c:pt>
                <c:pt idx="183">
                  <c:v>1.9215</c:v>
                </c:pt>
                <c:pt idx="184">
                  <c:v>1.9319999999999997</c:v>
                </c:pt>
                <c:pt idx="185">
                  <c:v>1.9424999999999999</c:v>
                </c:pt>
                <c:pt idx="186">
                  <c:v>1.9530000000000001</c:v>
                </c:pt>
                <c:pt idx="187">
                  <c:v>1.9635</c:v>
                </c:pt>
                <c:pt idx="188">
                  <c:v>1.9740000000000002</c:v>
                </c:pt>
                <c:pt idx="189">
                  <c:v>1.9844999999999999</c:v>
                </c:pt>
                <c:pt idx="190">
                  <c:v>1.9950000000000001</c:v>
                </c:pt>
                <c:pt idx="191">
                  <c:v>2.0055000000000001</c:v>
                </c:pt>
                <c:pt idx="192">
                  <c:v>2.0159999999999996</c:v>
                </c:pt>
                <c:pt idx="193">
                  <c:v>2.0265</c:v>
                </c:pt>
                <c:pt idx="194">
                  <c:v>2.0369999999999995</c:v>
                </c:pt>
                <c:pt idx="195">
                  <c:v>2.0474999999999999</c:v>
                </c:pt>
                <c:pt idx="196">
                  <c:v>2.0579999999999998</c:v>
                </c:pt>
                <c:pt idx="197">
                  <c:v>2.0684999999999998</c:v>
                </c:pt>
                <c:pt idx="198">
                  <c:v>2.0789999999999997</c:v>
                </c:pt>
                <c:pt idx="199">
                  <c:v>2.0895000000000001</c:v>
                </c:pt>
                <c:pt idx="200">
                  <c:v>2.1</c:v>
                </c:pt>
                <c:pt idx="201">
                  <c:v>2.1105</c:v>
                </c:pt>
                <c:pt idx="202">
                  <c:v>2.121</c:v>
                </c:pt>
                <c:pt idx="203">
                  <c:v>2.1315</c:v>
                </c:pt>
                <c:pt idx="204">
                  <c:v>2.1419999999999999</c:v>
                </c:pt>
                <c:pt idx="205">
                  <c:v>2.1524999999999994</c:v>
                </c:pt>
                <c:pt idx="206">
                  <c:v>2.1629999999999998</c:v>
                </c:pt>
                <c:pt idx="207">
                  <c:v>2.1735000000000002</c:v>
                </c:pt>
                <c:pt idx="208">
                  <c:v>2.1840000000000002</c:v>
                </c:pt>
                <c:pt idx="209">
                  <c:v>2.1945000000000001</c:v>
                </c:pt>
                <c:pt idx="210">
                  <c:v>2.2050000000000001</c:v>
                </c:pt>
                <c:pt idx="211">
                  <c:v>2.2155</c:v>
                </c:pt>
                <c:pt idx="212">
                  <c:v>2.226</c:v>
                </c:pt>
                <c:pt idx="213">
                  <c:v>2.2364999999999995</c:v>
                </c:pt>
                <c:pt idx="214">
                  <c:v>2.2469999999999999</c:v>
                </c:pt>
                <c:pt idx="215">
                  <c:v>2.2574999999999998</c:v>
                </c:pt>
                <c:pt idx="216">
                  <c:v>2.2680000000000002</c:v>
                </c:pt>
                <c:pt idx="217">
                  <c:v>2.2785000000000002</c:v>
                </c:pt>
                <c:pt idx="218">
                  <c:v>2.2890000000000001</c:v>
                </c:pt>
                <c:pt idx="219">
                  <c:v>2.2995000000000001</c:v>
                </c:pt>
                <c:pt idx="220">
                  <c:v>2.3099999999999996</c:v>
                </c:pt>
                <c:pt idx="221">
                  <c:v>2.3205</c:v>
                </c:pt>
                <c:pt idx="222">
                  <c:v>2.3309999999999995</c:v>
                </c:pt>
                <c:pt idx="223">
                  <c:v>2.3414999999999995</c:v>
                </c:pt>
                <c:pt idx="224">
                  <c:v>2.3519999999999994</c:v>
                </c:pt>
                <c:pt idx="225">
                  <c:v>2.3624999999999994</c:v>
                </c:pt>
                <c:pt idx="226">
                  <c:v>2.3729999999999998</c:v>
                </c:pt>
                <c:pt idx="227">
                  <c:v>2.3835000000000002</c:v>
                </c:pt>
                <c:pt idx="228">
                  <c:v>2.3939999999999997</c:v>
                </c:pt>
                <c:pt idx="229">
                  <c:v>2.4045000000000001</c:v>
                </c:pt>
                <c:pt idx="230">
                  <c:v>2.4149999999999996</c:v>
                </c:pt>
                <c:pt idx="231">
                  <c:v>2.4255</c:v>
                </c:pt>
                <c:pt idx="232">
                  <c:v>2.4359999999999995</c:v>
                </c:pt>
                <c:pt idx="233">
                  <c:v>2.4464999999999995</c:v>
                </c:pt>
                <c:pt idx="234">
                  <c:v>2.4569999999999994</c:v>
                </c:pt>
                <c:pt idx="235">
                  <c:v>2.4674999999999998</c:v>
                </c:pt>
                <c:pt idx="236">
                  <c:v>2.4779999999999998</c:v>
                </c:pt>
                <c:pt idx="237">
                  <c:v>2.4885000000000002</c:v>
                </c:pt>
                <c:pt idx="238">
                  <c:v>2.4989999999999997</c:v>
                </c:pt>
                <c:pt idx="239">
                  <c:v>2.5095000000000001</c:v>
                </c:pt>
                <c:pt idx="240">
                  <c:v>2.52</c:v>
                </c:pt>
                <c:pt idx="241">
                  <c:v>2.5305</c:v>
                </c:pt>
                <c:pt idx="242">
                  <c:v>2.5409999999999999</c:v>
                </c:pt>
                <c:pt idx="243">
                  <c:v>2.5514999999999994</c:v>
                </c:pt>
                <c:pt idx="244">
                  <c:v>2.5619999999999998</c:v>
                </c:pt>
                <c:pt idx="245">
                  <c:v>2.5724999999999993</c:v>
                </c:pt>
                <c:pt idx="246">
                  <c:v>2.5830000000000002</c:v>
                </c:pt>
                <c:pt idx="247">
                  <c:v>2.5935000000000001</c:v>
                </c:pt>
                <c:pt idx="248">
                  <c:v>2.6040000000000001</c:v>
                </c:pt>
                <c:pt idx="249">
                  <c:v>2.6145</c:v>
                </c:pt>
                <c:pt idx="250">
                  <c:v>2.625</c:v>
                </c:pt>
                <c:pt idx="251">
                  <c:v>2.6355</c:v>
                </c:pt>
                <c:pt idx="252">
                  <c:v>2.6459999999999999</c:v>
                </c:pt>
                <c:pt idx="253">
                  <c:v>2.6564999999999994</c:v>
                </c:pt>
                <c:pt idx="254">
                  <c:v>2.6669999999999998</c:v>
                </c:pt>
                <c:pt idx="255">
                  <c:v>2.6775000000000002</c:v>
                </c:pt>
                <c:pt idx="256">
                  <c:v>2.6880000000000002</c:v>
                </c:pt>
                <c:pt idx="257">
                  <c:v>2.6985000000000001</c:v>
                </c:pt>
                <c:pt idx="258">
                  <c:v>2.7090000000000001</c:v>
                </c:pt>
                <c:pt idx="259">
                  <c:v>2.7195</c:v>
                </c:pt>
                <c:pt idx="260">
                  <c:v>2.73</c:v>
                </c:pt>
                <c:pt idx="261">
                  <c:v>2.7404999999999999</c:v>
                </c:pt>
                <c:pt idx="262">
                  <c:v>2.7509999999999999</c:v>
                </c:pt>
                <c:pt idx="263">
                  <c:v>2.7614999999999998</c:v>
                </c:pt>
                <c:pt idx="264">
                  <c:v>2.7719999999999998</c:v>
                </c:pt>
                <c:pt idx="265">
                  <c:v>2.7825000000000002</c:v>
                </c:pt>
                <c:pt idx="266">
                  <c:v>2.7930000000000001</c:v>
                </c:pt>
                <c:pt idx="267">
                  <c:v>2.8035000000000001</c:v>
                </c:pt>
                <c:pt idx="268">
                  <c:v>2.8139999999999996</c:v>
                </c:pt>
                <c:pt idx="269">
                  <c:v>2.8245</c:v>
                </c:pt>
                <c:pt idx="270">
                  <c:v>2.8349999999999995</c:v>
                </c:pt>
                <c:pt idx="271">
                  <c:v>2.8454999999999995</c:v>
                </c:pt>
                <c:pt idx="272">
                  <c:v>2.8559999999999994</c:v>
                </c:pt>
                <c:pt idx="273">
                  <c:v>2.8664999999999994</c:v>
                </c:pt>
                <c:pt idx="274">
                  <c:v>2.8769999999999993</c:v>
                </c:pt>
                <c:pt idx="275">
                  <c:v>2.8875000000000002</c:v>
                </c:pt>
                <c:pt idx="276">
                  <c:v>2.8979999999999997</c:v>
                </c:pt>
                <c:pt idx="277">
                  <c:v>2.9085000000000001</c:v>
                </c:pt>
                <c:pt idx="278">
                  <c:v>2.9189999999999996</c:v>
                </c:pt>
                <c:pt idx="279">
                  <c:v>2.9295</c:v>
                </c:pt>
                <c:pt idx="280">
                  <c:v>2.94</c:v>
                </c:pt>
                <c:pt idx="281">
                  <c:v>2.9504999999999995</c:v>
                </c:pt>
                <c:pt idx="282">
                  <c:v>2.9609999999999999</c:v>
                </c:pt>
                <c:pt idx="283">
                  <c:v>2.9714999999999994</c:v>
                </c:pt>
                <c:pt idx="284">
                  <c:v>2.9819999999999998</c:v>
                </c:pt>
                <c:pt idx="285">
                  <c:v>2.9924999999999997</c:v>
                </c:pt>
                <c:pt idx="286">
                  <c:v>3.0030000000000001</c:v>
                </c:pt>
                <c:pt idx="287">
                  <c:v>3.0135000000000001</c:v>
                </c:pt>
                <c:pt idx="288">
                  <c:v>3.024</c:v>
                </c:pt>
                <c:pt idx="289">
                  <c:v>3.0345</c:v>
                </c:pt>
                <c:pt idx="290">
                  <c:v>3.0449999999999999</c:v>
                </c:pt>
                <c:pt idx="291">
                  <c:v>3.0554999999999994</c:v>
                </c:pt>
                <c:pt idx="292">
                  <c:v>3.0659999999999998</c:v>
                </c:pt>
                <c:pt idx="293">
                  <c:v>3.0764999999999993</c:v>
                </c:pt>
                <c:pt idx="294">
                  <c:v>3.0870000000000002</c:v>
                </c:pt>
                <c:pt idx="295">
                  <c:v>3.0975000000000001</c:v>
                </c:pt>
                <c:pt idx="296">
                  <c:v>3.1080000000000001</c:v>
                </c:pt>
                <c:pt idx="297">
                  <c:v>3.1185</c:v>
                </c:pt>
              </c:numCache>
            </c:numRef>
          </c:xVal>
          <c:yVal>
            <c:numRef>
              <c:f>'flat (2)'!$AU$3:$AU$300</c:f>
              <c:numCache>
                <c:formatCode>General</c:formatCode>
                <c:ptCount val="298"/>
                <c:pt idx="0">
                  <c:v>18461</c:v>
                </c:pt>
                <c:pt idx="1">
                  <c:v>18367</c:v>
                </c:pt>
                <c:pt idx="2">
                  <c:v>18271</c:v>
                </c:pt>
                <c:pt idx="3">
                  <c:v>18182</c:v>
                </c:pt>
                <c:pt idx="4">
                  <c:v>18071</c:v>
                </c:pt>
                <c:pt idx="5">
                  <c:v>17951</c:v>
                </c:pt>
                <c:pt idx="6">
                  <c:v>17898</c:v>
                </c:pt>
                <c:pt idx="7">
                  <c:v>17785</c:v>
                </c:pt>
                <c:pt idx="8">
                  <c:v>17608</c:v>
                </c:pt>
                <c:pt idx="9">
                  <c:v>17501</c:v>
                </c:pt>
                <c:pt idx="10">
                  <c:v>17430</c:v>
                </c:pt>
                <c:pt idx="11">
                  <c:v>17339</c:v>
                </c:pt>
                <c:pt idx="12">
                  <c:v>17263</c:v>
                </c:pt>
                <c:pt idx="13">
                  <c:v>17230</c:v>
                </c:pt>
                <c:pt idx="14">
                  <c:v>17132</c:v>
                </c:pt>
                <c:pt idx="15">
                  <c:v>17015</c:v>
                </c:pt>
                <c:pt idx="16">
                  <c:v>16955</c:v>
                </c:pt>
                <c:pt idx="17">
                  <c:v>16943</c:v>
                </c:pt>
                <c:pt idx="18">
                  <c:v>16806</c:v>
                </c:pt>
                <c:pt idx="19">
                  <c:v>16647</c:v>
                </c:pt>
                <c:pt idx="20">
                  <c:v>16577</c:v>
                </c:pt>
                <c:pt idx="21">
                  <c:v>16450</c:v>
                </c:pt>
                <c:pt idx="22">
                  <c:v>16355</c:v>
                </c:pt>
                <c:pt idx="23">
                  <c:v>16371</c:v>
                </c:pt>
                <c:pt idx="24">
                  <c:v>16395</c:v>
                </c:pt>
                <c:pt idx="25">
                  <c:v>16298</c:v>
                </c:pt>
                <c:pt idx="26">
                  <c:v>16197</c:v>
                </c:pt>
                <c:pt idx="27">
                  <c:v>16034</c:v>
                </c:pt>
                <c:pt idx="28">
                  <c:v>15911</c:v>
                </c:pt>
                <c:pt idx="29">
                  <c:v>15736</c:v>
                </c:pt>
                <c:pt idx="30">
                  <c:v>15627</c:v>
                </c:pt>
                <c:pt idx="31">
                  <c:v>15547</c:v>
                </c:pt>
                <c:pt idx="32">
                  <c:v>15446</c:v>
                </c:pt>
                <c:pt idx="33">
                  <c:v>15326</c:v>
                </c:pt>
                <c:pt idx="34">
                  <c:v>15328</c:v>
                </c:pt>
                <c:pt idx="35">
                  <c:v>15304</c:v>
                </c:pt>
                <c:pt idx="36">
                  <c:v>15282</c:v>
                </c:pt>
                <c:pt idx="37">
                  <c:v>15380</c:v>
                </c:pt>
                <c:pt idx="38">
                  <c:v>15460</c:v>
                </c:pt>
                <c:pt idx="39">
                  <c:v>15451</c:v>
                </c:pt>
                <c:pt idx="40">
                  <c:v>15421</c:v>
                </c:pt>
                <c:pt idx="41">
                  <c:v>15269</c:v>
                </c:pt>
                <c:pt idx="42">
                  <c:v>15072</c:v>
                </c:pt>
                <c:pt idx="43">
                  <c:v>14868</c:v>
                </c:pt>
                <c:pt idx="44">
                  <c:v>14667</c:v>
                </c:pt>
                <c:pt idx="45">
                  <c:v>14484</c:v>
                </c:pt>
                <c:pt idx="46">
                  <c:v>14434</c:v>
                </c:pt>
                <c:pt idx="47">
                  <c:v>14352</c:v>
                </c:pt>
                <c:pt idx="48">
                  <c:v>14286</c:v>
                </c:pt>
                <c:pt idx="49">
                  <c:v>14251</c:v>
                </c:pt>
                <c:pt idx="50">
                  <c:v>14209</c:v>
                </c:pt>
                <c:pt idx="51">
                  <c:v>14112</c:v>
                </c:pt>
                <c:pt idx="52">
                  <c:v>13982</c:v>
                </c:pt>
                <c:pt idx="53">
                  <c:v>13854</c:v>
                </c:pt>
                <c:pt idx="54">
                  <c:v>13757</c:v>
                </c:pt>
                <c:pt idx="55">
                  <c:v>13710</c:v>
                </c:pt>
                <c:pt idx="56">
                  <c:v>13702</c:v>
                </c:pt>
                <c:pt idx="57">
                  <c:v>13712</c:v>
                </c:pt>
                <c:pt idx="58">
                  <c:v>13661</c:v>
                </c:pt>
                <c:pt idx="59">
                  <c:v>13566</c:v>
                </c:pt>
                <c:pt idx="60">
                  <c:v>13484</c:v>
                </c:pt>
                <c:pt idx="61">
                  <c:v>13382</c:v>
                </c:pt>
                <c:pt idx="62">
                  <c:v>13316</c:v>
                </c:pt>
                <c:pt idx="63">
                  <c:v>13243</c:v>
                </c:pt>
                <c:pt idx="64">
                  <c:v>13178</c:v>
                </c:pt>
                <c:pt idx="65">
                  <c:v>13088</c:v>
                </c:pt>
                <c:pt idx="66">
                  <c:v>13032</c:v>
                </c:pt>
                <c:pt idx="67">
                  <c:v>12933</c:v>
                </c:pt>
                <c:pt idx="68">
                  <c:v>12862</c:v>
                </c:pt>
                <c:pt idx="69">
                  <c:v>12824</c:v>
                </c:pt>
                <c:pt idx="70">
                  <c:v>12792</c:v>
                </c:pt>
                <c:pt idx="71">
                  <c:v>12712</c:v>
                </c:pt>
                <c:pt idx="72">
                  <c:v>12642</c:v>
                </c:pt>
                <c:pt idx="73">
                  <c:v>12558</c:v>
                </c:pt>
                <c:pt idx="74">
                  <c:v>12434</c:v>
                </c:pt>
                <c:pt idx="75">
                  <c:v>12304</c:v>
                </c:pt>
                <c:pt idx="76">
                  <c:v>12216</c:v>
                </c:pt>
                <c:pt idx="77">
                  <c:v>12151</c:v>
                </c:pt>
                <c:pt idx="78">
                  <c:v>12107</c:v>
                </c:pt>
                <c:pt idx="79">
                  <c:v>12072</c:v>
                </c:pt>
                <c:pt idx="80">
                  <c:v>12025</c:v>
                </c:pt>
                <c:pt idx="81">
                  <c:v>11991</c:v>
                </c:pt>
                <c:pt idx="82">
                  <c:v>11953</c:v>
                </c:pt>
                <c:pt idx="83">
                  <c:v>11878</c:v>
                </c:pt>
                <c:pt idx="84">
                  <c:v>11791</c:v>
                </c:pt>
                <c:pt idx="85">
                  <c:v>11699</c:v>
                </c:pt>
                <c:pt idx="86">
                  <c:v>11597</c:v>
                </c:pt>
                <c:pt idx="87">
                  <c:v>11511</c:v>
                </c:pt>
                <c:pt idx="88">
                  <c:v>11432</c:v>
                </c:pt>
                <c:pt idx="89">
                  <c:v>11370</c:v>
                </c:pt>
                <c:pt idx="90">
                  <c:v>11318</c:v>
                </c:pt>
                <c:pt idx="91">
                  <c:v>11251</c:v>
                </c:pt>
                <c:pt idx="92">
                  <c:v>11177</c:v>
                </c:pt>
                <c:pt idx="93">
                  <c:v>11155</c:v>
                </c:pt>
                <c:pt idx="94">
                  <c:v>11103</c:v>
                </c:pt>
                <c:pt idx="95">
                  <c:v>11050</c:v>
                </c:pt>
                <c:pt idx="96">
                  <c:v>11013</c:v>
                </c:pt>
                <c:pt idx="97">
                  <c:v>10981</c:v>
                </c:pt>
                <c:pt idx="98">
                  <c:v>10918</c:v>
                </c:pt>
                <c:pt idx="99">
                  <c:v>10876</c:v>
                </c:pt>
                <c:pt idx="100">
                  <c:v>10847</c:v>
                </c:pt>
                <c:pt idx="101">
                  <c:v>10801</c:v>
                </c:pt>
                <c:pt idx="102">
                  <c:v>10735</c:v>
                </c:pt>
                <c:pt idx="103">
                  <c:v>10651</c:v>
                </c:pt>
                <c:pt idx="104">
                  <c:v>10558</c:v>
                </c:pt>
                <c:pt idx="105">
                  <c:v>10450</c:v>
                </c:pt>
                <c:pt idx="106">
                  <c:v>10357</c:v>
                </c:pt>
                <c:pt idx="107">
                  <c:v>10267</c:v>
                </c:pt>
                <c:pt idx="108">
                  <c:v>10228</c:v>
                </c:pt>
                <c:pt idx="109">
                  <c:v>10207</c:v>
                </c:pt>
                <c:pt idx="110">
                  <c:v>10195</c:v>
                </c:pt>
                <c:pt idx="111">
                  <c:v>10180</c:v>
                </c:pt>
                <c:pt idx="112">
                  <c:v>10140</c:v>
                </c:pt>
                <c:pt idx="113">
                  <c:v>10068</c:v>
                </c:pt>
                <c:pt idx="114">
                  <c:v>9991</c:v>
                </c:pt>
                <c:pt idx="115">
                  <c:v>9900</c:v>
                </c:pt>
                <c:pt idx="116">
                  <c:v>9799</c:v>
                </c:pt>
                <c:pt idx="117">
                  <c:v>9712</c:v>
                </c:pt>
                <c:pt idx="118">
                  <c:v>9636</c:v>
                </c:pt>
                <c:pt idx="119">
                  <c:v>9572</c:v>
                </c:pt>
                <c:pt idx="120">
                  <c:v>9524</c:v>
                </c:pt>
                <c:pt idx="121">
                  <c:v>9484</c:v>
                </c:pt>
                <c:pt idx="122">
                  <c:v>9459</c:v>
                </c:pt>
                <c:pt idx="123">
                  <c:v>9405</c:v>
                </c:pt>
                <c:pt idx="124">
                  <c:v>9341</c:v>
                </c:pt>
                <c:pt idx="125">
                  <c:v>9271</c:v>
                </c:pt>
                <c:pt idx="126">
                  <c:v>9198</c:v>
                </c:pt>
                <c:pt idx="127">
                  <c:v>9147</c:v>
                </c:pt>
                <c:pt idx="128">
                  <c:v>9118</c:v>
                </c:pt>
                <c:pt idx="129">
                  <c:v>9082</c:v>
                </c:pt>
                <c:pt idx="130">
                  <c:v>9065</c:v>
                </c:pt>
                <c:pt idx="131">
                  <c:v>9064</c:v>
                </c:pt>
                <c:pt idx="132">
                  <c:v>9036</c:v>
                </c:pt>
                <c:pt idx="133">
                  <c:v>8981</c:v>
                </c:pt>
                <c:pt idx="134">
                  <c:v>8929</c:v>
                </c:pt>
                <c:pt idx="135">
                  <c:v>8845</c:v>
                </c:pt>
                <c:pt idx="136">
                  <c:v>8734</c:v>
                </c:pt>
                <c:pt idx="137">
                  <c:v>8648</c:v>
                </c:pt>
                <c:pt idx="138">
                  <c:v>8599</c:v>
                </c:pt>
                <c:pt idx="139">
                  <c:v>8561</c:v>
                </c:pt>
                <c:pt idx="140">
                  <c:v>8546</c:v>
                </c:pt>
                <c:pt idx="141">
                  <c:v>8533</c:v>
                </c:pt>
                <c:pt idx="142">
                  <c:v>8497</c:v>
                </c:pt>
                <c:pt idx="143">
                  <c:v>8449</c:v>
                </c:pt>
                <c:pt idx="144">
                  <c:v>8390</c:v>
                </c:pt>
                <c:pt idx="145">
                  <c:v>8325</c:v>
                </c:pt>
                <c:pt idx="146">
                  <c:v>8264</c:v>
                </c:pt>
                <c:pt idx="147">
                  <c:v>8210</c:v>
                </c:pt>
                <c:pt idx="148">
                  <c:v>8164</c:v>
                </c:pt>
                <c:pt idx="149">
                  <c:v>8122</c:v>
                </c:pt>
                <c:pt idx="150">
                  <c:v>8077</c:v>
                </c:pt>
                <c:pt idx="151">
                  <c:v>8044</c:v>
                </c:pt>
                <c:pt idx="152">
                  <c:v>7997</c:v>
                </c:pt>
                <c:pt idx="153">
                  <c:v>7933</c:v>
                </c:pt>
                <c:pt idx="154">
                  <c:v>7872</c:v>
                </c:pt>
                <c:pt idx="155">
                  <c:v>7816</c:v>
                </c:pt>
                <c:pt idx="156">
                  <c:v>7751</c:v>
                </c:pt>
                <c:pt idx="157">
                  <c:v>7701</c:v>
                </c:pt>
                <c:pt idx="158">
                  <c:v>7661</c:v>
                </c:pt>
                <c:pt idx="159">
                  <c:v>7622</c:v>
                </c:pt>
                <c:pt idx="160">
                  <c:v>7579</c:v>
                </c:pt>
                <c:pt idx="161">
                  <c:v>7545</c:v>
                </c:pt>
                <c:pt idx="162">
                  <c:v>7511</c:v>
                </c:pt>
                <c:pt idx="163">
                  <c:v>7475</c:v>
                </c:pt>
                <c:pt idx="164">
                  <c:v>7446</c:v>
                </c:pt>
                <c:pt idx="165">
                  <c:v>7405</c:v>
                </c:pt>
                <c:pt idx="166">
                  <c:v>7350</c:v>
                </c:pt>
                <c:pt idx="167">
                  <c:v>7293</c:v>
                </c:pt>
                <c:pt idx="168">
                  <c:v>7244</c:v>
                </c:pt>
                <c:pt idx="169">
                  <c:v>7187</c:v>
                </c:pt>
                <c:pt idx="170">
                  <c:v>7157</c:v>
                </c:pt>
                <c:pt idx="171">
                  <c:v>7141</c:v>
                </c:pt>
                <c:pt idx="172">
                  <c:v>7129</c:v>
                </c:pt>
                <c:pt idx="173">
                  <c:v>7107</c:v>
                </c:pt>
                <c:pt idx="174">
                  <c:v>7084</c:v>
                </c:pt>
                <c:pt idx="175">
                  <c:v>7044</c:v>
                </c:pt>
                <c:pt idx="176">
                  <c:v>6988</c:v>
                </c:pt>
                <c:pt idx="177">
                  <c:v>6925</c:v>
                </c:pt>
                <c:pt idx="178">
                  <c:v>6878</c:v>
                </c:pt>
                <c:pt idx="179">
                  <c:v>6829</c:v>
                </c:pt>
                <c:pt idx="180">
                  <c:v>6784</c:v>
                </c:pt>
                <c:pt idx="181">
                  <c:v>6758</c:v>
                </c:pt>
                <c:pt idx="182">
                  <c:v>6734</c:v>
                </c:pt>
                <c:pt idx="183">
                  <c:v>6705</c:v>
                </c:pt>
                <c:pt idx="184">
                  <c:v>6671</c:v>
                </c:pt>
                <c:pt idx="185">
                  <c:v>6627</c:v>
                </c:pt>
                <c:pt idx="186">
                  <c:v>6579</c:v>
                </c:pt>
                <c:pt idx="187">
                  <c:v>6528</c:v>
                </c:pt>
                <c:pt idx="188">
                  <c:v>6476</c:v>
                </c:pt>
                <c:pt idx="189">
                  <c:v>6431</c:v>
                </c:pt>
                <c:pt idx="190">
                  <c:v>6397</c:v>
                </c:pt>
                <c:pt idx="191">
                  <c:v>6361</c:v>
                </c:pt>
                <c:pt idx="192">
                  <c:v>6333</c:v>
                </c:pt>
                <c:pt idx="193">
                  <c:v>6296</c:v>
                </c:pt>
                <c:pt idx="194">
                  <c:v>6257</c:v>
                </c:pt>
                <c:pt idx="195">
                  <c:v>6223</c:v>
                </c:pt>
                <c:pt idx="196">
                  <c:v>6199</c:v>
                </c:pt>
                <c:pt idx="197">
                  <c:v>6171</c:v>
                </c:pt>
                <c:pt idx="198">
                  <c:v>6136</c:v>
                </c:pt>
                <c:pt idx="199">
                  <c:v>6096</c:v>
                </c:pt>
                <c:pt idx="200">
                  <c:v>6056</c:v>
                </c:pt>
                <c:pt idx="201">
                  <c:v>6013</c:v>
                </c:pt>
                <c:pt idx="202">
                  <c:v>5979</c:v>
                </c:pt>
                <c:pt idx="203">
                  <c:v>5961</c:v>
                </c:pt>
                <c:pt idx="204">
                  <c:v>5944</c:v>
                </c:pt>
                <c:pt idx="205">
                  <c:v>5914</c:v>
                </c:pt>
                <c:pt idx="206">
                  <c:v>5870</c:v>
                </c:pt>
                <c:pt idx="207">
                  <c:v>5822</c:v>
                </c:pt>
                <c:pt idx="208">
                  <c:v>5779</c:v>
                </c:pt>
                <c:pt idx="209">
                  <c:v>5742</c:v>
                </c:pt>
                <c:pt idx="210">
                  <c:v>5712</c:v>
                </c:pt>
                <c:pt idx="211">
                  <c:v>5686</c:v>
                </c:pt>
                <c:pt idx="212">
                  <c:v>5654</c:v>
                </c:pt>
                <c:pt idx="213">
                  <c:v>5618</c:v>
                </c:pt>
                <c:pt idx="214">
                  <c:v>5582</c:v>
                </c:pt>
                <c:pt idx="215">
                  <c:v>5553</c:v>
                </c:pt>
                <c:pt idx="216">
                  <c:v>5528</c:v>
                </c:pt>
                <c:pt idx="217">
                  <c:v>5504</c:v>
                </c:pt>
                <c:pt idx="218">
                  <c:v>5476</c:v>
                </c:pt>
                <c:pt idx="219">
                  <c:v>5446</c:v>
                </c:pt>
                <c:pt idx="220">
                  <c:v>5403</c:v>
                </c:pt>
                <c:pt idx="221">
                  <c:v>5365</c:v>
                </c:pt>
                <c:pt idx="222">
                  <c:v>5324</c:v>
                </c:pt>
                <c:pt idx="223">
                  <c:v>5289</c:v>
                </c:pt>
                <c:pt idx="224">
                  <c:v>5255</c:v>
                </c:pt>
                <c:pt idx="225">
                  <c:v>5219</c:v>
                </c:pt>
                <c:pt idx="226">
                  <c:v>5185</c:v>
                </c:pt>
                <c:pt idx="227">
                  <c:v>5157</c:v>
                </c:pt>
                <c:pt idx="228">
                  <c:v>5133</c:v>
                </c:pt>
                <c:pt idx="229">
                  <c:v>5114</c:v>
                </c:pt>
                <c:pt idx="230">
                  <c:v>5101</c:v>
                </c:pt>
                <c:pt idx="231">
                  <c:v>5087</c:v>
                </c:pt>
                <c:pt idx="232">
                  <c:v>5070</c:v>
                </c:pt>
                <c:pt idx="233">
                  <c:v>5046</c:v>
                </c:pt>
                <c:pt idx="234">
                  <c:v>5019</c:v>
                </c:pt>
                <c:pt idx="235">
                  <c:v>4993</c:v>
                </c:pt>
                <c:pt idx="236">
                  <c:v>4972</c:v>
                </c:pt>
                <c:pt idx="237">
                  <c:v>4944</c:v>
                </c:pt>
                <c:pt idx="238">
                  <c:v>4916</c:v>
                </c:pt>
                <c:pt idx="239">
                  <c:v>4888</c:v>
                </c:pt>
                <c:pt idx="240">
                  <c:v>4861</c:v>
                </c:pt>
                <c:pt idx="241">
                  <c:v>4826</c:v>
                </c:pt>
                <c:pt idx="242">
                  <c:v>4801</c:v>
                </c:pt>
                <c:pt idx="243">
                  <c:v>4782</c:v>
                </c:pt>
                <c:pt idx="244">
                  <c:v>4761</c:v>
                </c:pt>
                <c:pt idx="245">
                  <c:v>4738</c:v>
                </c:pt>
                <c:pt idx="246">
                  <c:v>4724</c:v>
                </c:pt>
                <c:pt idx="247">
                  <c:v>4705</c:v>
                </c:pt>
                <c:pt idx="248">
                  <c:v>4687</c:v>
                </c:pt>
                <c:pt idx="249">
                  <c:v>4670</c:v>
                </c:pt>
                <c:pt idx="250">
                  <c:v>4653</c:v>
                </c:pt>
                <c:pt idx="251">
                  <c:v>4632</c:v>
                </c:pt>
                <c:pt idx="252">
                  <c:v>4608</c:v>
                </c:pt>
                <c:pt idx="253">
                  <c:v>4577</c:v>
                </c:pt>
                <c:pt idx="254">
                  <c:v>4547</c:v>
                </c:pt>
                <c:pt idx="255">
                  <c:v>4519</c:v>
                </c:pt>
                <c:pt idx="256">
                  <c:v>4492</c:v>
                </c:pt>
                <c:pt idx="257">
                  <c:v>4468</c:v>
                </c:pt>
                <c:pt idx="258">
                  <c:v>4450</c:v>
                </c:pt>
                <c:pt idx="259">
                  <c:v>4435</c:v>
                </c:pt>
                <c:pt idx="260">
                  <c:v>4416</c:v>
                </c:pt>
                <c:pt idx="261">
                  <c:v>4397</c:v>
                </c:pt>
                <c:pt idx="262">
                  <c:v>4381</c:v>
                </c:pt>
                <c:pt idx="263">
                  <c:v>4365</c:v>
                </c:pt>
                <c:pt idx="264">
                  <c:v>4346</c:v>
                </c:pt>
                <c:pt idx="265">
                  <c:v>4331</c:v>
                </c:pt>
                <c:pt idx="266">
                  <c:v>4315</c:v>
                </c:pt>
                <c:pt idx="267">
                  <c:v>4290</c:v>
                </c:pt>
                <c:pt idx="268">
                  <c:v>4266</c:v>
                </c:pt>
                <c:pt idx="269">
                  <c:v>4249</c:v>
                </c:pt>
              </c:numCache>
            </c:numRef>
          </c:yVal>
          <c:smooth val="1"/>
        </c:ser>
        <c:ser>
          <c:idx val="2"/>
          <c:order val="2"/>
          <c:tx>
            <c:v>i=2</c:v>
          </c:tx>
          <c:marker>
            <c:symbol val="none"/>
          </c:marker>
          <c:xVal>
            <c:numRef>
              <c:f>'flat (2)'!$A$3:$A$300</c:f>
              <c:numCache>
                <c:formatCode>General</c:formatCode>
                <c:ptCount val="298"/>
                <c:pt idx="0">
                  <c:v>0</c:v>
                </c:pt>
                <c:pt idx="1">
                  <c:v>1.0500000000000002E-2</c:v>
                </c:pt>
                <c:pt idx="2">
                  <c:v>2.1000000000000005E-2</c:v>
                </c:pt>
                <c:pt idx="3">
                  <c:v>3.15E-2</c:v>
                </c:pt>
                <c:pt idx="4">
                  <c:v>4.200000000000001E-2</c:v>
                </c:pt>
                <c:pt idx="5">
                  <c:v>5.2500000000000005E-2</c:v>
                </c:pt>
                <c:pt idx="6">
                  <c:v>6.3E-2</c:v>
                </c:pt>
                <c:pt idx="7">
                  <c:v>7.350000000000001E-2</c:v>
                </c:pt>
                <c:pt idx="8">
                  <c:v>8.4000000000000019E-2</c:v>
                </c:pt>
                <c:pt idx="9">
                  <c:v>9.4500000000000015E-2</c:v>
                </c:pt>
                <c:pt idx="10">
                  <c:v>0.10500000000000001</c:v>
                </c:pt>
                <c:pt idx="11">
                  <c:v>0.11550000000000002</c:v>
                </c:pt>
                <c:pt idx="12">
                  <c:v>0.126</c:v>
                </c:pt>
                <c:pt idx="13">
                  <c:v>0.13650000000000001</c:v>
                </c:pt>
                <c:pt idx="14">
                  <c:v>0.14700000000000002</c:v>
                </c:pt>
                <c:pt idx="15">
                  <c:v>0.15750000000000003</c:v>
                </c:pt>
                <c:pt idx="16">
                  <c:v>0.16800000000000001</c:v>
                </c:pt>
                <c:pt idx="17">
                  <c:v>0.17850000000000002</c:v>
                </c:pt>
                <c:pt idx="18">
                  <c:v>0.18900000000000003</c:v>
                </c:pt>
                <c:pt idx="19">
                  <c:v>0.19950000000000001</c:v>
                </c:pt>
                <c:pt idx="20">
                  <c:v>0.21000000000000002</c:v>
                </c:pt>
                <c:pt idx="21">
                  <c:v>0.2205</c:v>
                </c:pt>
                <c:pt idx="22">
                  <c:v>0.23100000000000001</c:v>
                </c:pt>
                <c:pt idx="23">
                  <c:v>0.24150000000000002</c:v>
                </c:pt>
                <c:pt idx="24">
                  <c:v>0.252</c:v>
                </c:pt>
                <c:pt idx="25">
                  <c:v>0.26250000000000001</c:v>
                </c:pt>
                <c:pt idx="26">
                  <c:v>0.27300000000000002</c:v>
                </c:pt>
                <c:pt idx="27">
                  <c:v>0.28350000000000003</c:v>
                </c:pt>
                <c:pt idx="28">
                  <c:v>0.29400000000000004</c:v>
                </c:pt>
                <c:pt idx="29">
                  <c:v>0.3045000000000001</c:v>
                </c:pt>
                <c:pt idx="30">
                  <c:v>0.31500000000000006</c:v>
                </c:pt>
                <c:pt idx="31">
                  <c:v>0.32550000000000007</c:v>
                </c:pt>
                <c:pt idx="32">
                  <c:v>0.33600000000000008</c:v>
                </c:pt>
                <c:pt idx="33">
                  <c:v>0.34650000000000003</c:v>
                </c:pt>
                <c:pt idx="34">
                  <c:v>0.35700000000000004</c:v>
                </c:pt>
                <c:pt idx="35">
                  <c:v>0.3675000000000001</c:v>
                </c:pt>
                <c:pt idx="36">
                  <c:v>0.37800000000000006</c:v>
                </c:pt>
                <c:pt idx="37">
                  <c:v>0.38850000000000007</c:v>
                </c:pt>
                <c:pt idx="38">
                  <c:v>0.39900000000000008</c:v>
                </c:pt>
                <c:pt idx="39">
                  <c:v>0.40950000000000003</c:v>
                </c:pt>
                <c:pt idx="40">
                  <c:v>0.42000000000000004</c:v>
                </c:pt>
                <c:pt idx="41">
                  <c:v>0.4305000000000001</c:v>
                </c:pt>
                <c:pt idx="42">
                  <c:v>0.441</c:v>
                </c:pt>
                <c:pt idx="43">
                  <c:v>0.45150000000000001</c:v>
                </c:pt>
                <c:pt idx="44">
                  <c:v>0.46200000000000002</c:v>
                </c:pt>
                <c:pt idx="45">
                  <c:v>0.47250000000000003</c:v>
                </c:pt>
                <c:pt idx="46">
                  <c:v>0.48300000000000004</c:v>
                </c:pt>
                <c:pt idx="47">
                  <c:v>0.49350000000000011</c:v>
                </c:pt>
                <c:pt idx="48">
                  <c:v>0.504</c:v>
                </c:pt>
                <c:pt idx="49">
                  <c:v>0.51449999999999996</c:v>
                </c:pt>
                <c:pt idx="50">
                  <c:v>0.52500000000000002</c:v>
                </c:pt>
                <c:pt idx="51">
                  <c:v>0.53549999999999998</c:v>
                </c:pt>
                <c:pt idx="52">
                  <c:v>0.54600000000000004</c:v>
                </c:pt>
                <c:pt idx="53">
                  <c:v>0.55649999999999999</c:v>
                </c:pt>
                <c:pt idx="54">
                  <c:v>0.56699999999999995</c:v>
                </c:pt>
                <c:pt idx="55">
                  <c:v>0.57750000000000001</c:v>
                </c:pt>
                <c:pt idx="56">
                  <c:v>0.58799999999999997</c:v>
                </c:pt>
                <c:pt idx="57">
                  <c:v>0.59849999999999992</c:v>
                </c:pt>
                <c:pt idx="58">
                  <c:v>0.6090000000000001</c:v>
                </c:pt>
                <c:pt idx="59">
                  <c:v>0.61950000000000005</c:v>
                </c:pt>
                <c:pt idx="60">
                  <c:v>0.63000000000000012</c:v>
                </c:pt>
                <c:pt idx="61">
                  <c:v>0.64050000000000007</c:v>
                </c:pt>
                <c:pt idx="62">
                  <c:v>0.65100000000000013</c:v>
                </c:pt>
                <c:pt idx="63">
                  <c:v>0.66150000000000009</c:v>
                </c:pt>
                <c:pt idx="64">
                  <c:v>0.67200000000000015</c:v>
                </c:pt>
                <c:pt idx="65">
                  <c:v>0.6825</c:v>
                </c:pt>
                <c:pt idx="66">
                  <c:v>0.69299999999999995</c:v>
                </c:pt>
                <c:pt idx="67">
                  <c:v>0.70350000000000001</c:v>
                </c:pt>
                <c:pt idx="68">
                  <c:v>0.71400000000000008</c:v>
                </c:pt>
                <c:pt idx="69">
                  <c:v>0.72450000000000003</c:v>
                </c:pt>
                <c:pt idx="70">
                  <c:v>0.7350000000000001</c:v>
                </c:pt>
                <c:pt idx="71">
                  <c:v>0.74550000000000005</c:v>
                </c:pt>
                <c:pt idx="72">
                  <c:v>0.75600000000000012</c:v>
                </c:pt>
                <c:pt idx="73">
                  <c:v>0.76650000000000007</c:v>
                </c:pt>
                <c:pt idx="74">
                  <c:v>0.77700000000000014</c:v>
                </c:pt>
                <c:pt idx="75">
                  <c:v>0.78749999999999998</c:v>
                </c:pt>
                <c:pt idx="76">
                  <c:v>0.79800000000000004</c:v>
                </c:pt>
                <c:pt idx="77">
                  <c:v>0.8085</c:v>
                </c:pt>
                <c:pt idx="78">
                  <c:v>0.81899999999999995</c:v>
                </c:pt>
                <c:pt idx="79">
                  <c:v>0.82950000000000002</c:v>
                </c:pt>
                <c:pt idx="80">
                  <c:v>0.84000000000000008</c:v>
                </c:pt>
                <c:pt idx="81">
                  <c:v>0.85050000000000003</c:v>
                </c:pt>
                <c:pt idx="82">
                  <c:v>0.8610000000000001</c:v>
                </c:pt>
                <c:pt idx="83">
                  <c:v>0.87150000000000005</c:v>
                </c:pt>
                <c:pt idx="84">
                  <c:v>0.88200000000000001</c:v>
                </c:pt>
                <c:pt idx="85">
                  <c:v>0.89249999999999996</c:v>
                </c:pt>
                <c:pt idx="86">
                  <c:v>0.90300000000000002</c:v>
                </c:pt>
                <c:pt idx="87">
                  <c:v>0.91349999999999998</c:v>
                </c:pt>
                <c:pt idx="88">
                  <c:v>0.92400000000000004</c:v>
                </c:pt>
                <c:pt idx="89">
                  <c:v>0.9345</c:v>
                </c:pt>
                <c:pt idx="90">
                  <c:v>0.94499999999999995</c:v>
                </c:pt>
                <c:pt idx="91">
                  <c:v>0.95550000000000002</c:v>
                </c:pt>
                <c:pt idx="92">
                  <c:v>0.96600000000000008</c:v>
                </c:pt>
                <c:pt idx="93">
                  <c:v>0.97650000000000003</c:v>
                </c:pt>
                <c:pt idx="94">
                  <c:v>0.98699999999999999</c:v>
                </c:pt>
                <c:pt idx="95">
                  <c:v>0.99749999999999994</c:v>
                </c:pt>
                <c:pt idx="96">
                  <c:v>1.008</c:v>
                </c:pt>
                <c:pt idx="97">
                  <c:v>1.0185</c:v>
                </c:pt>
                <c:pt idx="98">
                  <c:v>1.0289999999999997</c:v>
                </c:pt>
                <c:pt idx="99">
                  <c:v>1.0394999999999999</c:v>
                </c:pt>
                <c:pt idx="100">
                  <c:v>1.05</c:v>
                </c:pt>
                <c:pt idx="101">
                  <c:v>1.0605</c:v>
                </c:pt>
                <c:pt idx="102">
                  <c:v>1.071</c:v>
                </c:pt>
                <c:pt idx="103">
                  <c:v>1.0814999999999997</c:v>
                </c:pt>
                <c:pt idx="104">
                  <c:v>1.0920000000000001</c:v>
                </c:pt>
                <c:pt idx="105">
                  <c:v>1.1025</c:v>
                </c:pt>
                <c:pt idx="106">
                  <c:v>1.113</c:v>
                </c:pt>
                <c:pt idx="107">
                  <c:v>1.1234999999999997</c:v>
                </c:pt>
                <c:pt idx="108">
                  <c:v>1.1339999999999997</c:v>
                </c:pt>
                <c:pt idx="109">
                  <c:v>1.1445000000000001</c:v>
                </c:pt>
                <c:pt idx="110">
                  <c:v>1.155</c:v>
                </c:pt>
                <c:pt idx="111">
                  <c:v>1.1655</c:v>
                </c:pt>
                <c:pt idx="112">
                  <c:v>1.1759999999999997</c:v>
                </c:pt>
                <c:pt idx="113">
                  <c:v>1.1865000000000001</c:v>
                </c:pt>
                <c:pt idx="114">
                  <c:v>1.1970000000000001</c:v>
                </c:pt>
                <c:pt idx="115">
                  <c:v>1.2074999999999998</c:v>
                </c:pt>
                <c:pt idx="116">
                  <c:v>1.218</c:v>
                </c:pt>
                <c:pt idx="117">
                  <c:v>1.2284999999999997</c:v>
                </c:pt>
                <c:pt idx="118">
                  <c:v>1.2389999999999999</c:v>
                </c:pt>
                <c:pt idx="119">
                  <c:v>1.2494999999999998</c:v>
                </c:pt>
                <c:pt idx="120">
                  <c:v>1.26</c:v>
                </c:pt>
                <c:pt idx="121">
                  <c:v>1.2705</c:v>
                </c:pt>
                <c:pt idx="122">
                  <c:v>1.2809999999999997</c:v>
                </c:pt>
                <c:pt idx="123">
                  <c:v>1.2914999999999999</c:v>
                </c:pt>
                <c:pt idx="124">
                  <c:v>1.302</c:v>
                </c:pt>
                <c:pt idx="125">
                  <c:v>1.3125</c:v>
                </c:pt>
                <c:pt idx="126">
                  <c:v>1.323</c:v>
                </c:pt>
                <c:pt idx="127">
                  <c:v>1.3334999999999997</c:v>
                </c:pt>
                <c:pt idx="128">
                  <c:v>1.3440000000000001</c:v>
                </c:pt>
                <c:pt idx="129">
                  <c:v>1.3545</c:v>
                </c:pt>
                <c:pt idx="130">
                  <c:v>1.365</c:v>
                </c:pt>
                <c:pt idx="131">
                  <c:v>1.3754999999999997</c:v>
                </c:pt>
                <c:pt idx="132">
                  <c:v>1.3859999999999997</c:v>
                </c:pt>
                <c:pt idx="133">
                  <c:v>1.3965000000000001</c:v>
                </c:pt>
                <c:pt idx="134">
                  <c:v>1.4069999999999998</c:v>
                </c:pt>
                <c:pt idx="135">
                  <c:v>1.4174999999999998</c:v>
                </c:pt>
                <c:pt idx="136">
                  <c:v>1.4279999999999995</c:v>
                </c:pt>
                <c:pt idx="137">
                  <c:v>1.4384999999999997</c:v>
                </c:pt>
                <c:pt idx="138">
                  <c:v>1.4489999999999998</c:v>
                </c:pt>
                <c:pt idx="139">
                  <c:v>1.4594999999999998</c:v>
                </c:pt>
                <c:pt idx="140">
                  <c:v>1.47</c:v>
                </c:pt>
                <c:pt idx="141">
                  <c:v>1.4804999999999997</c:v>
                </c:pt>
                <c:pt idx="142">
                  <c:v>1.4909999999999999</c:v>
                </c:pt>
                <c:pt idx="143">
                  <c:v>1.5014999999999998</c:v>
                </c:pt>
                <c:pt idx="144">
                  <c:v>1.512</c:v>
                </c:pt>
                <c:pt idx="145">
                  <c:v>1.5225</c:v>
                </c:pt>
                <c:pt idx="146">
                  <c:v>1.5329999999999997</c:v>
                </c:pt>
                <c:pt idx="147">
                  <c:v>1.5434999999999999</c:v>
                </c:pt>
                <c:pt idx="148">
                  <c:v>1.554</c:v>
                </c:pt>
                <c:pt idx="149">
                  <c:v>1.5645</c:v>
                </c:pt>
                <c:pt idx="150">
                  <c:v>1.575</c:v>
                </c:pt>
                <c:pt idx="151">
                  <c:v>1.5854999999999997</c:v>
                </c:pt>
                <c:pt idx="152">
                  <c:v>1.5960000000000001</c:v>
                </c:pt>
                <c:pt idx="153">
                  <c:v>1.6065</c:v>
                </c:pt>
                <c:pt idx="154">
                  <c:v>1.617</c:v>
                </c:pt>
                <c:pt idx="155">
                  <c:v>1.6274999999999997</c:v>
                </c:pt>
                <c:pt idx="156">
                  <c:v>1.6379999999999997</c:v>
                </c:pt>
                <c:pt idx="157">
                  <c:v>1.6485000000000001</c:v>
                </c:pt>
                <c:pt idx="158">
                  <c:v>1.659</c:v>
                </c:pt>
                <c:pt idx="159">
                  <c:v>1.6695</c:v>
                </c:pt>
                <c:pt idx="160">
                  <c:v>1.6800000000000002</c:v>
                </c:pt>
                <c:pt idx="161">
                  <c:v>1.6904999999999999</c:v>
                </c:pt>
                <c:pt idx="162">
                  <c:v>1.7009999999999998</c:v>
                </c:pt>
                <c:pt idx="163">
                  <c:v>1.7114999999999998</c:v>
                </c:pt>
                <c:pt idx="164">
                  <c:v>1.722</c:v>
                </c:pt>
                <c:pt idx="165">
                  <c:v>1.7324999999999997</c:v>
                </c:pt>
                <c:pt idx="166">
                  <c:v>1.7429999999999999</c:v>
                </c:pt>
                <c:pt idx="167">
                  <c:v>1.7534999999999998</c:v>
                </c:pt>
                <c:pt idx="168">
                  <c:v>1.764</c:v>
                </c:pt>
                <c:pt idx="169">
                  <c:v>1.7745</c:v>
                </c:pt>
                <c:pt idx="170">
                  <c:v>1.7849999999999997</c:v>
                </c:pt>
                <c:pt idx="171">
                  <c:v>1.7954999999999999</c:v>
                </c:pt>
                <c:pt idx="172">
                  <c:v>1.806</c:v>
                </c:pt>
                <c:pt idx="173">
                  <c:v>1.8165</c:v>
                </c:pt>
                <c:pt idx="174">
                  <c:v>1.827</c:v>
                </c:pt>
                <c:pt idx="175">
                  <c:v>1.8374999999999997</c:v>
                </c:pt>
                <c:pt idx="176">
                  <c:v>1.8480000000000001</c:v>
                </c:pt>
                <c:pt idx="177">
                  <c:v>1.8585</c:v>
                </c:pt>
                <c:pt idx="178">
                  <c:v>1.869</c:v>
                </c:pt>
                <c:pt idx="179">
                  <c:v>1.8794999999999997</c:v>
                </c:pt>
                <c:pt idx="180">
                  <c:v>1.8900000000000001</c:v>
                </c:pt>
                <c:pt idx="181">
                  <c:v>1.9005000000000001</c:v>
                </c:pt>
                <c:pt idx="182">
                  <c:v>1.911</c:v>
                </c:pt>
                <c:pt idx="183">
                  <c:v>1.9215</c:v>
                </c:pt>
                <c:pt idx="184">
                  <c:v>1.9319999999999997</c:v>
                </c:pt>
                <c:pt idx="185">
                  <c:v>1.9424999999999999</c:v>
                </c:pt>
                <c:pt idx="186">
                  <c:v>1.9530000000000001</c:v>
                </c:pt>
                <c:pt idx="187">
                  <c:v>1.9635</c:v>
                </c:pt>
                <c:pt idx="188">
                  <c:v>1.9740000000000002</c:v>
                </c:pt>
                <c:pt idx="189">
                  <c:v>1.9844999999999999</c:v>
                </c:pt>
                <c:pt idx="190">
                  <c:v>1.9950000000000001</c:v>
                </c:pt>
                <c:pt idx="191">
                  <c:v>2.0055000000000001</c:v>
                </c:pt>
                <c:pt idx="192">
                  <c:v>2.0159999999999996</c:v>
                </c:pt>
                <c:pt idx="193">
                  <c:v>2.0265</c:v>
                </c:pt>
                <c:pt idx="194">
                  <c:v>2.0369999999999995</c:v>
                </c:pt>
                <c:pt idx="195">
                  <c:v>2.0474999999999999</c:v>
                </c:pt>
                <c:pt idx="196">
                  <c:v>2.0579999999999998</c:v>
                </c:pt>
                <c:pt idx="197">
                  <c:v>2.0684999999999998</c:v>
                </c:pt>
                <c:pt idx="198">
                  <c:v>2.0789999999999997</c:v>
                </c:pt>
                <c:pt idx="199">
                  <c:v>2.0895000000000001</c:v>
                </c:pt>
                <c:pt idx="200">
                  <c:v>2.1</c:v>
                </c:pt>
                <c:pt idx="201">
                  <c:v>2.1105</c:v>
                </c:pt>
                <c:pt idx="202">
                  <c:v>2.121</c:v>
                </c:pt>
                <c:pt idx="203">
                  <c:v>2.1315</c:v>
                </c:pt>
                <c:pt idx="204">
                  <c:v>2.1419999999999999</c:v>
                </c:pt>
                <c:pt idx="205">
                  <c:v>2.1524999999999994</c:v>
                </c:pt>
                <c:pt idx="206">
                  <c:v>2.1629999999999998</c:v>
                </c:pt>
                <c:pt idx="207">
                  <c:v>2.1735000000000002</c:v>
                </c:pt>
                <c:pt idx="208">
                  <c:v>2.1840000000000002</c:v>
                </c:pt>
                <c:pt idx="209">
                  <c:v>2.1945000000000001</c:v>
                </c:pt>
                <c:pt idx="210">
                  <c:v>2.2050000000000001</c:v>
                </c:pt>
                <c:pt idx="211">
                  <c:v>2.2155</c:v>
                </c:pt>
                <c:pt idx="212">
                  <c:v>2.226</c:v>
                </c:pt>
                <c:pt idx="213">
                  <c:v>2.2364999999999995</c:v>
                </c:pt>
                <c:pt idx="214">
                  <c:v>2.2469999999999999</c:v>
                </c:pt>
                <c:pt idx="215">
                  <c:v>2.2574999999999998</c:v>
                </c:pt>
                <c:pt idx="216">
                  <c:v>2.2680000000000002</c:v>
                </c:pt>
                <c:pt idx="217">
                  <c:v>2.2785000000000002</c:v>
                </c:pt>
                <c:pt idx="218">
                  <c:v>2.2890000000000001</c:v>
                </c:pt>
                <c:pt idx="219">
                  <c:v>2.2995000000000001</c:v>
                </c:pt>
                <c:pt idx="220">
                  <c:v>2.3099999999999996</c:v>
                </c:pt>
                <c:pt idx="221">
                  <c:v>2.3205</c:v>
                </c:pt>
                <c:pt idx="222">
                  <c:v>2.3309999999999995</c:v>
                </c:pt>
                <c:pt idx="223">
                  <c:v>2.3414999999999995</c:v>
                </c:pt>
                <c:pt idx="224">
                  <c:v>2.3519999999999994</c:v>
                </c:pt>
                <c:pt idx="225">
                  <c:v>2.3624999999999994</c:v>
                </c:pt>
                <c:pt idx="226">
                  <c:v>2.3729999999999998</c:v>
                </c:pt>
                <c:pt idx="227">
                  <c:v>2.3835000000000002</c:v>
                </c:pt>
                <c:pt idx="228">
                  <c:v>2.3939999999999997</c:v>
                </c:pt>
                <c:pt idx="229">
                  <c:v>2.4045000000000001</c:v>
                </c:pt>
                <c:pt idx="230">
                  <c:v>2.4149999999999996</c:v>
                </c:pt>
                <c:pt idx="231">
                  <c:v>2.4255</c:v>
                </c:pt>
                <c:pt idx="232">
                  <c:v>2.4359999999999995</c:v>
                </c:pt>
                <c:pt idx="233">
                  <c:v>2.4464999999999995</c:v>
                </c:pt>
                <c:pt idx="234">
                  <c:v>2.4569999999999994</c:v>
                </c:pt>
                <c:pt idx="235">
                  <c:v>2.4674999999999998</c:v>
                </c:pt>
                <c:pt idx="236">
                  <c:v>2.4779999999999998</c:v>
                </c:pt>
                <c:pt idx="237">
                  <c:v>2.4885000000000002</c:v>
                </c:pt>
                <c:pt idx="238">
                  <c:v>2.4989999999999997</c:v>
                </c:pt>
                <c:pt idx="239">
                  <c:v>2.5095000000000001</c:v>
                </c:pt>
                <c:pt idx="240">
                  <c:v>2.52</c:v>
                </c:pt>
                <c:pt idx="241">
                  <c:v>2.5305</c:v>
                </c:pt>
                <c:pt idx="242">
                  <c:v>2.5409999999999999</c:v>
                </c:pt>
                <c:pt idx="243">
                  <c:v>2.5514999999999994</c:v>
                </c:pt>
                <c:pt idx="244">
                  <c:v>2.5619999999999998</c:v>
                </c:pt>
                <c:pt idx="245">
                  <c:v>2.5724999999999993</c:v>
                </c:pt>
                <c:pt idx="246">
                  <c:v>2.5830000000000002</c:v>
                </c:pt>
                <c:pt idx="247">
                  <c:v>2.5935000000000001</c:v>
                </c:pt>
                <c:pt idx="248">
                  <c:v>2.6040000000000001</c:v>
                </c:pt>
                <c:pt idx="249">
                  <c:v>2.6145</c:v>
                </c:pt>
                <c:pt idx="250">
                  <c:v>2.625</c:v>
                </c:pt>
                <c:pt idx="251">
                  <c:v>2.6355</c:v>
                </c:pt>
                <c:pt idx="252">
                  <c:v>2.6459999999999999</c:v>
                </c:pt>
                <c:pt idx="253">
                  <c:v>2.6564999999999994</c:v>
                </c:pt>
                <c:pt idx="254">
                  <c:v>2.6669999999999998</c:v>
                </c:pt>
                <c:pt idx="255">
                  <c:v>2.6775000000000002</c:v>
                </c:pt>
                <c:pt idx="256">
                  <c:v>2.6880000000000002</c:v>
                </c:pt>
                <c:pt idx="257">
                  <c:v>2.6985000000000001</c:v>
                </c:pt>
                <c:pt idx="258">
                  <c:v>2.7090000000000001</c:v>
                </c:pt>
                <c:pt idx="259">
                  <c:v>2.7195</c:v>
                </c:pt>
                <c:pt idx="260">
                  <c:v>2.73</c:v>
                </c:pt>
                <c:pt idx="261">
                  <c:v>2.7404999999999999</c:v>
                </c:pt>
                <c:pt idx="262">
                  <c:v>2.7509999999999999</c:v>
                </c:pt>
                <c:pt idx="263">
                  <c:v>2.7614999999999998</c:v>
                </c:pt>
                <c:pt idx="264">
                  <c:v>2.7719999999999998</c:v>
                </c:pt>
                <c:pt idx="265">
                  <c:v>2.7825000000000002</c:v>
                </c:pt>
                <c:pt idx="266">
                  <c:v>2.7930000000000001</c:v>
                </c:pt>
                <c:pt idx="267">
                  <c:v>2.8035000000000001</c:v>
                </c:pt>
                <c:pt idx="268">
                  <c:v>2.8139999999999996</c:v>
                </c:pt>
                <c:pt idx="269">
                  <c:v>2.8245</c:v>
                </c:pt>
                <c:pt idx="270">
                  <c:v>2.8349999999999995</c:v>
                </c:pt>
                <c:pt idx="271">
                  <c:v>2.8454999999999995</c:v>
                </c:pt>
                <c:pt idx="272">
                  <c:v>2.8559999999999994</c:v>
                </c:pt>
                <c:pt idx="273">
                  <c:v>2.8664999999999994</c:v>
                </c:pt>
                <c:pt idx="274">
                  <c:v>2.8769999999999993</c:v>
                </c:pt>
                <c:pt idx="275">
                  <c:v>2.8875000000000002</c:v>
                </c:pt>
                <c:pt idx="276">
                  <c:v>2.8979999999999997</c:v>
                </c:pt>
                <c:pt idx="277">
                  <c:v>2.9085000000000001</c:v>
                </c:pt>
                <c:pt idx="278">
                  <c:v>2.9189999999999996</c:v>
                </c:pt>
                <c:pt idx="279">
                  <c:v>2.9295</c:v>
                </c:pt>
                <c:pt idx="280">
                  <c:v>2.94</c:v>
                </c:pt>
                <c:pt idx="281">
                  <c:v>2.9504999999999995</c:v>
                </c:pt>
                <c:pt idx="282">
                  <c:v>2.9609999999999999</c:v>
                </c:pt>
                <c:pt idx="283">
                  <c:v>2.9714999999999994</c:v>
                </c:pt>
                <c:pt idx="284">
                  <c:v>2.9819999999999998</c:v>
                </c:pt>
                <c:pt idx="285">
                  <c:v>2.9924999999999997</c:v>
                </c:pt>
                <c:pt idx="286">
                  <c:v>3.0030000000000001</c:v>
                </c:pt>
                <c:pt idx="287">
                  <c:v>3.0135000000000001</c:v>
                </c:pt>
                <c:pt idx="288">
                  <c:v>3.024</c:v>
                </c:pt>
                <c:pt idx="289">
                  <c:v>3.0345</c:v>
                </c:pt>
                <c:pt idx="290">
                  <c:v>3.0449999999999999</c:v>
                </c:pt>
                <c:pt idx="291">
                  <c:v>3.0554999999999994</c:v>
                </c:pt>
                <c:pt idx="292">
                  <c:v>3.0659999999999998</c:v>
                </c:pt>
                <c:pt idx="293">
                  <c:v>3.0764999999999993</c:v>
                </c:pt>
                <c:pt idx="294">
                  <c:v>3.0870000000000002</c:v>
                </c:pt>
                <c:pt idx="295">
                  <c:v>3.0975000000000001</c:v>
                </c:pt>
                <c:pt idx="296">
                  <c:v>3.1080000000000001</c:v>
                </c:pt>
                <c:pt idx="297">
                  <c:v>3.1185</c:v>
                </c:pt>
              </c:numCache>
            </c:numRef>
          </c:xVal>
          <c:yVal>
            <c:numRef>
              <c:f>'flat (2)'!$AV$3:$AV$300</c:f>
              <c:numCache>
                <c:formatCode>General</c:formatCode>
                <c:ptCount val="298"/>
                <c:pt idx="0">
                  <c:v>11154</c:v>
                </c:pt>
                <c:pt idx="1">
                  <c:v>11155</c:v>
                </c:pt>
                <c:pt idx="2">
                  <c:v>11149</c:v>
                </c:pt>
                <c:pt idx="3">
                  <c:v>11161</c:v>
                </c:pt>
                <c:pt idx="4">
                  <c:v>11159</c:v>
                </c:pt>
                <c:pt idx="5">
                  <c:v>11153</c:v>
                </c:pt>
                <c:pt idx="6">
                  <c:v>11174</c:v>
                </c:pt>
                <c:pt idx="7">
                  <c:v>11176</c:v>
                </c:pt>
                <c:pt idx="8">
                  <c:v>11149</c:v>
                </c:pt>
                <c:pt idx="9">
                  <c:v>11174</c:v>
                </c:pt>
                <c:pt idx="10">
                  <c:v>11210</c:v>
                </c:pt>
                <c:pt idx="11">
                  <c:v>11212</c:v>
                </c:pt>
                <c:pt idx="12">
                  <c:v>11213</c:v>
                </c:pt>
                <c:pt idx="13">
                  <c:v>11209</c:v>
                </c:pt>
                <c:pt idx="14">
                  <c:v>11190</c:v>
                </c:pt>
                <c:pt idx="15">
                  <c:v>11146</c:v>
                </c:pt>
                <c:pt idx="16">
                  <c:v>11131</c:v>
                </c:pt>
                <c:pt idx="17">
                  <c:v>11121</c:v>
                </c:pt>
                <c:pt idx="18">
                  <c:v>11117</c:v>
                </c:pt>
                <c:pt idx="19">
                  <c:v>11069</c:v>
                </c:pt>
                <c:pt idx="20">
                  <c:v>11057</c:v>
                </c:pt>
                <c:pt idx="21">
                  <c:v>11020</c:v>
                </c:pt>
                <c:pt idx="22">
                  <c:v>11001</c:v>
                </c:pt>
                <c:pt idx="23">
                  <c:v>11013</c:v>
                </c:pt>
                <c:pt idx="24">
                  <c:v>11048</c:v>
                </c:pt>
                <c:pt idx="25">
                  <c:v>11020</c:v>
                </c:pt>
                <c:pt idx="26">
                  <c:v>11013</c:v>
                </c:pt>
                <c:pt idx="27">
                  <c:v>10972</c:v>
                </c:pt>
                <c:pt idx="28">
                  <c:v>10917</c:v>
                </c:pt>
                <c:pt idx="29">
                  <c:v>10848</c:v>
                </c:pt>
                <c:pt idx="30">
                  <c:v>10820</c:v>
                </c:pt>
                <c:pt idx="31">
                  <c:v>10804</c:v>
                </c:pt>
                <c:pt idx="32">
                  <c:v>10792</c:v>
                </c:pt>
                <c:pt idx="33">
                  <c:v>10774</c:v>
                </c:pt>
                <c:pt idx="34">
                  <c:v>10781</c:v>
                </c:pt>
                <c:pt idx="35">
                  <c:v>10777</c:v>
                </c:pt>
                <c:pt idx="36">
                  <c:v>10777</c:v>
                </c:pt>
                <c:pt idx="37">
                  <c:v>10791</c:v>
                </c:pt>
                <c:pt idx="38">
                  <c:v>10808</c:v>
                </c:pt>
                <c:pt idx="39">
                  <c:v>10807</c:v>
                </c:pt>
                <c:pt idx="40">
                  <c:v>10815</c:v>
                </c:pt>
                <c:pt idx="41">
                  <c:v>10752</c:v>
                </c:pt>
                <c:pt idx="42">
                  <c:v>10698</c:v>
                </c:pt>
                <c:pt idx="43">
                  <c:v>10632</c:v>
                </c:pt>
                <c:pt idx="44">
                  <c:v>10569</c:v>
                </c:pt>
                <c:pt idx="45">
                  <c:v>10494</c:v>
                </c:pt>
                <c:pt idx="46">
                  <c:v>10484</c:v>
                </c:pt>
                <c:pt idx="47">
                  <c:v>10456</c:v>
                </c:pt>
                <c:pt idx="48">
                  <c:v>10443</c:v>
                </c:pt>
                <c:pt idx="49">
                  <c:v>10428</c:v>
                </c:pt>
                <c:pt idx="50">
                  <c:v>10406</c:v>
                </c:pt>
                <c:pt idx="51">
                  <c:v>10361</c:v>
                </c:pt>
                <c:pt idx="52">
                  <c:v>10320</c:v>
                </c:pt>
                <c:pt idx="53">
                  <c:v>10279</c:v>
                </c:pt>
                <c:pt idx="54">
                  <c:v>10246</c:v>
                </c:pt>
                <c:pt idx="55">
                  <c:v>10237</c:v>
                </c:pt>
                <c:pt idx="56">
                  <c:v>10250</c:v>
                </c:pt>
                <c:pt idx="57">
                  <c:v>10254</c:v>
                </c:pt>
                <c:pt idx="58">
                  <c:v>10227</c:v>
                </c:pt>
                <c:pt idx="59">
                  <c:v>10193</c:v>
                </c:pt>
                <c:pt idx="60">
                  <c:v>10162</c:v>
                </c:pt>
                <c:pt idx="61">
                  <c:v>10107</c:v>
                </c:pt>
                <c:pt idx="62">
                  <c:v>10084</c:v>
                </c:pt>
                <c:pt idx="63">
                  <c:v>10057</c:v>
                </c:pt>
                <c:pt idx="64">
                  <c:v>10029</c:v>
                </c:pt>
                <c:pt idx="65">
                  <c:v>9981</c:v>
                </c:pt>
                <c:pt idx="66">
                  <c:v>9957</c:v>
                </c:pt>
                <c:pt idx="67">
                  <c:v>9892</c:v>
                </c:pt>
                <c:pt idx="68">
                  <c:v>9839</c:v>
                </c:pt>
                <c:pt idx="69">
                  <c:v>9811</c:v>
                </c:pt>
                <c:pt idx="70">
                  <c:v>9802</c:v>
                </c:pt>
                <c:pt idx="71">
                  <c:v>9768</c:v>
                </c:pt>
                <c:pt idx="72">
                  <c:v>9751</c:v>
                </c:pt>
                <c:pt idx="73">
                  <c:v>9730</c:v>
                </c:pt>
                <c:pt idx="74">
                  <c:v>9694</c:v>
                </c:pt>
                <c:pt idx="75">
                  <c:v>9647</c:v>
                </c:pt>
                <c:pt idx="76">
                  <c:v>9610</c:v>
                </c:pt>
                <c:pt idx="77">
                  <c:v>9570</c:v>
                </c:pt>
                <c:pt idx="78">
                  <c:v>9541</c:v>
                </c:pt>
                <c:pt idx="79">
                  <c:v>9510</c:v>
                </c:pt>
                <c:pt idx="80">
                  <c:v>9470</c:v>
                </c:pt>
                <c:pt idx="81">
                  <c:v>9445</c:v>
                </c:pt>
                <c:pt idx="82">
                  <c:v>9424</c:v>
                </c:pt>
                <c:pt idx="83">
                  <c:v>9382</c:v>
                </c:pt>
                <c:pt idx="84">
                  <c:v>9336</c:v>
                </c:pt>
                <c:pt idx="85">
                  <c:v>9297</c:v>
                </c:pt>
                <c:pt idx="86">
                  <c:v>9251</c:v>
                </c:pt>
                <c:pt idx="87">
                  <c:v>9212</c:v>
                </c:pt>
                <c:pt idx="88">
                  <c:v>9186</c:v>
                </c:pt>
                <c:pt idx="89">
                  <c:v>9161</c:v>
                </c:pt>
                <c:pt idx="90">
                  <c:v>9134</c:v>
                </c:pt>
                <c:pt idx="91">
                  <c:v>9099</c:v>
                </c:pt>
                <c:pt idx="92">
                  <c:v>9069</c:v>
                </c:pt>
                <c:pt idx="93">
                  <c:v>9053</c:v>
                </c:pt>
                <c:pt idx="94">
                  <c:v>9020</c:v>
                </c:pt>
                <c:pt idx="95">
                  <c:v>8991</c:v>
                </c:pt>
                <c:pt idx="96">
                  <c:v>8966</c:v>
                </c:pt>
                <c:pt idx="97">
                  <c:v>8930</c:v>
                </c:pt>
                <c:pt idx="98">
                  <c:v>8885</c:v>
                </c:pt>
                <c:pt idx="99">
                  <c:v>8853</c:v>
                </c:pt>
                <c:pt idx="100">
                  <c:v>8831</c:v>
                </c:pt>
                <c:pt idx="101">
                  <c:v>8814</c:v>
                </c:pt>
                <c:pt idx="102">
                  <c:v>8786</c:v>
                </c:pt>
                <c:pt idx="103">
                  <c:v>8753</c:v>
                </c:pt>
                <c:pt idx="104">
                  <c:v>8712</c:v>
                </c:pt>
                <c:pt idx="105">
                  <c:v>8656</c:v>
                </c:pt>
                <c:pt idx="106">
                  <c:v>8603</c:v>
                </c:pt>
                <c:pt idx="107">
                  <c:v>8551</c:v>
                </c:pt>
                <c:pt idx="108">
                  <c:v>8525</c:v>
                </c:pt>
                <c:pt idx="109">
                  <c:v>8506</c:v>
                </c:pt>
                <c:pt idx="110">
                  <c:v>8494</c:v>
                </c:pt>
                <c:pt idx="111">
                  <c:v>8476</c:v>
                </c:pt>
                <c:pt idx="112">
                  <c:v>8444</c:v>
                </c:pt>
                <c:pt idx="113">
                  <c:v>8394</c:v>
                </c:pt>
                <c:pt idx="114">
                  <c:v>8354</c:v>
                </c:pt>
                <c:pt idx="115">
                  <c:v>8307</c:v>
                </c:pt>
                <c:pt idx="116">
                  <c:v>8257</c:v>
                </c:pt>
                <c:pt idx="117">
                  <c:v>8211</c:v>
                </c:pt>
                <c:pt idx="118">
                  <c:v>8172</c:v>
                </c:pt>
                <c:pt idx="119">
                  <c:v>8123</c:v>
                </c:pt>
                <c:pt idx="120">
                  <c:v>8083</c:v>
                </c:pt>
                <c:pt idx="121">
                  <c:v>8053</c:v>
                </c:pt>
                <c:pt idx="122">
                  <c:v>8038</c:v>
                </c:pt>
                <c:pt idx="123">
                  <c:v>8005</c:v>
                </c:pt>
                <c:pt idx="124">
                  <c:v>7975</c:v>
                </c:pt>
                <c:pt idx="125">
                  <c:v>7937</c:v>
                </c:pt>
                <c:pt idx="126">
                  <c:v>7886</c:v>
                </c:pt>
                <c:pt idx="127">
                  <c:v>7850</c:v>
                </c:pt>
                <c:pt idx="128">
                  <c:v>7828</c:v>
                </c:pt>
                <c:pt idx="129">
                  <c:v>7796</c:v>
                </c:pt>
                <c:pt idx="130">
                  <c:v>7783</c:v>
                </c:pt>
                <c:pt idx="131">
                  <c:v>7792</c:v>
                </c:pt>
                <c:pt idx="132">
                  <c:v>7779</c:v>
                </c:pt>
                <c:pt idx="133">
                  <c:v>7739</c:v>
                </c:pt>
                <c:pt idx="134">
                  <c:v>7707</c:v>
                </c:pt>
                <c:pt idx="135">
                  <c:v>7648</c:v>
                </c:pt>
                <c:pt idx="136">
                  <c:v>7564</c:v>
                </c:pt>
                <c:pt idx="137">
                  <c:v>7496</c:v>
                </c:pt>
                <c:pt idx="138">
                  <c:v>7459</c:v>
                </c:pt>
                <c:pt idx="139">
                  <c:v>7429</c:v>
                </c:pt>
                <c:pt idx="140">
                  <c:v>7418</c:v>
                </c:pt>
                <c:pt idx="141">
                  <c:v>7409</c:v>
                </c:pt>
                <c:pt idx="142">
                  <c:v>7387</c:v>
                </c:pt>
                <c:pt idx="143">
                  <c:v>7357</c:v>
                </c:pt>
                <c:pt idx="144">
                  <c:v>7317</c:v>
                </c:pt>
                <c:pt idx="145">
                  <c:v>7274</c:v>
                </c:pt>
                <c:pt idx="146">
                  <c:v>7233</c:v>
                </c:pt>
                <c:pt idx="147">
                  <c:v>7195</c:v>
                </c:pt>
                <c:pt idx="148">
                  <c:v>7160</c:v>
                </c:pt>
                <c:pt idx="149">
                  <c:v>7131</c:v>
                </c:pt>
                <c:pt idx="150">
                  <c:v>7094</c:v>
                </c:pt>
                <c:pt idx="151">
                  <c:v>7065</c:v>
                </c:pt>
                <c:pt idx="152">
                  <c:v>7028</c:v>
                </c:pt>
                <c:pt idx="153">
                  <c:v>6983</c:v>
                </c:pt>
                <c:pt idx="154">
                  <c:v>6939</c:v>
                </c:pt>
                <c:pt idx="155">
                  <c:v>6902</c:v>
                </c:pt>
                <c:pt idx="156">
                  <c:v>6855</c:v>
                </c:pt>
                <c:pt idx="157">
                  <c:v>6824</c:v>
                </c:pt>
                <c:pt idx="158">
                  <c:v>6795</c:v>
                </c:pt>
                <c:pt idx="159">
                  <c:v>6764</c:v>
                </c:pt>
                <c:pt idx="160">
                  <c:v>6729</c:v>
                </c:pt>
                <c:pt idx="161">
                  <c:v>6705</c:v>
                </c:pt>
                <c:pt idx="162">
                  <c:v>6676</c:v>
                </c:pt>
                <c:pt idx="163">
                  <c:v>6645</c:v>
                </c:pt>
                <c:pt idx="164">
                  <c:v>6622</c:v>
                </c:pt>
                <c:pt idx="165">
                  <c:v>6592</c:v>
                </c:pt>
                <c:pt idx="166">
                  <c:v>6552</c:v>
                </c:pt>
                <c:pt idx="167">
                  <c:v>6512</c:v>
                </c:pt>
                <c:pt idx="168">
                  <c:v>6481</c:v>
                </c:pt>
                <c:pt idx="169">
                  <c:v>6443</c:v>
                </c:pt>
                <c:pt idx="170">
                  <c:v>6423</c:v>
                </c:pt>
                <c:pt idx="171">
                  <c:v>6409</c:v>
                </c:pt>
                <c:pt idx="172">
                  <c:v>6399</c:v>
                </c:pt>
                <c:pt idx="173">
                  <c:v>6378</c:v>
                </c:pt>
                <c:pt idx="174">
                  <c:v>6355</c:v>
                </c:pt>
                <c:pt idx="175">
                  <c:v>6322</c:v>
                </c:pt>
                <c:pt idx="176">
                  <c:v>6281</c:v>
                </c:pt>
                <c:pt idx="177">
                  <c:v>6236</c:v>
                </c:pt>
                <c:pt idx="178">
                  <c:v>6202</c:v>
                </c:pt>
                <c:pt idx="179">
                  <c:v>6166</c:v>
                </c:pt>
                <c:pt idx="180">
                  <c:v>6131</c:v>
                </c:pt>
                <c:pt idx="181">
                  <c:v>6110</c:v>
                </c:pt>
                <c:pt idx="182">
                  <c:v>6090</c:v>
                </c:pt>
                <c:pt idx="183">
                  <c:v>6067</c:v>
                </c:pt>
                <c:pt idx="184">
                  <c:v>6041</c:v>
                </c:pt>
                <c:pt idx="185">
                  <c:v>6009</c:v>
                </c:pt>
                <c:pt idx="186">
                  <c:v>5973</c:v>
                </c:pt>
                <c:pt idx="187">
                  <c:v>5932</c:v>
                </c:pt>
                <c:pt idx="188">
                  <c:v>5890</c:v>
                </c:pt>
                <c:pt idx="189">
                  <c:v>5854</c:v>
                </c:pt>
                <c:pt idx="190">
                  <c:v>5824</c:v>
                </c:pt>
                <c:pt idx="191">
                  <c:v>5790</c:v>
                </c:pt>
                <c:pt idx="192">
                  <c:v>5763</c:v>
                </c:pt>
                <c:pt idx="193">
                  <c:v>5729</c:v>
                </c:pt>
                <c:pt idx="194">
                  <c:v>5695</c:v>
                </c:pt>
                <c:pt idx="195">
                  <c:v>5665</c:v>
                </c:pt>
                <c:pt idx="196">
                  <c:v>5646</c:v>
                </c:pt>
                <c:pt idx="197">
                  <c:v>5627</c:v>
                </c:pt>
                <c:pt idx="198">
                  <c:v>5601</c:v>
                </c:pt>
                <c:pt idx="199">
                  <c:v>5569</c:v>
                </c:pt>
                <c:pt idx="200">
                  <c:v>5538</c:v>
                </c:pt>
                <c:pt idx="201">
                  <c:v>5503</c:v>
                </c:pt>
                <c:pt idx="202">
                  <c:v>5475</c:v>
                </c:pt>
                <c:pt idx="203">
                  <c:v>5460</c:v>
                </c:pt>
                <c:pt idx="204">
                  <c:v>5446</c:v>
                </c:pt>
                <c:pt idx="205">
                  <c:v>5424</c:v>
                </c:pt>
                <c:pt idx="206">
                  <c:v>5389</c:v>
                </c:pt>
                <c:pt idx="207">
                  <c:v>5351</c:v>
                </c:pt>
                <c:pt idx="208">
                  <c:v>5317</c:v>
                </c:pt>
                <c:pt idx="209">
                  <c:v>5287</c:v>
                </c:pt>
                <c:pt idx="210">
                  <c:v>5261</c:v>
                </c:pt>
                <c:pt idx="211">
                  <c:v>5238</c:v>
                </c:pt>
                <c:pt idx="212">
                  <c:v>5208</c:v>
                </c:pt>
                <c:pt idx="213">
                  <c:v>5177</c:v>
                </c:pt>
                <c:pt idx="214">
                  <c:v>5144</c:v>
                </c:pt>
                <c:pt idx="215">
                  <c:v>5120</c:v>
                </c:pt>
                <c:pt idx="216">
                  <c:v>5099</c:v>
                </c:pt>
                <c:pt idx="217">
                  <c:v>5080</c:v>
                </c:pt>
                <c:pt idx="218">
                  <c:v>5057</c:v>
                </c:pt>
                <c:pt idx="219">
                  <c:v>5033</c:v>
                </c:pt>
                <c:pt idx="220">
                  <c:v>4996</c:v>
                </c:pt>
                <c:pt idx="221">
                  <c:v>4964</c:v>
                </c:pt>
                <c:pt idx="222">
                  <c:v>4928</c:v>
                </c:pt>
                <c:pt idx="223">
                  <c:v>4898</c:v>
                </c:pt>
                <c:pt idx="224">
                  <c:v>4866</c:v>
                </c:pt>
                <c:pt idx="225">
                  <c:v>4837</c:v>
                </c:pt>
                <c:pt idx="226">
                  <c:v>4806</c:v>
                </c:pt>
                <c:pt idx="227">
                  <c:v>4784</c:v>
                </c:pt>
                <c:pt idx="228">
                  <c:v>4762</c:v>
                </c:pt>
                <c:pt idx="229">
                  <c:v>4745</c:v>
                </c:pt>
                <c:pt idx="230">
                  <c:v>4733</c:v>
                </c:pt>
                <c:pt idx="231">
                  <c:v>4720</c:v>
                </c:pt>
                <c:pt idx="232">
                  <c:v>4706</c:v>
                </c:pt>
                <c:pt idx="233">
                  <c:v>4685</c:v>
                </c:pt>
                <c:pt idx="234">
                  <c:v>4664</c:v>
                </c:pt>
                <c:pt idx="235">
                  <c:v>4642</c:v>
                </c:pt>
                <c:pt idx="236">
                  <c:v>4625</c:v>
                </c:pt>
                <c:pt idx="237">
                  <c:v>4600</c:v>
                </c:pt>
                <c:pt idx="238">
                  <c:v>4574</c:v>
                </c:pt>
                <c:pt idx="239">
                  <c:v>4549</c:v>
                </c:pt>
                <c:pt idx="240">
                  <c:v>4526</c:v>
                </c:pt>
                <c:pt idx="241">
                  <c:v>4496</c:v>
                </c:pt>
                <c:pt idx="242">
                  <c:v>4475</c:v>
                </c:pt>
                <c:pt idx="243">
                  <c:v>4459</c:v>
                </c:pt>
                <c:pt idx="244">
                  <c:v>4441</c:v>
                </c:pt>
                <c:pt idx="245">
                  <c:v>4420</c:v>
                </c:pt>
                <c:pt idx="246">
                  <c:v>4408</c:v>
                </c:pt>
                <c:pt idx="247">
                  <c:v>4390</c:v>
                </c:pt>
                <c:pt idx="248">
                  <c:v>4373</c:v>
                </c:pt>
                <c:pt idx="249">
                  <c:v>4357</c:v>
                </c:pt>
                <c:pt idx="250">
                  <c:v>4342</c:v>
                </c:pt>
                <c:pt idx="251">
                  <c:v>4322</c:v>
                </c:pt>
                <c:pt idx="252">
                  <c:v>4300</c:v>
                </c:pt>
                <c:pt idx="253">
                  <c:v>4274</c:v>
                </c:pt>
                <c:pt idx="254">
                  <c:v>4247</c:v>
                </c:pt>
                <c:pt idx="255">
                  <c:v>4223</c:v>
                </c:pt>
                <c:pt idx="256">
                  <c:v>4200</c:v>
                </c:pt>
                <c:pt idx="257">
                  <c:v>4178</c:v>
                </c:pt>
                <c:pt idx="258">
                  <c:v>4161</c:v>
                </c:pt>
                <c:pt idx="259">
                  <c:v>4147</c:v>
                </c:pt>
                <c:pt idx="260">
                  <c:v>4130</c:v>
                </c:pt>
                <c:pt idx="261">
                  <c:v>4112</c:v>
                </c:pt>
                <c:pt idx="262">
                  <c:v>4098</c:v>
                </c:pt>
                <c:pt idx="263">
                  <c:v>4082</c:v>
                </c:pt>
                <c:pt idx="264">
                  <c:v>4065</c:v>
                </c:pt>
                <c:pt idx="265">
                  <c:v>4051</c:v>
                </c:pt>
                <c:pt idx="266">
                  <c:v>4037</c:v>
                </c:pt>
                <c:pt idx="267">
                  <c:v>4015</c:v>
                </c:pt>
                <c:pt idx="268">
                  <c:v>3995</c:v>
                </c:pt>
                <c:pt idx="269">
                  <c:v>3981</c:v>
                </c:pt>
              </c:numCache>
            </c:numRef>
          </c:yVal>
          <c:smooth val="1"/>
        </c:ser>
        <c:ser>
          <c:idx val="3"/>
          <c:order val="3"/>
          <c:tx>
            <c:v>i=3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'flat (2)'!$A$3:$A$300</c:f>
              <c:numCache>
                <c:formatCode>General</c:formatCode>
                <c:ptCount val="298"/>
                <c:pt idx="0">
                  <c:v>0</c:v>
                </c:pt>
                <c:pt idx="1">
                  <c:v>1.0500000000000002E-2</c:v>
                </c:pt>
                <c:pt idx="2">
                  <c:v>2.1000000000000005E-2</c:v>
                </c:pt>
                <c:pt idx="3">
                  <c:v>3.15E-2</c:v>
                </c:pt>
                <c:pt idx="4">
                  <c:v>4.200000000000001E-2</c:v>
                </c:pt>
                <c:pt idx="5">
                  <c:v>5.2500000000000005E-2</c:v>
                </c:pt>
                <c:pt idx="6">
                  <c:v>6.3E-2</c:v>
                </c:pt>
                <c:pt idx="7">
                  <c:v>7.350000000000001E-2</c:v>
                </c:pt>
                <c:pt idx="8">
                  <c:v>8.4000000000000019E-2</c:v>
                </c:pt>
                <c:pt idx="9">
                  <c:v>9.4500000000000015E-2</c:v>
                </c:pt>
                <c:pt idx="10">
                  <c:v>0.10500000000000001</c:v>
                </c:pt>
                <c:pt idx="11">
                  <c:v>0.11550000000000002</c:v>
                </c:pt>
                <c:pt idx="12">
                  <c:v>0.126</c:v>
                </c:pt>
                <c:pt idx="13">
                  <c:v>0.13650000000000001</c:v>
                </c:pt>
                <c:pt idx="14">
                  <c:v>0.14700000000000002</c:v>
                </c:pt>
                <c:pt idx="15">
                  <c:v>0.15750000000000003</c:v>
                </c:pt>
                <c:pt idx="16">
                  <c:v>0.16800000000000001</c:v>
                </c:pt>
                <c:pt idx="17">
                  <c:v>0.17850000000000002</c:v>
                </c:pt>
                <c:pt idx="18">
                  <c:v>0.18900000000000003</c:v>
                </c:pt>
                <c:pt idx="19">
                  <c:v>0.19950000000000001</c:v>
                </c:pt>
                <c:pt idx="20">
                  <c:v>0.21000000000000002</c:v>
                </c:pt>
                <c:pt idx="21">
                  <c:v>0.2205</c:v>
                </c:pt>
                <c:pt idx="22">
                  <c:v>0.23100000000000001</c:v>
                </c:pt>
                <c:pt idx="23">
                  <c:v>0.24150000000000002</c:v>
                </c:pt>
                <c:pt idx="24">
                  <c:v>0.252</c:v>
                </c:pt>
                <c:pt idx="25">
                  <c:v>0.26250000000000001</c:v>
                </c:pt>
                <c:pt idx="26">
                  <c:v>0.27300000000000002</c:v>
                </c:pt>
                <c:pt idx="27">
                  <c:v>0.28350000000000003</c:v>
                </c:pt>
                <c:pt idx="28">
                  <c:v>0.29400000000000004</c:v>
                </c:pt>
                <c:pt idx="29">
                  <c:v>0.3045000000000001</c:v>
                </c:pt>
                <c:pt idx="30">
                  <c:v>0.31500000000000006</c:v>
                </c:pt>
                <c:pt idx="31">
                  <c:v>0.32550000000000007</c:v>
                </c:pt>
                <c:pt idx="32">
                  <c:v>0.33600000000000008</c:v>
                </c:pt>
                <c:pt idx="33">
                  <c:v>0.34650000000000003</c:v>
                </c:pt>
                <c:pt idx="34">
                  <c:v>0.35700000000000004</c:v>
                </c:pt>
                <c:pt idx="35">
                  <c:v>0.3675000000000001</c:v>
                </c:pt>
                <c:pt idx="36">
                  <c:v>0.37800000000000006</c:v>
                </c:pt>
                <c:pt idx="37">
                  <c:v>0.38850000000000007</c:v>
                </c:pt>
                <c:pt idx="38">
                  <c:v>0.39900000000000008</c:v>
                </c:pt>
                <c:pt idx="39">
                  <c:v>0.40950000000000003</c:v>
                </c:pt>
                <c:pt idx="40">
                  <c:v>0.42000000000000004</c:v>
                </c:pt>
                <c:pt idx="41">
                  <c:v>0.4305000000000001</c:v>
                </c:pt>
                <c:pt idx="42">
                  <c:v>0.441</c:v>
                </c:pt>
                <c:pt idx="43">
                  <c:v>0.45150000000000001</c:v>
                </c:pt>
                <c:pt idx="44">
                  <c:v>0.46200000000000002</c:v>
                </c:pt>
                <c:pt idx="45">
                  <c:v>0.47250000000000003</c:v>
                </c:pt>
                <c:pt idx="46">
                  <c:v>0.48300000000000004</c:v>
                </c:pt>
                <c:pt idx="47">
                  <c:v>0.49350000000000011</c:v>
                </c:pt>
                <c:pt idx="48">
                  <c:v>0.504</c:v>
                </c:pt>
                <c:pt idx="49">
                  <c:v>0.51449999999999996</c:v>
                </c:pt>
                <c:pt idx="50">
                  <c:v>0.52500000000000002</c:v>
                </c:pt>
                <c:pt idx="51">
                  <c:v>0.53549999999999998</c:v>
                </c:pt>
                <c:pt idx="52">
                  <c:v>0.54600000000000004</c:v>
                </c:pt>
                <c:pt idx="53">
                  <c:v>0.55649999999999999</c:v>
                </c:pt>
                <c:pt idx="54">
                  <c:v>0.56699999999999995</c:v>
                </c:pt>
                <c:pt idx="55">
                  <c:v>0.57750000000000001</c:v>
                </c:pt>
                <c:pt idx="56">
                  <c:v>0.58799999999999997</c:v>
                </c:pt>
                <c:pt idx="57">
                  <c:v>0.59849999999999992</c:v>
                </c:pt>
                <c:pt idx="58">
                  <c:v>0.6090000000000001</c:v>
                </c:pt>
                <c:pt idx="59">
                  <c:v>0.61950000000000005</c:v>
                </c:pt>
                <c:pt idx="60">
                  <c:v>0.63000000000000012</c:v>
                </c:pt>
                <c:pt idx="61">
                  <c:v>0.64050000000000007</c:v>
                </c:pt>
                <c:pt idx="62">
                  <c:v>0.65100000000000013</c:v>
                </c:pt>
                <c:pt idx="63">
                  <c:v>0.66150000000000009</c:v>
                </c:pt>
                <c:pt idx="64">
                  <c:v>0.67200000000000015</c:v>
                </c:pt>
                <c:pt idx="65">
                  <c:v>0.6825</c:v>
                </c:pt>
                <c:pt idx="66">
                  <c:v>0.69299999999999995</c:v>
                </c:pt>
                <c:pt idx="67">
                  <c:v>0.70350000000000001</c:v>
                </c:pt>
                <c:pt idx="68">
                  <c:v>0.71400000000000008</c:v>
                </c:pt>
                <c:pt idx="69">
                  <c:v>0.72450000000000003</c:v>
                </c:pt>
                <c:pt idx="70">
                  <c:v>0.7350000000000001</c:v>
                </c:pt>
                <c:pt idx="71">
                  <c:v>0.74550000000000005</c:v>
                </c:pt>
                <c:pt idx="72">
                  <c:v>0.75600000000000012</c:v>
                </c:pt>
                <c:pt idx="73">
                  <c:v>0.76650000000000007</c:v>
                </c:pt>
                <c:pt idx="74">
                  <c:v>0.77700000000000014</c:v>
                </c:pt>
                <c:pt idx="75">
                  <c:v>0.78749999999999998</c:v>
                </c:pt>
                <c:pt idx="76">
                  <c:v>0.79800000000000004</c:v>
                </c:pt>
                <c:pt idx="77">
                  <c:v>0.8085</c:v>
                </c:pt>
                <c:pt idx="78">
                  <c:v>0.81899999999999995</c:v>
                </c:pt>
                <c:pt idx="79">
                  <c:v>0.82950000000000002</c:v>
                </c:pt>
                <c:pt idx="80">
                  <c:v>0.84000000000000008</c:v>
                </c:pt>
                <c:pt idx="81">
                  <c:v>0.85050000000000003</c:v>
                </c:pt>
                <c:pt idx="82">
                  <c:v>0.8610000000000001</c:v>
                </c:pt>
                <c:pt idx="83">
                  <c:v>0.87150000000000005</c:v>
                </c:pt>
                <c:pt idx="84">
                  <c:v>0.88200000000000001</c:v>
                </c:pt>
                <c:pt idx="85">
                  <c:v>0.89249999999999996</c:v>
                </c:pt>
                <c:pt idx="86">
                  <c:v>0.90300000000000002</c:v>
                </c:pt>
                <c:pt idx="87">
                  <c:v>0.91349999999999998</c:v>
                </c:pt>
                <c:pt idx="88">
                  <c:v>0.92400000000000004</c:v>
                </c:pt>
                <c:pt idx="89">
                  <c:v>0.9345</c:v>
                </c:pt>
                <c:pt idx="90">
                  <c:v>0.94499999999999995</c:v>
                </c:pt>
                <c:pt idx="91">
                  <c:v>0.95550000000000002</c:v>
                </c:pt>
                <c:pt idx="92">
                  <c:v>0.96600000000000008</c:v>
                </c:pt>
                <c:pt idx="93">
                  <c:v>0.97650000000000003</c:v>
                </c:pt>
                <c:pt idx="94">
                  <c:v>0.98699999999999999</c:v>
                </c:pt>
                <c:pt idx="95">
                  <c:v>0.99749999999999994</c:v>
                </c:pt>
                <c:pt idx="96">
                  <c:v>1.008</c:v>
                </c:pt>
                <c:pt idx="97">
                  <c:v>1.0185</c:v>
                </c:pt>
                <c:pt idx="98">
                  <c:v>1.0289999999999997</c:v>
                </c:pt>
                <c:pt idx="99">
                  <c:v>1.0394999999999999</c:v>
                </c:pt>
                <c:pt idx="100">
                  <c:v>1.05</c:v>
                </c:pt>
                <c:pt idx="101">
                  <c:v>1.0605</c:v>
                </c:pt>
                <c:pt idx="102">
                  <c:v>1.071</c:v>
                </c:pt>
                <c:pt idx="103">
                  <c:v>1.0814999999999997</c:v>
                </c:pt>
                <c:pt idx="104">
                  <c:v>1.0920000000000001</c:v>
                </c:pt>
                <c:pt idx="105">
                  <c:v>1.1025</c:v>
                </c:pt>
                <c:pt idx="106">
                  <c:v>1.113</c:v>
                </c:pt>
                <c:pt idx="107">
                  <c:v>1.1234999999999997</c:v>
                </c:pt>
                <c:pt idx="108">
                  <c:v>1.1339999999999997</c:v>
                </c:pt>
                <c:pt idx="109">
                  <c:v>1.1445000000000001</c:v>
                </c:pt>
                <c:pt idx="110">
                  <c:v>1.155</c:v>
                </c:pt>
                <c:pt idx="111">
                  <c:v>1.1655</c:v>
                </c:pt>
                <c:pt idx="112">
                  <c:v>1.1759999999999997</c:v>
                </c:pt>
                <c:pt idx="113">
                  <c:v>1.1865000000000001</c:v>
                </c:pt>
                <c:pt idx="114">
                  <c:v>1.1970000000000001</c:v>
                </c:pt>
                <c:pt idx="115">
                  <c:v>1.2074999999999998</c:v>
                </c:pt>
                <c:pt idx="116">
                  <c:v>1.218</c:v>
                </c:pt>
                <c:pt idx="117">
                  <c:v>1.2284999999999997</c:v>
                </c:pt>
                <c:pt idx="118">
                  <c:v>1.2389999999999999</c:v>
                </c:pt>
                <c:pt idx="119">
                  <c:v>1.2494999999999998</c:v>
                </c:pt>
                <c:pt idx="120">
                  <c:v>1.26</c:v>
                </c:pt>
                <c:pt idx="121">
                  <c:v>1.2705</c:v>
                </c:pt>
                <c:pt idx="122">
                  <c:v>1.2809999999999997</c:v>
                </c:pt>
                <c:pt idx="123">
                  <c:v>1.2914999999999999</c:v>
                </c:pt>
                <c:pt idx="124">
                  <c:v>1.302</c:v>
                </c:pt>
                <c:pt idx="125">
                  <c:v>1.3125</c:v>
                </c:pt>
                <c:pt idx="126">
                  <c:v>1.323</c:v>
                </c:pt>
                <c:pt idx="127">
                  <c:v>1.3334999999999997</c:v>
                </c:pt>
                <c:pt idx="128">
                  <c:v>1.3440000000000001</c:v>
                </c:pt>
                <c:pt idx="129">
                  <c:v>1.3545</c:v>
                </c:pt>
                <c:pt idx="130">
                  <c:v>1.365</c:v>
                </c:pt>
                <c:pt idx="131">
                  <c:v>1.3754999999999997</c:v>
                </c:pt>
                <c:pt idx="132">
                  <c:v>1.3859999999999997</c:v>
                </c:pt>
                <c:pt idx="133">
                  <c:v>1.3965000000000001</c:v>
                </c:pt>
                <c:pt idx="134">
                  <c:v>1.4069999999999998</c:v>
                </c:pt>
                <c:pt idx="135">
                  <c:v>1.4174999999999998</c:v>
                </c:pt>
                <c:pt idx="136">
                  <c:v>1.4279999999999995</c:v>
                </c:pt>
                <c:pt idx="137">
                  <c:v>1.4384999999999997</c:v>
                </c:pt>
                <c:pt idx="138">
                  <c:v>1.4489999999999998</c:v>
                </c:pt>
                <c:pt idx="139">
                  <c:v>1.4594999999999998</c:v>
                </c:pt>
                <c:pt idx="140">
                  <c:v>1.47</c:v>
                </c:pt>
                <c:pt idx="141">
                  <c:v>1.4804999999999997</c:v>
                </c:pt>
                <c:pt idx="142">
                  <c:v>1.4909999999999999</c:v>
                </c:pt>
                <c:pt idx="143">
                  <c:v>1.5014999999999998</c:v>
                </c:pt>
                <c:pt idx="144">
                  <c:v>1.512</c:v>
                </c:pt>
                <c:pt idx="145">
                  <c:v>1.5225</c:v>
                </c:pt>
                <c:pt idx="146">
                  <c:v>1.5329999999999997</c:v>
                </c:pt>
                <c:pt idx="147">
                  <c:v>1.5434999999999999</c:v>
                </c:pt>
                <c:pt idx="148">
                  <c:v>1.554</c:v>
                </c:pt>
                <c:pt idx="149">
                  <c:v>1.5645</c:v>
                </c:pt>
                <c:pt idx="150">
                  <c:v>1.575</c:v>
                </c:pt>
                <c:pt idx="151">
                  <c:v>1.5854999999999997</c:v>
                </c:pt>
                <c:pt idx="152">
                  <c:v>1.5960000000000001</c:v>
                </c:pt>
                <c:pt idx="153">
                  <c:v>1.6065</c:v>
                </c:pt>
                <c:pt idx="154">
                  <c:v>1.617</c:v>
                </c:pt>
                <c:pt idx="155">
                  <c:v>1.6274999999999997</c:v>
                </c:pt>
                <c:pt idx="156">
                  <c:v>1.6379999999999997</c:v>
                </c:pt>
                <c:pt idx="157">
                  <c:v>1.6485000000000001</c:v>
                </c:pt>
                <c:pt idx="158">
                  <c:v>1.659</c:v>
                </c:pt>
                <c:pt idx="159">
                  <c:v>1.6695</c:v>
                </c:pt>
                <c:pt idx="160">
                  <c:v>1.6800000000000002</c:v>
                </c:pt>
                <c:pt idx="161">
                  <c:v>1.6904999999999999</c:v>
                </c:pt>
                <c:pt idx="162">
                  <c:v>1.7009999999999998</c:v>
                </c:pt>
                <c:pt idx="163">
                  <c:v>1.7114999999999998</c:v>
                </c:pt>
                <c:pt idx="164">
                  <c:v>1.722</c:v>
                </c:pt>
                <c:pt idx="165">
                  <c:v>1.7324999999999997</c:v>
                </c:pt>
                <c:pt idx="166">
                  <c:v>1.7429999999999999</c:v>
                </c:pt>
                <c:pt idx="167">
                  <c:v>1.7534999999999998</c:v>
                </c:pt>
                <c:pt idx="168">
                  <c:v>1.764</c:v>
                </c:pt>
                <c:pt idx="169">
                  <c:v>1.7745</c:v>
                </c:pt>
                <c:pt idx="170">
                  <c:v>1.7849999999999997</c:v>
                </c:pt>
                <c:pt idx="171">
                  <c:v>1.7954999999999999</c:v>
                </c:pt>
                <c:pt idx="172">
                  <c:v>1.806</c:v>
                </c:pt>
                <c:pt idx="173">
                  <c:v>1.8165</c:v>
                </c:pt>
                <c:pt idx="174">
                  <c:v>1.827</c:v>
                </c:pt>
                <c:pt idx="175">
                  <c:v>1.8374999999999997</c:v>
                </c:pt>
                <c:pt idx="176">
                  <c:v>1.8480000000000001</c:v>
                </c:pt>
                <c:pt idx="177">
                  <c:v>1.8585</c:v>
                </c:pt>
                <c:pt idx="178">
                  <c:v>1.869</c:v>
                </c:pt>
                <c:pt idx="179">
                  <c:v>1.8794999999999997</c:v>
                </c:pt>
                <c:pt idx="180">
                  <c:v>1.8900000000000001</c:v>
                </c:pt>
                <c:pt idx="181">
                  <c:v>1.9005000000000001</c:v>
                </c:pt>
                <c:pt idx="182">
                  <c:v>1.911</c:v>
                </c:pt>
                <c:pt idx="183">
                  <c:v>1.9215</c:v>
                </c:pt>
                <c:pt idx="184">
                  <c:v>1.9319999999999997</c:v>
                </c:pt>
                <c:pt idx="185">
                  <c:v>1.9424999999999999</c:v>
                </c:pt>
                <c:pt idx="186">
                  <c:v>1.9530000000000001</c:v>
                </c:pt>
                <c:pt idx="187">
                  <c:v>1.9635</c:v>
                </c:pt>
                <c:pt idx="188">
                  <c:v>1.9740000000000002</c:v>
                </c:pt>
                <c:pt idx="189">
                  <c:v>1.9844999999999999</c:v>
                </c:pt>
                <c:pt idx="190">
                  <c:v>1.9950000000000001</c:v>
                </c:pt>
                <c:pt idx="191">
                  <c:v>2.0055000000000001</c:v>
                </c:pt>
                <c:pt idx="192">
                  <c:v>2.0159999999999996</c:v>
                </c:pt>
                <c:pt idx="193">
                  <c:v>2.0265</c:v>
                </c:pt>
                <c:pt idx="194">
                  <c:v>2.0369999999999995</c:v>
                </c:pt>
                <c:pt idx="195">
                  <c:v>2.0474999999999999</c:v>
                </c:pt>
                <c:pt idx="196">
                  <c:v>2.0579999999999998</c:v>
                </c:pt>
                <c:pt idx="197">
                  <c:v>2.0684999999999998</c:v>
                </c:pt>
                <c:pt idx="198">
                  <c:v>2.0789999999999997</c:v>
                </c:pt>
                <c:pt idx="199">
                  <c:v>2.0895000000000001</c:v>
                </c:pt>
                <c:pt idx="200">
                  <c:v>2.1</c:v>
                </c:pt>
                <c:pt idx="201">
                  <c:v>2.1105</c:v>
                </c:pt>
                <c:pt idx="202">
                  <c:v>2.121</c:v>
                </c:pt>
                <c:pt idx="203">
                  <c:v>2.1315</c:v>
                </c:pt>
                <c:pt idx="204">
                  <c:v>2.1419999999999999</c:v>
                </c:pt>
                <c:pt idx="205">
                  <c:v>2.1524999999999994</c:v>
                </c:pt>
                <c:pt idx="206">
                  <c:v>2.1629999999999998</c:v>
                </c:pt>
                <c:pt idx="207">
                  <c:v>2.1735000000000002</c:v>
                </c:pt>
                <c:pt idx="208">
                  <c:v>2.1840000000000002</c:v>
                </c:pt>
                <c:pt idx="209">
                  <c:v>2.1945000000000001</c:v>
                </c:pt>
                <c:pt idx="210">
                  <c:v>2.2050000000000001</c:v>
                </c:pt>
                <c:pt idx="211">
                  <c:v>2.2155</c:v>
                </c:pt>
                <c:pt idx="212">
                  <c:v>2.226</c:v>
                </c:pt>
                <c:pt idx="213">
                  <c:v>2.2364999999999995</c:v>
                </c:pt>
                <c:pt idx="214">
                  <c:v>2.2469999999999999</c:v>
                </c:pt>
                <c:pt idx="215">
                  <c:v>2.2574999999999998</c:v>
                </c:pt>
                <c:pt idx="216">
                  <c:v>2.2680000000000002</c:v>
                </c:pt>
                <c:pt idx="217">
                  <c:v>2.2785000000000002</c:v>
                </c:pt>
                <c:pt idx="218">
                  <c:v>2.2890000000000001</c:v>
                </c:pt>
                <c:pt idx="219">
                  <c:v>2.2995000000000001</c:v>
                </c:pt>
                <c:pt idx="220">
                  <c:v>2.3099999999999996</c:v>
                </c:pt>
                <c:pt idx="221">
                  <c:v>2.3205</c:v>
                </c:pt>
                <c:pt idx="222">
                  <c:v>2.3309999999999995</c:v>
                </c:pt>
                <c:pt idx="223">
                  <c:v>2.3414999999999995</c:v>
                </c:pt>
                <c:pt idx="224">
                  <c:v>2.3519999999999994</c:v>
                </c:pt>
                <c:pt idx="225">
                  <c:v>2.3624999999999994</c:v>
                </c:pt>
                <c:pt idx="226">
                  <c:v>2.3729999999999998</c:v>
                </c:pt>
                <c:pt idx="227">
                  <c:v>2.3835000000000002</c:v>
                </c:pt>
                <c:pt idx="228">
                  <c:v>2.3939999999999997</c:v>
                </c:pt>
                <c:pt idx="229">
                  <c:v>2.4045000000000001</c:v>
                </c:pt>
                <c:pt idx="230">
                  <c:v>2.4149999999999996</c:v>
                </c:pt>
                <c:pt idx="231">
                  <c:v>2.4255</c:v>
                </c:pt>
                <c:pt idx="232">
                  <c:v>2.4359999999999995</c:v>
                </c:pt>
                <c:pt idx="233">
                  <c:v>2.4464999999999995</c:v>
                </c:pt>
                <c:pt idx="234">
                  <c:v>2.4569999999999994</c:v>
                </c:pt>
                <c:pt idx="235">
                  <c:v>2.4674999999999998</c:v>
                </c:pt>
                <c:pt idx="236">
                  <c:v>2.4779999999999998</c:v>
                </c:pt>
                <c:pt idx="237">
                  <c:v>2.4885000000000002</c:v>
                </c:pt>
                <c:pt idx="238">
                  <c:v>2.4989999999999997</c:v>
                </c:pt>
                <c:pt idx="239">
                  <c:v>2.5095000000000001</c:v>
                </c:pt>
                <c:pt idx="240">
                  <c:v>2.52</c:v>
                </c:pt>
                <c:pt idx="241">
                  <c:v>2.5305</c:v>
                </c:pt>
                <c:pt idx="242">
                  <c:v>2.5409999999999999</c:v>
                </c:pt>
                <c:pt idx="243">
                  <c:v>2.5514999999999994</c:v>
                </c:pt>
                <c:pt idx="244">
                  <c:v>2.5619999999999998</c:v>
                </c:pt>
                <c:pt idx="245">
                  <c:v>2.5724999999999993</c:v>
                </c:pt>
                <c:pt idx="246">
                  <c:v>2.5830000000000002</c:v>
                </c:pt>
                <c:pt idx="247">
                  <c:v>2.5935000000000001</c:v>
                </c:pt>
                <c:pt idx="248">
                  <c:v>2.6040000000000001</c:v>
                </c:pt>
                <c:pt idx="249">
                  <c:v>2.6145</c:v>
                </c:pt>
                <c:pt idx="250">
                  <c:v>2.625</c:v>
                </c:pt>
                <c:pt idx="251">
                  <c:v>2.6355</c:v>
                </c:pt>
                <c:pt idx="252">
                  <c:v>2.6459999999999999</c:v>
                </c:pt>
                <c:pt idx="253">
                  <c:v>2.6564999999999994</c:v>
                </c:pt>
                <c:pt idx="254">
                  <c:v>2.6669999999999998</c:v>
                </c:pt>
                <c:pt idx="255">
                  <c:v>2.6775000000000002</c:v>
                </c:pt>
                <c:pt idx="256">
                  <c:v>2.6880000000000002</c:v>
                </c:pt>
                <c:pt idx="257">
                  <c:v>2.6985000000000001</c:v>
                </c:pt>
                <c:pt idx="258">
                  <c:v>2.7090000000000001</c:v>
                </c:pt>
                <c:pt idx="259">
                  <c:v>2.7195</c:v>
                </c:pt>
                <c:pt idx="260">
                  <c:v>2.73</c:v>
                </c:pt>
                <c:pt idx="261">
                  <c:v>2.7404999999999999</c:v>
                </c:pt>
                <c:pt idx="262">
                  <c:v>2.7509999999999999</c:v>
                </c:pt>
                <c:pt idx="263">
                  <c:v>2.7614999999999998</c:v>
                </c:pt>
                <c:pt idx="264">
                  <c:v>2.7719999999999998</c:v>
                </c:pt>
                <c:pt idx="265">
                  <c:v>2.7825000000000002</c:v>
                </c:pt>
                <c:pt idx="266">
                  <c:v>2.7930000000000001</c:v>
                </c:pt>
                <c:pt idx="267">
                  <c:v>2.8035000000000001</c:v>
                </c:pt>
                <c:pt idx="268">
                  <c:v>2.8139999999999996</c:v>
                </c:pt>
                <c:pt idx="269">
                  <c:v>2.8245</c:v>
                </c:pt>
                <c:pt idx="270">
                  <c:v>2.8349999999999995</c:v>
                </c:pt>
                <c:pt idx="271">
                  <c:v>2.8454999999999995</c:v>
                </c:pt>
                <c:pt idx="272">
                  <c:v>2.8559999999999994</c:v>
                </c:pt>
                <c:pt idx="273">
                  <c:v>2.8664999999999994</c:v>
                </c:pt>
                <c:pt idx="274">
                  <c:v>2.8769999999999993</c:v>
                </c:pt>
                <c:pt idx="275">
                  <c:v>2.8875000000000002</c:v>
                </c:pt>
                <c:pt idx="276">
                  <c:v>2.8979999999999997</c:v>
                </c:pt>
                <c:pt idx="277">
                  <c:v>2.9085000000000001</c:v>
                </c:pt>
                <c:pt idx="278">
                  <c:v>2.9189999999999996</c:v>
                </c:pt>
                <c:pt idx="279">
                  <c:v>2.9295</c:v>
                </c:pt>
                <c:pt idx="280">
                  <c:v>2.94</c:v>
                </c:pt>
                <c:pt idx="281">
                  <c:v>2.9504999999999995</c:v>
                </c:pt>
                <c:pt idx="282">
                  <c:v>2.9609999999999999</c:v>
                </c:pt>
                <c:pt idx="283">
                  <c:v>2.9714999999999994</c:v>
                </c:pt>
                <c:pt idx="284">
                  <c:v>2.9819999999999998</c:v>
                </c:pt>
                <c:pt idx="285">
                  <c:v>2.9924999999999997</c:v>
                </c:pt>
                <c:pt idx="286">
                  <c:v>3.0030000000000001</c:v>
                </c:pt>
                <c:pt idx="287">
                  <c:v>3.0135000000000001</c:v>
                </c:pt>
                <c:pt idx="288">
                  <c:v>3.024</c:v>
                </c:pt>
                <c:pt idx="289">
                  <c:v>3.0345</c:v>
                </c:pt>
                <c:pt idx="290">
                  <c:v>3.0449999999999999</c:v>
                </c:pt>
                <c:pt idx="291">
                  <c:v>3.0554999999999994</c:v>
                </c:pt>
                <c:pt idx="292">
                  <c:v>3.0659999999999998</c:v>
                </c:pt>
                <c:pt idx="293">
                  <c:v>3.0764999999999993</c:v>
                </c:pt>
                <c:pt idx="294">
                  <c:v>3.0870000000000002</c:v>
                </c:pt>
                <c:pt idx="295">
                  <c:v>3.0975000000000001</c:v>
                </c:pt>
                <c:pt idx="296">
                  <c:v>3.1080000000000001</c:v>
                </c:pt>
                <c:pt idx="297">
                  <c:v>3.1185</c:v>
                </c:pt>
              </c:numCache>
            </c:numRef>
          </c:xVal>
          <c:yVal>
            <c:numRef>
              <c:f>'flat (2)'!$AW$3:$AW$300</c:f>
              <c:numCache>
                <c:formatCode>General</c:formatCode>
                <c:ptCount val="298"/>
                <c:pt idx="0">
                  <c:v>7300</c:v>
                </c:pt>
                <c:pt idx="1">
                  <c:v>7193.4748778917228</c:v>
                </c:pt>
                <c:pt idx="2">
                  <c:v>7088.5042217615564</c:v>
                </c:pt>
                <c:pt idx="3">
                  <c:v>6985.0653480919418</c:v>
                </c:pt>
                <c:pt idx="4">
                  <c:v>6883.1359043741622</c:v>
                </c:pt>
                <c:pt idx="5">
                  <c:v>6782.6938642780915</c:v>
                </c:pt>
                <c:pt idx="6">
                  <c:v>6683.7175228924361</c:v>
                </c:pt>
                <c:pt idx="7">
                  <c:v>6586.1854920344431</c:v>
                </c:pt>
                <c:pt idx="8">
                  <c:v>6490.0766956280422</c:v>
                </c:pt>
                <c:pt idx="9">
                  <c:v>6395.3703651494325</c:v>
                </c:pt>
                <c:pt idx="10">
                  <c:v>6302.0460351391321</c:v>
                </c:pt>
                <c:pt idx="11">
                  <c:v>6210.0835387795196</c:v>
                </c:pt>
                <c:pt idx="12">
                  <c:v>6119.4630035369037</c:v>
                </c:pt>
                <c:pt idx="13">
                  <c:v>6030.1648468672001</c:v>
                </c:pt>
                <c:pt idx="14">
                  <c:v>5942.169771984245</c:v>
                </c:pt>
                <c:pt idx="15">
                  <c:v>5855.4587636898996</c:v>
                </c:pt>
                <c:pt idx="16">
                  <c:v>5770.0130842649614</c:v>
                </c:pt>
                <c:pt idx="17">
                  <c:v>5685.8142694200751</c:v>
                </c:pt>
                <c:pt idx="18">
                  <c:v>5602.8441243056986</c:v>
                </c:pt>
                <c:pt idx="19">
                  <c:v>5521.0847195803126</c:v>
                </c:pt>
                <c:pt idx="20">
                  <c:v>5440.5183875360062</c:v>
                </c:pt>
                <c:pt idx="21">
                  <c:v>5361.1277182805825</c:v>
                </c:pt>
                <c:pt idx="22">
                  <c:v>5282.8955559753904</c:v>
                </c:pt>
                <c:pt idx="23">
                  <c:v>5205.8049951280555</c:v>
                </c:pt>
                <c:pt idx="24">
                  <c:v>5129.8393769393015</c:v>
                </c:pt>
                <c:pt idx="25">
                  <c:v>5054.9822857030977</c:v>
                </c:pt>
                <c:pt idx="26">
                  <c:v>4981.2175452593028</c:v>
                </c:pt>
                <c:pt idx="27">
                  <c:v>4908.5292154981216</c:v>
                </c:pt>
                <c:pt idx="28">
                  <c:v>4836.9015889155207</c:v>
                </c:pt>
                <c:pt idx="29">
                  <c:v>4766.3191872189536</c:v>
                </c:pt>
                <c:pt idx="30">
                  <c:v>4696.7667579825793</c:v>
                </c:pt>
                <c:pt idx="31">
                  <c:v>4628.2292713513234</c:v>
                </c:pt>
                <c:pt idx="32">
                  <c:v>4560.6919167929937</c:v>
                </c:pt>
                <c:pt idx="33">
                  <c:v>4494.1400998978434</c:v>
                </c:pt>
                <c:pt idx="34">
                  <c:v>4428.5594392247849</c:v>
                </c:pt>
                <c:pt idx="35">
                  <c:v>4363.9357631936646</c:v>
                </c:pt>
                <c:pt idx="36">
                  <c:v>4300.2551070228583</c:v>
                </c:pt>
                <c:pt idx="37">
                  <c:v>4237.5037097115783</c:v>
                </c:pt>
                <c:pt idx="38">
                  <c:v>4175.6680110661955</c:v>
                </c:pt>
                <c:pt idx="39">
                  <c:v>4114.7346487699697</c:v>
                </c:pt>
                <c:pt idx="40">
                  <c:v>4054.6904554955331</c:v>
                </c:pt>
                <c:pt idx="41">
                  <c:v>3995.5224560595166</c:v>
                </c:pt>
                <c:pt idx="42">
                  <c:v>3937.2178646186803</c:v>
                </c:pt>
                <c:pt idx="43">
                  <c:v>3879.7640819069829</c:v>
                </c:pt>
                <c:pt idx="44">
                  <c:v>3823.1486925129489</c:v>
                </c:pt>
                <c:pt idx="45">
                  <c:v>3767.3594621967795</c:v>
                </c:pt>
                <c:pt idx="46">
                  <c:v>3712.3843352466042</c:v>
                </c:pt>
                <c:pt idx="47">
                  <c:v>3658.211431873317</c:v>
                </c:pt>
                <c:pt idx="48">
                  <c:v>3604.829045643427</c:v>
                </c:pt>
                <c:pt idx="49">
                  <c:v>3552.2256409493684</c:v>
                </c:pt>
                <c:pt idx="50">
                  <c:v>3500.3898505167267</c:v>
                </c:pt>
                <c:pt idx="51">
                  <c:v>3449.3104729478418</c:v>
                </c:pt>
                <c:pt idx="52">
                  <c:v>3398.9764703012493</c:v>
                </c:pt>
                <c:pt idx="53">
                  <c:v>3349.3769657064549</c:v>
                </c:pt>
                <c:pt idx="54">
                  <c:v>3300.5012410135059</c:v>
                </c:pt>
                <c:pt idx="55">
                  <c:v>3252.3387344768644</c:v>
                </c:pt>
                <c:pt idx="56">
                  <c:v>3204.8790384730805</c:v>
                </c:pt>
                <c:pt idx="57">
                  <c:v>3158.1118972517652</c:v>
                </c:pt>
                <c:pt idx="58">
                  <c:v>3112.0272047193894</c:v>
                </c:pt>
                <c:pt idx="59">
                  <c:v>3066.6150022554152</c:v>
                </c:pt>
                <c:pt idx="60">
                  <c:v>3021.8654765603014</c:v>
                </c:pt>
                <c:pt idx="61">
                  <c:v>2977.7689575349082</c:v>
                </c:pt>
                <c:pt idx="62">
                  <c:v>2934.3159161908479</c:v>
                </c:pt>
                <c:pt idx="63">
                  <c:v>2891.4969625913291</c:v>
                </c:pt>
                <c:pt idx="64">
                  <c:v>2849.3028438220467</c:v>
                </c:pt>
                <c:pt idx="65">
                  <c:v>2807.7244419916901</c:v>
                </c:pt>
                <c:pt idx="66">
                  <c:v>2766.7527722616146</c:v>
                </c:pt>
                <c:pt idx="67">
                  <c:v>2726.3789809042746</c:v>
                </c:pt>
                <c:pt idx="68">
                  <c:v>2686.5943433899915</c:v>
                </c:pt>
                <c:pt idx="69">
                  <c:v>2647.3902625016322</c:v>
                </c:pt>
                <c:pt idx="70">
                  <c:v>2608.7582664768038</c:v>
                </c:pt>
                <c:pt idx="71">
                  <c:v>2570.6900071771574</c:v>
                </c:pt>
                <c:pt idx="72">
                  <c:v>2533.1772582844083</c:v>
                </c:pt>
                <c:pt idx="73">
                  <c:v>2496.2119135226749</c:v>
                </c:pt>
                <c:pt idx="74">
                  <c:v>2459.785984906765</c:v>
                </c:pt>
                <c:pt idx="75">
                  <c:v>2423.8916010160228</c:v>
                </c:pt>
                <c:pt idx="76">
                  <c:v>2388.5210052933571</c:v>
                </c:pt>
                <c:pt idx="77">
                  <c:v>2353.6665543691024</c:v>
                </c:pt>
                <c:pt idx="78">
                  <c:v>2319.3207164093319</c:v>
                </c:pt>
                <c:pt idx="79">
                  <c:v>2285.476069488268</c:v>
                </c:pt>
                <c:pt idx="80">
                  <c:v>2252.1252999844623</c:v>
                </c:pt>
                <c:pt idx="81">
                  <c:v>2219.2612010003554</c:v>
                </c:pt>
                <c:pt idx="82">
                  <c:v>2186.8766708049147</c:v>
                </c:pt>
                <c:pt idx="83">
                  <c:v>2154.964711298991</c:v>
                </c:pt>
                <c:pt idx="84">
                  <c:v>2123.5184265030803</c:v>
                </c:pt>
                <c:pt idx="85">
                  <c:v>2092.5310210671332</c:v>
                </c:pt>
                <c:pt idx="86">
                  <c:v>2061.9957988021292</c:v>
                </c:pt>
                <c:pt idx="87">
                  <c:v>2031.906161233067</c:v>
                </c:pt>
                <c:pt idx="88">
                  <c:v>2002.2556061730786</c:v>
                </c:pt>
                <c:pt idx="89">
                  <c:v>1973.0377263183432</c:v>
                </c:pt>
                <c:pt idx="90">
                  <c:v>1944.2462078635083</c:v>
                </c:pt>
                <c:pt idx="91">
                  <c:v>1915.8748291373145</c:v>
                </c:pt>
                <c:pt idx="92">
                  <c:v>1887.9174592581335</c:v>
                </c:pt>
                <c:pt idx="93">
                  <c:v>1860.3680568091168</c:v>
                </c:pt>
                <c:pt idx="94">
                  <c:v>1833.2206685326883</c:v>
                </c:pt>
                <c:pt idx="95">
                  <c:v>1806.4694280440765</c:v>
                </c:pt>
                <c:pt idx="96">
                  <c:v>1780.1085545636302</c:v>
                </c:pt>
                <c:pt idx="97">
                  <c:v>1754.1323516676193</c:v>
                </c:pt>
                <c:pt idx="98">
                  <c:v>1728.5352060572809</c:v>
                </c:pt>
                <c:pt idx="99">
                  <c:v>1703.311586345814</c:v>
                </c:pt>
                <c:pt idx="100">
                  <c:v>1678.4560418630842</c:v>
                </c:pt>
                <c:pt idx="101">
                  <c:v>1653.9632014777637</c:v>
                </c:pt>
                <c:pt idx="102">
                  <c:v>1629.827772436666</c:v>
                </c:pt>
                <c:pt idx="103">
                  <c:v>1606.044539221012</c:v>
                </c:pt>
                <c:pt idx="104">
                  <c:v>1582.6083624193882</c:v>
                </c:pt>
                <c:pt idx="105">
                  <c:v>1559.5141776171549</c:v>
                </c:pt>
                <c:pt idx="106">
                  <c:v>1536.7569943020517</c:v>
                </c:pt>
                <c:pt idx="107">
                  <c:v>1514.3318947857815</c:v>
                </c:pt>
                <c:pt idx="108">
                  <c:v>1492.2340331413277</c:v>
                </c:pt>
                <c:pt idx="109">
                  <c:v>1470.4586341557783</c:v>
                </c:pt>
                <c:pt idx="110">
                  <c:v>1449.0009922984341</c:v>
                </c:pt>
                <c:pt idx="111">
                  <c:v>1427.8564707039679</c:v>
                </c:pt>
                <c:pt idx="112">
                  <c:v>1407.0205001704296</c:v>
                </c:pt>
                <c:pt idx="113">
                  <c:v>1386.4885781718669</c:v>
                </c:pt>
                <c:pt idx="114">
                  <c:v>1366.2562678853617</c:v>
                </c:pt>
                <c:pt idx="115">
                  <c:v>1346.3191972322543</c:v>
                </c:pt>
                <c:pt idx="116">
                  <c:v>1326.673057933366</c:v>
                </c:pt>
                <c:pt idx="117">
                  <c:v>1307.3136045780082</c:v>
                </c:pt>
                <c:pt idx="118">
                  <c:v>1288.2366537065723</c:v>
                </c:pt>
                <c:pt idx="119">
                  <c:v>1269.438082906511</c:v>
                </c:pt>
                <c:pt idx="120">
                  <c:v>1250.9138299215094</c:v>
                </c:pt>
                <c:pt idx="121">
                  <c:v>1232.6598917736569</c:v>
                </c:pt>
                <c:pt idx="122">
                  <c:v>1214.6723238984287</c:v>
                </c:pt>
                <c:pt idx="123">
                  <c:v>1196.9472392922887</c:v>
                </c:pt>
                <c:pt idx="124">
                  <c:v>1179.4808076727304</c:v>
                </c:pt>
                <c:pt idx="125">
                  <c:v>1162.2692546505789</c:v>
                </c:pt>
                <c:pt idx="126">
                  <c:v>1145.308860914367</c:v>
                </c:pt>
                <c:pt idx="127">
                  <c:v>1128.5959614266148</c:v>
                </c:pt>
                <c:pt idx="128">
                  <c:v>1112.1269446318361</c:v>
                </c:pt>
                <c:pt idx="129">
                  <c:v>1095.8982516761091</c:v>
                </c:pt>
                <c:pt idx="130">
                  <c:v>1079.906375638021</c:v>
                </c:pt>
                <c:pt idx="131">
                  <c:v>1064.1478607708502</c:v>
                </c:pt>
                <c:pt idx="132">
                  <c:v>1048.6193017557989</c:v>
                </c:pt>
                <c:pt idx="133">
                  <c:v>1033.3173429661229</c:v>
                </c:pt>
                <c:pt idx="134">
                  <c:v>1018.2386777420044</c:v>
                </c:pt>
                <c:pt idx="135">
                  <c:v>1003.3800476759992</c:v>
                </c:pt>
                <c:pt idx="136">
                  <c:v>988.7382419089181</c:v>
                </c:pt>
                <c:pt idx="137">
                  <c:v>974.31009643597702</c:v>
                </c:pt>
                <c:pt idx="138">
                  <c:v>960.09249342307703</c:v>
                </c:pt>
                <c:pt idx="139">
                  <c:v>946.08236053305882</c:v>
                </c:pt>
                <c:pt idx="140">
                  <c:v>932.27667026178904</c:v>
                </c:pt>
                <c:pt idx="141">
                  <c:v>918.67243928393498</c:v>
                </c:pt>
                <c:pt idx="142">
                  <c:v>905.26672780828676</c:v>
                </c:pt>
                <c:pt idx="143">
                  <c:v>892.05663894248721</c:v>
                </c:pt>
                <c:pt idx="144">
                  <c:v>879.03931806702872</c:v>
                </c:pt>
                <c:pt idx="145">
                  <c:v>866.21195221838968</c:v>
                </c:pt>
                <c:pt idx="146">
                  <c:v>853.57176948116876</c:v>
                </c:pt>
                <c:pt idx="147">
                  <c:v>841.11603838909241</c:v>
                </c:pt>
                <c:pt idx="148">
                  <c:v>828.84206733475958</c:v>
                </c:pt>
                <c:pt idx="149">
                  <c:v>816.74720398800469</c:v>
                </c:pt>
                <c:pt idx="150">
                  <c:v>804.8288347227425</c:v>
                </c:pt>
                <c:pt idx="151">
                  <c:v>793.08438405218067</c:v>
                </c:pt>
                <c:pt idx="152">
                  <c:v>781.51131407227263</c:v>
                </c:pt>
                <c:pt idx="153">
                  <c:v>770.10712391329332</c:v>
                </c:pt>
                <c:pt idx="154">
                  <c:v>758.86934919941427</c:v>
                </c:pt>
                <c:pt idx="155">
                  <c:v>747.79556151616862</c:v>
                </c:pt>
                <c:pt idx="156">
                  <c:v>736.88336788568392</c:v>
                </c:pt>
                <c:pt idx="157">
                  <c:v>726.13041024957693</c:v>
                </c:pt>
                <c:pt idx="158">
                  <c:v>715.53436495938956</c:v>
                </c:pt>
                <c:pt idx="159">
                  <c:v>705.09294227446253</c:v>
                </c:pt>
                <c:pt idx="160">
                  <c:v>694.80388586713786</c:v>
                </c:pt>
                <c:pt idx="161">
                  <c:v>684.66497233517862</c:v>
                </c:pt>
                <c:pt idx="162">
                  <c:v>674.67401072130701</c:v>
                </c:pt>
                <c:pt idx="163">
                  <c:v>664.82884203974959</c:v>
                </c:pt>
                <c:pt idx="164">
                  <c:v>655.12733880969654</c:v>
                </c:pt>
                <c:pt idx="165">
                  <c:v>645.56740459556306</c:v>
                </c:pt>
                <c:pt idx="166">
                  <c:v>636.14697355396504</c:v>
                </c:pt>
                <c:pt idx="167">
                  <c:v>626.86400998730119</c:v>
                </c:pt>
                <c:pt idx="168">
                  <c:v>617.71650790385161</c:v>
                </c:pt>
                <c:pt idx="169">
                  <c:v>608.70249058429613</c:v>
                </c:pt>
                <c:pt idx="170">
                  <c:v>599.8200101545558</c:v>
                </c:pt>
                <c:pt idx="171">
                  <c:v>591.06714716487045</c:v>
                </c:pt>
                <c:pt idx="172">
                  <c:v>582.44201017501723</c:v>
                </c:pt>
                <c:pt idx="173">
                  <c:v>573.94273534558124</c:v>
                </c:pt>
                <c:pt idx="174">
                  <c:v>565.56748603519145</c:v>
                </c:pt>
                <c:pt idx="175">
                  <c:v>557.31445240363394</c:v>
                </c:pt>
                <c:pt idx="176">
                  <c:v>549.18185102075654</c:v>
                </c:pt>
                <c:pt idx="177">
                  <c:v>541.16792448108038</c:v>
                </c:pt>
                <c:pt idx="178">
                  <c:v>533.27094102403544</c:v>
                </c:pt>
                <c:pt idx="179">
                  <c:v>525.4891941597366</c:v>
                </c:pt>
                <c:pt idx="180">
                  <c:v>517.82100230022331</c:v>
                </c:pt>
                <c:pt idx="181">
                  <c:v>510.26470839607816</c:v>
                </c:pt>
                <c:pt idx="182">
                  <c:v>502.8186795783472</c:v>
                </c:pt>
                <c:pt idx="183">
                  <c:v>495.4813068056888</c:v>
                </c:pt>
                <c:pt idx="184">
                  <c:v>488.25100451666924</c:v>
                </c:pt>
                <c:pt idx="185">
                  <c:v>481.12621028713124</c:v>
                </c:pt>
                <c:pt idx="186">
                  <c:v>474.10538449256558</c:v>
                </c:pt>
                <c:pt idx="187">
                  <c:v>467.18700997540634</c:v>
                </c:pt>
                <c:pt idx="188">
                  <c:v>460.36959171718303</c:v>
                </c:pt>
                <c:pt idx="189">
                  <c:v>453.65165651545573</c:v>
                </c:pt>
                <c:pt idx="190">
                  <c:v>447.03175266546492</c:v>
                </c:pt>
                <c:pt idx="191">
                  <c:v>440.50844964642869</c:v>
                </c:pt>
                <c:pt idx="192">
                  <c:v>434.08033781241312</c:v>
                </c:pt>
                <c:pt idx="193">
                  <c:v>427.74602808771874</c:v>
                </c:pt>
                <c:pt idx="194">
                  <c:v>421.50415166670865</c:v>
                </c:pt>
                <c:pt idx="195">
                  <c:v>415.35335971801794</c:v>
                </c:pt>
                <c:pt idx="196">
                  <c:v>409.29232309308031</c:v>
                </c:pt>
                <c:pt idx="197">
                  <c:v>403.31973203890635</c:v>
                </c:pt>
                <c:pt idx="198">
                  <c:v>397.43429591505389</c:v>
                </c:pt>
                <c:pt idx="199">
                  <c:v>391.6347429147296</c:v>
                </c:pt>
                <c:pt idx="200">
                  <c:v>385.91981978995767</c:v>
                </c:pt>
                <c:pt idx="201">
                  <c:v>380.28829158076195</c:v>
                </c:pt>
                <c:pt idx="202">
                  <c:v>374.73894134829754</c:v>
                </c:pt>
                <c:pt idx="203">
                  <c:v>369.27056991187936</c:v>
                </c:pt>
                <c:pt idx="204">
                  <c:v>363.88199558984445</c:v>
                </c:pt>
                <c:pt idx="205">
                  <c:v>358.57205394419896</c:v>
                </c:pt>
                <c:pt idx="206">
                  <c:v>353.33959752899062</c:v>
                </c:pt>
                <c:pt idx="207">
                  <c:v>348.1834956423516</c:v>
                </c:pt>
                <c:pt idx="208">
                  <c:v>343.1026340821615</c:v>
                </c:pt>
                <c:pt idx="209">
                  <c:v>338.09591490527453</c:v>
                </c:pt>
                <c:pt idx="210">
                  <c:v>333.16225619026187</c:v>
                </c:pt>
                <c:pt idx="211">
                  <c:v>328.30059180361309</c:v>
                </c:pt>
                <c:pt idx="212">
                  <c:v>323.50987116935295</c:v>
                </c:pt>
                <c:pt idx="213">
                  <c:v>318.78905904201747</c:v>
                </c:pt>
                <c:pt idx="214">
                  <c:v>314.13713528294437</c:v>
                </c:pt>
                <c:pt idx="215">
                  <c:v>309.55309463982678</c:v>
                </c:pt>
                <c:pt idx="216">
                  <c:v>305.03594652948397</c:v>
                </c:pt>
                <c:pt idx="217">
                  <c:v>300.58471482380332</c:v>
                </c:pt>
                <c:pt idx="218">
                  <c:v>296.1984376388051</c:v>
                </c:pt>
                <c:pt idx="219">
                  <c:v>291.87616712678397</c:v>
                </c:pt>
                <c:pt idx="220">
                  <c:v>287.6169692714858</c:v>
                </c:pt>
                <c:pt idx="221">
                  <c:v>283.41992368627251</c:v>
                </c:pt>
                <c:pt idx="222">
                  <c:v>279.28412341523165</c:v>
                </c:pt>
                <c:pt idx="223">
                  <c:v>275.20867473718909</c:v>
                </c:pt>
                <c:pt idx="224">
                  <c:v>271.19269697258142</c:v>
                </c:pt>
                <c:pt idx="225">
                  <c:v>267.23532229314634</c:v>
                </c:pt>
                <c:pt idx="226">
                  <c:v>263.33569553438974</c:v>
                </c:pt>
                <c:pt idx="227">
                  <c:v>259.49297401079133</c:v>
                </c:pt>
                <c:pt idx="228">
                  <c:v>255.70632733370377</c:v>
                </c:pt>
                <c:pt idx="229">
                  <c:v>251.97493723191178</c:v>
                </c:pt>
                <c:pt idx="230">
                  <c:v>248.29799737480838</c:v>
                </c:pt>
                <c:pt idx="231">
                  <c:v>244.67471319815192</c:v>
                </c:pt>
                <c:pt idx="232">
                  <c:v>241.10430173236557</c:v>
                </c:pt>
                <c:pt idx="233">
                  <c:v>237.58599143334217</c:v>
                </c:pt>
                <c:pt idx="234">
                  <c:v>234.11902201571857</c:v>
                </c:pt>
                <c:pt idx="235">
                  <c:v>230.70264428858235</c:v>
                </c:pt>
                <c:pt idx="236">
                  <c:v>227.3361199935762</c:v>
                </c:pt>
                <c:pt idx="237">
                  <c:v>224.01872164536562</c:v>
                </c:pt>
                <c:pt idx="238">
                  <c:v>220.74973237443245</c:v>
                </c:pt>
                <c:pt idx="239">
                  <c:v>217.52844577216462</c:v>
                </c:pt>
                <c:pt idx="240">
                  <c:v>214.35416573820521</c:v>
                </c:pt>
                <c:pt idx="241">
                  <c:v>211.22620633002995</c:v>
                </c:pt>
                <c:pt idx="242">
                  <c:v>208.14389161471831</c:v>
                </c:pt>
                <c:pt idx="243">
                  <c:v>205.10655552288958</c:v>
                </c:pt>
                <c:pt idx="244">
                  <c:v>202.11354170476852</c:v>
                </c:pt>
                <c:pt idx="245">
                  <c:v>199.16420338835258</c:v>
                </c:pt>
                <c:pt idx="246">
                  <c:v>196.25790323964802</c:v>
                </c:pt>
                <c:pt idx="247">
                  <c:v>193.39401322494697</c:v>
                </c:pt>
                <c:pt idx="248">
                  <c:v>190.57191447511181</c:v>
                </c:pt>
                <c:pt idx="249">
                  <c:v>187.79099715184205</c:v>
                </c:pt>
                <c:pt idx="250">
                  <c:v>185.05066031589209</c:v>
                </c:pt>
                <c:pt idx="251">
                  <c:v>182.35031179721165</c:v>
                </c:pt>
                <c:pt idx="252">
                  <c:v>179.68936806698144</c:v>
                </c:pt>
                <c:pt idx="253">
                  <c:v>177.06725411151652</c:v>
                </c:pt>
                <c:pt idx="254">
                  <c:v>174.48340330800877</c:v>
                </c:pt>
                <c:pt idx="255">
                  <c:v>171.93725730208365</c:v>
                </c:pt>
                <c:pt idx="256">
                  <c:v>169.42826588714297</c:v>
                </c:pt>
                <c:pt idx="257">
                  <c:v>166.95588688546886</c:v>
                </c:pt>
                <c:pt idx="258">
                  <c:v>164.51958603106195</c:v>
                </c:pt>
                <c:pt idx="259">
                  <c:v>162.1188368541905</c:v>
                </c:pt>
                <c:pt idx="260">
                  <c:v>159.75312056762277</c:v>
                </c:pt>
                <c:pt idx="261">
                  <c:v>157.42192595452084</c:v>
                </c:pt>
                <c:pt idx="262">
                  <c:v>155.12474925796946</c:v>
                </c:pt>
                <c:pt idx="263">
                  <c:v>152.86109407211725</c:v>
                </c:pt>
                <c:pt idx="264">
                  <c:v>150.63047123490668</c:v>
                </c:pt>
                <c:pt idx="265">
                  <c:v>148.43239872236882</c:v>
                </c:pt>
                <c:pt idx="266">
                  <c:v>146.26640154446133</c:v>
                </c:pt>
                <c:pt idx="267">
                  <c:v>144.13201164242551</c:v>
                </c:pt>
                <c:pt idx="268">
                  <c:v>142.02876778764181</c:v>
                </c:pt>
                <c:pt idx="269">
                  <c:v>139.95621548196146</c:v>
                </c:pt>
              </c:numCache>
            </c:numRef>
          </c:yVal>
          <c:smooth val="1"/>
        </c:ser>
        <c:ser>
          <c:idx val="4"/>
          <c:order val="4"/>
          <c:tx>
            <c:v>i=4</c:v>
          </c:tx>
          <c:marker>
            <c:symbol val="none"/>
          </c:marker>
          <c:xVal>
            <c:numRef>
              <c:f>'flat (2)'!$A$3:$A$300</c:f>
              <c:numCache>
                <c:formatCode>General</c:formatCode>
                <c:ptCount val="298"/>
                <c:pt idx="0">
                  <c:v>0</c:v>
                </c:pt>
                <c:pt idx="1">
                  <c:v>1.0500000000000002E-2</c:v>
                </c:pt>
                <c:pt idx="2">
                  <c:v>2.1000000000000005E-2</c:v>
                </c:pt>
                <c:pt idx="3">
                  <c:v>3.15E-2</c:v>
                </c:pt>
                <c:pt idx="4">
                  <c:v>4.200000000000001E-2</c:v>
                </c:pt>
                <c:pt idx="5">
                  <c:v>5.2500000000000005E-2</c:v>
                </c:pt>
                <c:pt idx="6">
                  <c:v>6.3E-2</c:v>
                </c:pt>
                <c:pt idx="7">
                  <c:v>7.350000000000001E-2</c:v>
                </c:pt>
                <c:pt idx="8">
                  <c:v>8.4000000000000019E-2</c:v>
                </c:pt>
                <c:pt idx="9">
                  <c:v>9.4500000000000015E-2</c:v>
                </c:pt>
                <c:pt idx="10">
                  <c:v>0.10500000000000001</c:v>
                </c:pt>
                <c:pt idx="11">
                  <c:v>0.11550000000000002</c:v>
                </c:pt>
                <c:pt idx="12">
                  <c:v>0.126</c:v>
                </c:pt>
                <c:pt idx="13">
                  <c:v>0.13650000000000001</c:v>
                </c:pt>
                <c:pt idx="14">
                  <c:v>0.14700000000000002</c:v>
                </c:pt>
                <c:pt idx="15">
                  <c:v>0.15750000000000003</c:v>
                </c:pt>
                <c:pt idx="16">
                  <c:v>0.16800000000000001</c:v>
                </c:pt>
                <c:pt idx="17">
                  <c:v>0.17850000000000002</c:v>
                </c:pt>
                <c:pt idx="18">
                  <c:v>0.18900000000000003</c:v>
                </c:pt>
                <c:pt idx="19">
                  <c:v>0.19950000000000001</c:v>
                </c:pt>
                <c:pt idx="20">
                  <c:v>0.21000000000000002</c:v>
                </c:pt>
                <c:pt idx="21">
                  <c:v>0.2205</c:v>
                </c:pt>
                <c:pt idx="22">
                  <c:v>0.23100000000000001</c:v>
                </c:pt>
                <c:pt idx="23">
                  <c:v>0.24150000000000002</c:v>
                </c:pt>
                <c:pt idx="24">
                  <c:v>0.252</c:v>
                </c:pt>
                <c:pt idx="25">
                  <c:v>0.26250000000000001</c:v>
                </c:pt>
                <c:pt idx="26">
                  <c:v>0.27300000000000002</c:v>
                </c:pt>
                <c:pt idx="27">
                  <c:v>0.28350000000000003</c:v>
                </c:pt>
                <c:pt idx="28">
                  <c:v>0.29400000000000004</c:v>
                </c:pt>
                <c:pt idx="29">
                  <c:v>0.3045000000000001</c:v>
                </c:pt>
                <c:pt idx="30">
                  <c:v>0.31500000000000006</c:v>
                </c:pt>
                <c:pt idx="31">
                  <c:v>0.32550000000000007</c:v>
                </c:pt>
                <c:pt idx="32">
                  <c:v>0.33600000000000008</c:v>
                </c:pt>
                <c:pt idx="33">
                  <c:v>0.34650000000000003</c:v>
                </c:pt>
                <c:pt idx="34">
                  <c:v>0.35700000000000004</c:v>
                </c:pt>
                <c:pt idx="35">
                  <c:v>0.3675000000000001</c:v>
                </c:pt>
                <c:pt idx="36">
                  <c:v>0.37800000000000006</c:v>
                </c:pt>
                <c:pt idx="37">
                  <c:v>0.38850000000000007</c:v>
                </c:pt>
                <c:pt idx="38">
                  <c:v>0.39900000000000008</c:v>
                </c:pt>
                <c:pt idx="39">
                  <c:v>0.40950000000000003</c:v>
                </c:pt>
                <c:pt idx="40">
                  <c:v>0.42000000000000004</c:v>
                </c:pt>
                <c:pt idx="41">
                  <c:v>0.4305000000000001</c:v>
                </c:pt>
                <c:pt idx="42">
                  <c:v>0.441</c:v>
                </c:pt>
                <c:pt idx="43">
                  <c:v>0.45150000000000001</c:v>
                </c:pt>
                <c:pt idx="44">
                  <c:v>0.46200000000000002</c:v>
                </c:pt>
                <c:pt idx="45">
                  <c:v>0.47250000000000003</c:v>
                </c:pt>
                <c:pt idx="46">
                  <c:v>0.48300000000000004</c:v>
                </c:pt>
                <c:pt idx="47">
                  <c:v>0.49350000000000011</c:v>
                </c:pt>
                <c:pt idx="48">
                  <c:v>0.504</c:v>
                </c:pt>
                <c:pt idx="49">
                  <c:v>0.51449999999999996</c:v>
                </c:pt>
                <c:pt idx="50">
                  <c:v>0.52500000000000002</c:v>
                </c:pt>
                <c:pt idx="51">
                  <c:v>0.53549999999999998</c:v>
                </c:pt>
                <c:pt idx="52">
                  <c:v>0.54600000000000004</c:v>
                </c:pt>
                <c:pt idx="53">
                  <c:v>0.55649999999999999</c:v>
                </c:pt>
                <c:pt idx="54">
                  <c:v>0.56699999999999995</c:v>
                </c:pt>
                <c:pt idx="55">
                  <c:v>0.57750000000000001</c:v>
                </c:pt>
                <c:pt idx="56">
                  <c:v>0.58799999999999997</c:v>
                </c:pt>
                <c:pt idx="57">
                  <c:v>0.59849999999999992</c:v>
                </c:pt>
                <c:pt idx="58">
                  <c:v>0.6090000000000001</c:v>
                </c:pt>
                <c:pt idx="59">
                  <c:v>0.61950000000000005</c:v>
                </c:pt>
                <c:pt idx="60">
                  <c:v>0.63000000000000012</c:v>
                </c:pt>
                <c:pt idx="61">
                  <c:v>0.64050000000000007</c:v>
                </c:pt>
                <c:pt idx="62">
                  <c:v>0.65100000000000013</c:v>
                </c:pt>
                <c:pt idx="63">
                  <c:v>0.66150000000000009</c:v>
                </c:pt>
                <c:pt idx="64">
                  <c:v>0.67200000000000015</c:v>
                </c:pt>
                <c:pt idx="65">
                  <c:v>0.6825</c:v>
                </c:pt>
                <c:pt idx="66">
                  <c:v>0.69299999999999995</c:v>
                </c:pt>
                <c:pt idx="67">
                  <c:v>0.70350000000000001</c:v>
                </c:pt>
                <c:pt idx="68">
                  <c:v>0.71400000000000008</c:v>
                </c:pt>
                <c:pt idx="69">
                  <c:v>0.72450000000000003</c:v>
                </c:pt>
                <c:pt idx="70">
                  <c:v>0.7350000000000001</c:v>
                </c:pt>
                <c:pt idx="71">
                  <c:v>0.74550000000000005</c:v>
                </c:pt>
                <c:pt idx="72">
                  <c:v>0.75600000000000012</c:v>
                </c:pt>
                <c:pt idx="73">
                  <c:v>0.76650000000000007</c:v>
                </c:pt>
                <c:pt idx="74">
                  <c:v>0.77700000000000014</c:v>
                </c:pt>
                <c:pt idx="75">
                  <c:v>0.78749999999999998</c:v>
                </c:pt>
                <c:pt idx="76">
                  <c:v>0.79800000000000004</c:v>
                </c:pt>
                <c:pt idx="77">
                  <c:v>0.8085</c:v>
                </c:pt>
                <c:pt idx="78">
                  <c:v>0.81899999999999995</c:v>
                </c:pt>
                <c:pt idx="79">
                  <c:v>0.82950000000000002</c:v>
                </c:pt>
                <c:pt idx="80">
                  <c:v>0.84000000000000008</c:v>
                </c:pt>
                <c:pt idx="81">
                  <c:v>0.85050000000000003</c:v>
                </c:pt>
                <c:pt idx="82">
                  <c:v>0.8610000000000001</c:v>
                </c:pt>
                <c:pt idx="83">
                  <c:v>0.87150000000000005</c:v>
                </c:pt>
                <c:pt idx="84">
                  <c:v>0.88200000000000001</c:v>
                </c:pt>
                <c:pt idx="85">
                  <c:v>0.89249999999999996</c:v>
                </c:pt>
                <c:pt idx="86">
                  <c:v>0.90300000000000002</c:v>
                </c:pt>
                <c:pt idx="87">
                  <c:v>0.91349999999999998</c:v>
                </c:pt>
                <c:pt idx="88">
                  <c:v>0.92400000000000004</c:v>
                </c:pt>
                <c:pt idx="89">
                  <c:v>0.9345</c:v>
                </c:pt>
                <c:pt idx="90">
                  <c:v>0.94499999999999995</c:v>
                </c:pt>
                <c:pt idx="91">
                  <c:v>0.95550000000000002</c:v>
                </c:pt>
                <c:pt idx="92">
                  <c:v>0.96600000000000008</c:v>
                </c:pt>
                <c:pt idx="93">
                  <c:v>0.97650000000000003</c:v>
                </c:pt>
                <c:pt idx="94">
                  <c:v>0.98699999999999999</c:v>
                </c:pt>
                <c:pt idx="95">
                  <c:v>0.99749999999999994</c:v>
                </c:pt>
                <c:pt idx="96">
                  <c:v>1.008</c:v>
                </c:pt>
                <c:pt idx="97">
                  <c:v>1.0185</c:v>
                </c:pt>
                <c:pt idx="98">
                  <c:v>1.0289999999999997</c:v>
                </c:pt>
                <c:pt idx="99">
                  <c:v>1.0394999999999999</c:v>
                </c:pt>
                <c:pt idx="100">
                  <c:v>1.05</c:v>
                </c:pt>
                <c:pt idx="101">
                  <c:v>1.0605</c:v>
                </c:pt>
                <c:pt idx="102">
                  <c:v>1.071</c:v>
                </c:pt>
                <c:pt idx="103">
                  <c:v>1.0814999999999997</c:v>
                </c:pt>
                <c:pt idx="104">
                  <c:v>1.0920000000000001</c:v>
                </c:pt>
                <c:pt idx="105">
                  <c:v>1.1025</c:v>
                </c:pt>
                <c:pt idx="106">
                  <c:v>1.113</c:v>
                </c:pt>
                <c:pt idx="107">
                  <c:v>1.1234999999999997</c:v>
                </c:pt>
                <c:pt idx="108">
                  <c:v>1.1339999999999997</c:v>
                </c:pt>
                <c:pt idx="109">
                  <c:v>1.1445000000000001</c:v>
                </c:pt>
                <c:pt idx="110">
                  <c:v>1.155</c:v>
                </c:pt>
                <c:pt idx="111">
                  <c:v>1.1655</c:v>
                </c:pt>
                <c:pt idx="112">
                  <c:v>1.1759999999999997</c:v>
                </c:pt>
                <c:pt idx="113">
                  <c:v>1.1865000000000001</c:v>
                </c:pt>
                <c:pt idx="114">
                  <c:v>1.1970000000000001</c:v>
                </c:pt>
                <c:pt idx="115">
                  <c:v>1.2074999999999998</c:v>
                </c:pt>
                <c:pt idx="116">
                  <c:v>1.218</c:v>
                </c:pt>
                <c:pt idx="117">
                  <c:v>1.2284999999999997</c:v>
                </c:pt>
                <c:pt idx="118">
                  <c:v>1.2389999999999999</c:v>
                </c:pt>
                <c:pt idx="119">
                  <c:v>1.2494999999999998</c:v>
                </c:pt>
                <c:pt idx="120">
                  <c:v>1.26</c:v>
                </c:pt>
                <c:pt idx="121">
                  <c:v>1.2705</c:v>
                </c:pt>
                <c:pt idx="122">
                  <c:v>1.2809999999999997</c:v>
                </c:pt>
                <c:pt idx="123">
                  <c:v>1.2914999999999999</c:v>
                </c:pt>
                <c:pt idx="124">
                  <c:v>1.302</c:v>
                </c:pt>
                <c:pt idx="125">
                  <c:v>1.3125</c:v>
                </c:pt>
                <c:pt idx="126">
                  <c:v>1.323</c:v>
                </c:pt>
                <c:pt idx="127">
                  <c:v>1.3334999999999997</c:v>
                </c:pt>
                <c:pt idx="128">
                  <c:v>1.3440000000000001</c:v>
                </c:pt>
                <c:pt idx="129">
                  <c:v>1.3545</c:v>
                </c:pt>
                <c:pt idx="130">
                  <c:v>1.365</c:v>
                </c:pt>
                <c:pt idx="131">
                  <c:v>1.3754999999999997</c:v>
                </c:pt>
                <c:pt idx="132">
                  <c:v>1.3859999999999997</c:v>
                </c:pt>
                <c:pt idx="133">
                  <c:v>1.3965000000000001</c:v>
                </c:pt>
                <c:pt idx="134">
                  <c:v>1.4069999999999998</c:v>
                </c:pt>
                <c:pt idx="135">
                  <c:v>1.4174999999999998</c:v>
                </c:pt>
                <c:pt idx="136">
                  <c:v>1.4279999999999995</c:v>
                </c:pt>
                <c:pt idx="137">
                  <c:v>1.4384999999999997</c:v>
                </c:pt>
                <c:pt idx="138">
                  <c:v>1.4489999999999998</c:v>
                </c:pt>
                <c:pt idx="139">
                  <c:v>1.4594999999999998</c:v>
                </c:pt>
                <c:pt idx="140">
                  <c:v>1.47</c:v>
                </c:pt>
                <c:pt idx="141">
                  <c:v>1.4804999999999997</c:v>
                </c:pt>
                <c:pt idx="142">
                  <c:v>1.4909999999999999</c:v>
                </c:pt>
                <c:pt idx="143">
                  <c:v>1.5014999999999998</c:v>
                </c:pt>
                <c:pt idx="144">
                  <c:v>1.512</c:v>
                </c:pt>
                <c:pt idx="145">
                  <c:v>1.5225</c:v>
                </c:pt>
                <c:pt idx="146">
                  <c:v>1.5329999999999997</c:v>
                </c:pt>
                <c:pt idx="147">
                  <c:v>1.5434999999999999</c:v>
                </c:pt>
                <c:pt idx="148">
                  <c:v>1.554</c:v>
                </c:pt>
                <c:pt idx="149">
                  <c:v>1.5645</c:v>
                </c:pt>
                <c:pt idx="150">
                  <c:v>1.575</c:v>
                </c:pt>
                <c:pt idx="151">
                  <c:v>1.5854999999999997</c:v>
                </c:pt>
                <c:pt idx="152">
                  <c:v>1.5960000000000001</c:v>
                </c:pt>
                <c:pt idx="153">
                  <c:v>1.6065</c:v>
                </c:pt>
                <c:pt idx="154">
                  <c:v>1.617</c:v>
                </c:pt>
                <c:pt idx="155">
                  <c:v>1.6274999999999997</c:v>
                </c:pt>
                <c:pt idx="156">
                  <c:v>1.6379999999999997</c:v>
                </c:pt>
                <c:pt idx="157">
                  <c:v>1.6485000000000001</c:v>
                </c:pt>
                <c:pt idx="158">
                  <c:v>1.659</c:v>
                </c:pt>
                <c:pt idx="159">
                  <c:v>1.6695</c:v>
                </c:pt>
                <c:pt idx="160">
                  <c:v>1.6800000000000002</c:v>
                </c:pt>
                <c:pt idx="161">
                  <c:v>1.6904999999999999</c:v>
                </c:pt>
                <c:pt idx="162">
                  <c:v>1.7009999999999998</c:v>
                </c:pt>
                <c:pt idx="163">
                  <c:v>1.7114999999999998</c:v>
                </c:pt>
                <c:pt idx="164">
                  <c:v>1.722</c:v>
                </c:pt>
                <c:pt idx="165">
                  <c:v>1.7324999999999997</c:v>
                </c:pt>
                <c:pt idx="166">
                  <c:v>1.7429999999999999</c:v>
                </c:pt>
                <c:pt idx="167">
                  <c:v>1.7534999999999998</c:v>
                </c:pt>
                <c:pt idx="168">
                  <c:v>1.764</c:v>
                </c:pt>
                <c:pt idx="169">
                  <c:v>1.7745</c:v>
                </c:pt>
                <c:pt idx="170">
                  <c:v>1.7849999999999997</c:v>
                </c:pt>
                <c:pt idx="171">
                  <c:v>1.7954999999999999</c:v>
                </c:pt>
                <c:pt idx="172">
                  <c:v>1.806</c:v>
                </c:pt>
                <c:pt idx="173">
                  <c:v>1.8165</c:v>
                </c:pt>
                <c:pt idx="174">
                  <c:v>1.827</c:v>
                </c:pt>
                <c:pt idx="175">
                  <c:v>1.8374999999999997</c:v>
                </c:pt>
                <c:pt idx="176">
                  <c:v>1.8480000000000001</c:v>
                </c:pt>
                <c:pt idx="177">
                  <c:v>1.8585</c:v>
                </c:pt>
                <c:pt idx="178">
                  <c:v>1.869</c:v>
                </c:pt>
                <c:pt idx="179">
                  <c:v>1.8794999999999997</c:v>
                </c:pt>
                <c:pt idx="180">
                  <c:v>1.8900000000000001</c:v>
                </c:pt>
                <c:pt idx="181">
                  <c:v>1.9005000000000001</c:v>
                </c:pt>
                <c:pt idx="182">
                  <c:v>1.911</c:v>
                </c:pt>
                <c:pt idx="183">
                  <c:v>1.9215</c:v>
                </c:pt>
                <c:pt idx="184">
                  <c:v>1.9319999999999997</c:v>
                </c:pt>
                <c:pt idx="185">
                  <c:v>1.9424999999999999</c:v>
                </c:pt>
                <c:pt idx="186">
                  <c:v>1.9530000000000001</c:v>
                </c:pt>
                <c:pt idx="187">
                  <c:v>1.9635</c:v>
                </c:pt>
                <c:pt idx="188">
                  <c:v>1.9740000000000002</c:v>
                </c:pt>
                <c:pt idx="189">
                  <c:v>1.9844999999999999</c:v>
                </c:pt>
                <c:pt idx="190">
                  <c:v>1.9950000000000001</c:v>
                </c:pt>
                <c:pt idx="191">
                  <c:v>2.0055000000000001</c:v>
                </c:pt>
                <c:pt idx="192">
                  <c:v>2.0159999999999996</c:v>
                </c:pt>
                <c:pt idx="193">
                  <c:v>2.0265</c:v>
                </c:pt>
                <c:pt idx="194">
                  <c:v>2.0369999999999995</c:v>
                </c:pt>
                <c:pt idx="195">
                  <c:v>2.0474999999999999</c:v>
                </c:pt>
                <c:pt idx="196">
                  <c:v>2.0579999999999998</c:v>
                </c:pt>
                <c:pt idx="197">
                  <c:v>2.0684999999999998</c:v>
                </c:pt>
                <c:pt idx="198">
                  <c:v>2.0789999999999997</c:v>
                </c:pt>
                <c:pt idx="199">
                  <c:v>2.0895000000000001</c:v>
                </c:pt>
                <c:pt idx="200">
                  <c:v>2.1</c:v>
                </c:pt>
                <c:pt idx="201">
                  <c:v>2.1105</c:v>
                </c:pt>
                <c:pt idx="202">
                  <c:v>2.121</c:v>
                </c:pt>
                <c:pt idx="203">
                  <c:v>2.1315</c:v>
                </c:pt>
                <c:pt idx="204">
                  <c:v>2.1419999999999999</c:v>
                </c:pt>
                <c:pt idx="205">
                  <c:v>2.1524999999999994</c:v>
                </c:pt>
                <c:pt idx="206">
                  <c:v>2.1629999999999998</c:v>
                </c:pt>
                <c:pt idx="207">
                  <c:v>2.1735000000000002</c:v>
                </c:pt>
                <c:pt idx="208">
                  <c:v>2.1840000000000002</c:v>
                </c:pt>
                <c:pt idx="209">
                  <c:v>2.1945000000000001</c:v>
                </c:pt>
                <c:pt idx="210">
                  <c:v>2.2050000000000001</c:v>
                </c:pt>
                <c:pt idx="211">
                  <c:v>2.2155</c:v>
                </c:pt>
                <c:pt idx="212">
                  <c:v>2.226</c:v>
                </c:pt>
                <c:pt idx="213">
                  <c:v>2.2364999999999995</c:v>
                </c:pt>
                <c:pt idx="214">
                  <c:v>2.2469999999999999</c:v>
                </c:pt>
                <c:pt idx="215">
                  <c:v>2.2574999999999998</c:v>
                </c:pt>
                <c:pt idx="216">
                  <c:v>2.2680000000000002</c:v>
                </c:pt>
                <c:pt idx="217">
                  <c:v>2.2785000000000002</c:v>
                </c:pt>
                <c:pt idx="218">
                  <c:v>2.2890000000000001</c:v>
                </c:pt>
                <c:pt idx="219">
                  <c:v>2.2995000000000001</c:v>
                </c:pt>
                <c:pt idx="220">
                  <c:v>2.3099999999999996</c:v>
                </c:pt>
                <c:pt idx="221">
                  <c:v>2.3205</c:v>
                </c:pt>
                <c:pt idx="222">
                  <c:v>2.3309999999999995</c:v>
                </c:pt>
                <c:pt idx="223">
                  <c:v>2.3414999999999995</c:v>
                </c:pt>
                <c:pt idx="224">
                  <c:v>2.3519999999999994</c:v>
                </c:pt>
                <c:pt idx="225">
                  <c:v>2.3624999999999994</c:v>
                </c:pt>
                <c:pt idx="226">
                  <c:v>2.3729999999999998</c:v>
                </c:pt>
                <c:pt idx="227">
                  <c:v>2.3835000000000002</c:v>
                </c:pt>
                <c:pt idx="228">
                  <c:v>2.3939999999999997</c:v>
                </c:pt>
                <c:pt idx="229">
                  <c:v>2.4045000000000001</c:v>
                </c:pt>
                <c:pt idx="230">
                  <c:v>2.4149999999999996</c:v>
                </c:pt>
                <c:pt idx="231">
                  <c:v>2.4255</c:v>
                </c:pt>
                <c:pt idx="232">
                  <c:v>2.4359999999999995</c:v>
                </c:pt>
                <c:pt idx="233">
                  <c:v>2.4464999999999995</c:v>
                </c:pt>
                <c:pt idx="234">
                  <c:v>2.4569999999999994</c:v>
                </c:pt>
                <c:pt idx="235">
                  <c:v>2.4674999999999998</c:v>
                </c:pt>
                <c:pt idx="236">
                  <c:v>2.4779999999999998</c:v>
                </c:pt>
                <c:pt idx="237">
                  <c:v>2.4885000000000002</c:v>
                </c:pt>
                <c:pt idx="238">
                  <c:v>2.4989999999999997</c:v>
                </c:pt>
                <c:pt idx="239">
                  <c:v>2.5095000000000001</c:v>
                </c:pt>
                <c:pt idx="240">
                  <c:v>2.52</c:v>
                </c:pt>
                <c:pt idx="241">
                  <c:v>2.5305</c:v>
                </c:pt>
                <c:pt idx="242">
                  <c:v>2.5409999999999999</c:v>
                </c:pt>
                <c:pt idx="243">
                  <c:v>2.5514999999999994</c:v>
                </c:pt>
                <c:pt idx="244">
                  <c:v>2.5619999999999998</c:v>
                </c:pt>
                <c:pt idx="245">
                  <c:v>2.5724999999999993</c:v>
                </c:pt>
                <c:pt idx="246">
                  <c:v>2.5830000000000002</c:v>
                </c:pt>
                <c:pt idx="247">
                  <c:v>2.5935000000000001</c:v>
                </c:pt>
                <c:pt idx="248">
                  <c:v>2.6040000000000001</c:v>
                </c:pt>
                <c:pt idx="249">
                  <c:v>2.6145</c:v>
                </c:pt>
                <c:pt idx="250">
                  <c:v>2.625</c:v>
                </c:pt>
                <c:pt idx="251">
                  <c:v>2.6355</c:v>
                </c:pt>
                <c:pt idx="252">
                  <c:v>2.6459999999999999</c:v>
                </c:pt>
                <c:pt idx="253">
                  <c:v>2.6564999999999994</c:v>
                </c:pt>
                <c:pt idx="254">
                  <c:v>2.6669999999999998</c:v>
                </c:pt>
                <c:pt idx="255">
                  <c:v>2.6775000000000002</c:v>
                </c:pt>
                <c:pt idx="256">
                  <c:v>2.6880000000000002</c:v>
                </c:pt>
                <c:pt idx="257">
                  <c:v>2.6985000000000001</c:v>
                </c:pt>
                <c:pt idx="258">
                  <c:v>2.7090000000000001</c:v>
                </c:pt>
                <c:pt idx="259">
                  <c:v>2.7195</c:v>
                </c:pt>
                <c:pt idx="260">
                  <c:v>2.73</c:v>
                </c:pt>
                <c:pt idx="261">
                  <c:v>2.7404999999999999</c:v>
                </c:pt>
                <c:pt idx="262">
                  <c:v>2.7509999999999999</c:v>
                </c:pt>
                <c:pt idx="263">
                  <c:v>2.7614999999999998</c:v>
                </c:pt>
                <c:pt idx="264">
                  <c:v>2.7719999999999998</c:v>
                </c:pt>
                <c:pt idx="265">
                  <c:v>2.7825000000000002</c:v>
                </c:pt>
                <c:pt idx="266">
                  <c:v>2.7930000000000001</c:v>
                </c:pt>
                <c:pt idx="267">
                  <c:v>2.8035000000000001</c:v>
                </c:pt>
                <c:pt idx="268">
                  <c:v>2.8139999999999996</c:v>
                </c:pt>
                <c:pt idx="269">
                  <c:v>2.8245</c:v>
                </c:pt>
                <c:pt idx="270">
                  <c:v>2.8349999999999995</c:v>
                </c:pt>
                <c:pt idx="271">
                  <c:v>2.8454999999999995</c:v>
                </c:pt>
                <c:pt idx="272">
                  <c:v>2.8559999999999994</c:v>
                </c:pt>
                <c:pt idx="273">
                  <c:v>2.8664999999999994</c:v>
                </c:pt>
                <c:pt idx="274">
                  <c:v>2.8769999999999993</c:v>
                </c:pt>
                <c:pt idx="275">
                  <c:v>2.8875000000000002</c:v>
                </c:pt>
                <c:pt idx="276">
                  <c:v>2.8979999999999997</c:v>
                </c:pt>
                <c:pt idx="277">
                  <c:v>2.9085000000000001</c:v>
                </c:pt>
                <c:pt idx="278">
                  <c:v>2.9189999999999996</c:v>
                </c:pt>
                <c:pt idx="279">
                  <c:v>2.9295</c:v>
                </c:pt>
                <c:pt idx="280">
                  <c:v>2.94</c:v>
                </c:pt>
                <c:pt idx="281">
                  <c:v>2.9504999999999995</c:v>
                </c:pt>
                <c:pt idx="282">
                  <c:v>2.9609999999999999</c:v>
                </c:pt>
                <c:pt idx="283">
                  <c:v>2.9714999999999994</c:v>
                </c:pt>
                <c:pt idx="284">
                  <c:v>2.9819999999999998</c:v>
                </c:pt>
                <c:pt idx="285">
                  <c:v>2.9924999999999997</c:v>
                </c:pt>
                <c:pt idx="286">
                  <c:v>3.0030000000000001</c:v>
                </c:pt>
                <c:pt idx="287">
                  <c:v>3.0135000000000001</c:v>
                </c:pt>
                <c:pt idx="288">
                  <c:v>3.024</c:v>
                </c:pt>
                <c:pt idx="289">
                  <c:v>3.0345</c:v>
                </c:pt>
                <c:pt idx="290">
                  <c:v>3.0449999999999999</c:v>
                </c:pt>
                <c:pt idx="291">
                  <c:v>3.0554999999999994</c:v>
                </c:pt>
                <c:pt idx="292">
                  <c:v>3.0659999999999998</c:v>
                </c:pt>
                <c:pt idx="293">
                  <c:v>3.0764999999999993</c:v>
                </c:pt>
                <c:pt idx="294">
                  <c:v>3.0870000000000002</c:v>
                </c:pt>
                <c:pt idx="295">
                  <c:v>3.0975000000000001</c:v>
                </c:pt>
                <c:pt idx="296">
                  <c:v>3.1080000000000001</c:v>
                </c:pt>
                <c:pt idx="297">
                  <c:v>3.1185</c:v>
                </c:pt>
              </c:numCache>
            </c:numRef>
          </c:xVal>
          <c:yVal>
            <c:numRef>
              <c:f>'flat (2)'!$AX$3:$AX$300</c:f>
              <c:numCache>
                <c:formatCode>General</c:formatCode>
                <c:ptCount val="298"/>
              </c:numCache>
            </c:numRef>
          </c:yVal>
          <c:smooth val="1"/>
        </c:ser>
        <c:ser>
          <c:idx val="5"/>
          <c:order val="5"/>
          <c:tx>
            <c:v>i=5</c:v>
          </c:tx>
          <c:marker>
            <c:symbol val="none"/>
          </c:marker>
          <c:xVal>
            <c:numRef>
              <c:f>'flat (2)'!$A$3:$A$300</c:f>
              <c:numCache>
                <c:formatCode>General</c:formatCode>
                <c:ptCount val="298"/>
                <c:pt idx="0">
                  <c:v>0</c:v>
                </c:pt>
                <c:pt idx="1">
                  <c:v>1.0500000000000002E-2</c:v>
                </c:pt>
                <c:pt idx="2">
                  <c:v>2.1000000000000005E-2</c:v>
                </c:pt>
                <c:pt idx="3">
                  <c:v>3.15E-2</c:v>
                </c:pt>
                <c:pt idx="4">
                  <c:v>4.200000000000001E-2</c:v>
                </c:pt>
                <c:pt idx="5">
                  <c:v>5.2500000000000005E-2</c:v>
                </c:pt>
                <c:pt idx="6">
                  <c:v>6.3E-2</c:v>
                </c:pt>
                <c:pt idx="7">
                  <c:v>7.350000000000001E-2</c:v>
                </c:pt>
                <c:pt idx="8">
                  <c:v>8.4000000000000019E-2</c:v>
                </c:pt>
                <c:pt idx="9">
                  <c:v>9.4500000000000015E-2</c:v>
                </c:pt>
                <c:pt idx="10">
                  <c:v>0.10500000000000001</c:v>
                </c:pt>
                <c:pt idx="11">
                  <c:v>0.11550000000000002</c:v>
                </c:pt>
                <c:pt idx="12">
                  <c:v>0.126</c:v>
                </c:pt>
                <c:pt idx="13">
                  <c:v>0.13650000000000001</c:v>
                </c:pt>
                <c:pt idx="14">
                  <c:v>0.14700000000000002</c:v>
                </c:pt>
                <c:pt idx="15">
                  <c:v>0.15750000000000003</c:v>
                </c:pt>
                <c:pt idx="16">
                  <c:v>0.16800000000000001</c:v>
                </c:pt>
                <c:pt idx="17">
                  <c:v>0.17850000000000002</c:v>
                </c:pt>
                <c:pt idx="18">
                  <c:v>0.18900000000000003</c:v>
                </c:pt>
                <c:pt idx="19">
                  <c:v>0.19950000000000001</c:v>
                </c:pt>
                <c:pt idx="20">
                  <c:v>0.21000000000000002</c:v>
                </c:pt>
                <c:pt idx="21">
                  <c:v>0.2205</c:v>
                </c:pt>
                <c:pt idx="22">
                  <c:v>0.23100000000000001</c:v>
                </c:pt>
                <c:pt idx="23">
                  <c:v>0.24150000000000002</c:v>
                </c:pt>
                <c:pt idx="24">
                  <c:v>0.252</c:v>
                </c:pt>
                <c:pt idx="25">
                  <c:v>0.26250000000000001</c:v>
                </c:pt>
                <c:pt idx="26">
                  <c:v>0.27300000000000002</c:v>
                </c:pt>
                <c:pt idx="27">
                  <c:v>0.28350000000000003</c:v>
                </c:pt>
                <c:pt idx="28">
                  <c:v>0.29400000000000004</c:v>
                </c:pt>
                <c:pt idx="29">
                  <c:v>0.3045000000000001</c:v>
                </c:pt>
                <c:pt idx="30">
                  <c:v>0.31500000000000006</c:v>
                </c:pt>
                <c:pt idx="31">
                  <c:v>0.32550000000000007</c:v>
                </c:pt>
                <c:pt idx="32">
                  <c:v>0.33600000000000008</c:v>
                </c:pt>
                <c:pt idx="33">
                  <c:v>0.34650000000000003</c:v>
                </c:pt>
                <c:pt idx="34">
                  <c:v>0.35700000000000004</c:v>
                </c:pt>
                <c:pt idx="35">
                  <c:v>0.3675000000000001</c:v>
                </c:pt>
                <c:pt idx="36">
                  <c:v>0.37800000000000006</c:v>
                </c:pt>
                <c:pt idx="37">
                  <c:v>0.38850000000000007</c:v>
                </c:pt>
                <c:pt idx="38">
                  <c:v>0.39900000000000008</c:v>
                </c:pt>
                <c:pt idx="39">
                  <c:v>0.40950000000000003</c:v>
                </c:pt>
                <c:pt idx="40">
                  <c:v>0.42000000000000004</c:v>
                </c:pt>
                <c:pt idx="41">
                  <c:v>0.4305000000000001</c:v>
                </c:pt>
                <c:pt idx="42">
                  <c:v>0.441</c:v>
                </c:pt>
                <c:pt idx="43">
                  <c:v>0.45150000000000001</c:v>
                </c:pt>
                <c:pt idx="44">
                  <c:v>0.46200000000000002</c:v>
                </c:pt>
                <c:pt idx="45">
                  <c:v>0.47250000000000003</c:v>
                </c:pt>
                <c:pt idx="46">
                  <c:v>0.48300000000000004</c:v>
                </c:pt>
                <c:pt idx="47">
                  <c:v>0.49350000000000011</c:v>
                </c:pt>
                <c:pt idx="48">
                  <c:v>0.504</c:v>
                </c:pt>
                <c:pt idx="49">
                  <c:v>0.51449999999999996</c:v>
                </c:pt>
                <c:pt idx="50">
                  <c:v>0.52500000000000002</c:v>
                </c:pt>
                <c:pt idx="51">
                  <c:v>0.53549999999999998</c:v>
                </c:pt>
                <c:pt idx="52">
                  <c:v>0.54600000000000004</c:v>
                </c:pt>
                <c:pt idx="53">
                  <c:v>0.55649999999999999</c:v>
                </c:pt>
                <c:pt idx="54">
                  <c:v>0.56699999999999995</c:v>
                </c:pt>
                <c:pt idx="55">
                  <c:v>0.57750000000000001</c:v>
                </c:pt>
                <c:pt idx="56">
                  <c:v>0.58799999999999997</c:v>
                </c:pt>
                <c:pt idx="57">
                  <c:v>0.59849999999999992</c:v>
                </c:pt>
                <c:pt idx="58">
                  <c:v>0.6090000000000001</c:v>
                </c:pt>
                <c:pt idx="59">
                  <c:v>0.61950000000000005</c:v>
                </c:pt>
                <c:pt idx="60">
                  <c:v>0.63000000000000012</c:v>
                </c:pt>
                <c:pt idx="61">
                  <c:v>0.64050000000000007</c:v>
                </c:pt>
                <c:pt idx="62">
                  <c:v>0.65100000000000013</c:v>
                </c:pt>
                <c:pt idx="63">
                  <c:v>0.66150000000000009</c:v>
                </c:pt>
                <c:pt idx="64">
                  <c:v>0.67200000000000015</c:v>
                </c:pt>
                <c:pt idx="65">
                  <c:v>0.6825</c:v>
                </c:pt>
                <c:pt idx="66">
                  <c:v>0.69299999999999995</c:v>
                </c:pt>
                <c:pt idx="67">
                  <c:v>0.70350000000000001</c:v>
                </c:pt>
                <c:pt idx="68">
                  <c:v>0.71400000000000008</c:v>
                </c:pt>
                <c:pt idx="69">
                  <c:v>0.72450000000000003</c:v>
                </c:pt>
                <c:pt idx="70">
                  <c:v>0.7350000000000001</c:v>
                </c:pt>
                <c:pt idx="71">
                  <c:v>0.74550000000000005</c:v>
                </c:pt>
                <c:pt idx="72">
                  <c:v>0.75600000000000012</c:v>
                </c:pt>
                <c:pt idx="73">
                  <c:v>0.76650000000000007</c:v>
                </c:pt>
                <c:pt idx="74">
                  <c:v>0.77700000000000014</c:v>
                </c:pt>
                <c:pt idx="75">
                  <c:v>0.78749999999999998</c:v>
                </c:pt>
                <c:pt idx="76">
                  <c:v>0.79800000000000004</c:v>
                </c:pt>
                <c:pt idx="77">
                  <c:v>0.8085</c:v>
                </c:pt>
                <c:pt idx="78">
                  <c:v>0.81899999999999995</c:v>
                </c:pt>
                <c:pt idx="79">
                  <c:v>0.82950000000000002</c:v>
                </c:pt>
                <c:pt idx="80">
                  <c:v>0.84000000000000008</c:v>
                </c:pt>
                <c:pt idx="81">
                  <c:v>0.85050000000000003</c:v>
                </c:pt>
                <c:pt idx="82">
                  <c:v>0.8610000000000001</c:v>
                </c:pt>
                <c:pt idx="83">
                  <c:v>0.87150000000000005</c:v>
                </c:pt>
                <c:pt idx="84">
                  <c:v>0.88200000000000001</c:v>
                </c:pt>
                <c:pt idx="85">
                  <c:v>0.89249999999999996</c:v>
                </c:pt>
                <c:pt idx="86">
                  <c:v>0.90300000000000002</c:v>
                </c:pt>
                <c:pt idx="87">
                  <c:v>0.91349999999999998</c:v>
                </c:pt>
                <c:pt idx="88">
                  <c:v>0.92400000000000004</c:v>
                </c:pt>
                <c:pt idx="89">
                  <c:v>0.9345</c:v>
                </c:pt>
                <c:pt idx="90">
                  <c:v>0.94499999999999995</c:v>
                </c:pt>
                <c:pt idx="91">
                  <c:v>0.95550000000000002</c:v>
                </c:pt>
                <c:pt idx="92">
                  <c:v>0.96600000000000008</c:v>
                </c:pt>
                <c:pt idx="93">
                  <c:v>0.97650000000000003</c:v>
                </c:pt>
                <c:pt idx="94">
                  <c:v>0.98699999999999999</c:v>
                </c:pt>
                <c:pt idx="95">
                  <c:v>0.99749999999999994</c:v>
                </c:pt>
                <c:pt idx="96">
                  <c:v>1.008</c:v>
                </c:pt>
                <c:pt idx="97">
                  <c:v>1.0185</c:v>
                </c:pt>
                <c:pt idx="98">
                  <c:v>1.0289999999999997</c:v>
                </c:pt>
                <c:pt idx="99">
                  <c:v>1.0394999999999999</c:v>
                </c:pt>
                <c:pt idx="100">
                  <c:v>1.05</c:v>
                </c:pt>
                <c:pt idx="101">
                  <c:v>1.0605</c:v>
                </c:pt>
                <c:pt idx="102">
                  <c:v>1.071</c:v>
                </c:pt>
                <c:pt idx="103">
                  <c:v>1.0814999999999997</c:v>
                </c:pt>
                <c:pt idx="104">
                  <c:v>1.0920000000000001</c:v>
                </c:pt>
                <c:pt idx="105">
                  <c:v>1.1025</c:v>
                </c:pt>
                <c:pt idx="106">
                  <c:v>1.113</c:v>
                </c:pt>
                <c:pt idx="107">
                  <c:v>1.1234999999999997</c:v>
                </c:pt>
                <c:pt idx="108">
                  <c:v>1.1339999999999997</c:v>
                </c:pt>
                <c:pt idx="109">
                  <c:v>1.1445000000000001</c:v>
                </c:pt>
                <c:pt idx="110">
                  <c:v>1.155</c:v>
                </c:pt>
                <c:pt idx="111">
                  <c:v>1.1655</c:v>
                </c:pt>
                <c:pt idx="112">
                  <c:v>1.1759999999999997</c:v>
                </c:pt>
                <c:pt idx="113">
                  <c:v>1.1865000000000001</c:v>
                </c:pt>
                <c:pt idx="114">
                  <c:v>1.1970000000000001</c:v>
                </c:pt>
                <c:pt idx="115">
                  <c:v>1.2074999999999998</c:v>
                </c:pt>
                <c:pt idx="116">
                  <c:v>1.218</c:v>
                </c:pt>
                <c:pt idx="117">
                  <c:v>1.2284999999999997</c:v>
                </c:pt>
                <c:pt idx="118">
                  <c:v>1.2389999999999999</c:v>
                </c:pt>
                <c:pt idx="119">
                  <c:v>1.2494999999999998</c:v>
                </c:pt>
                <c:pt idx="120">
                  <c:v>1.26</c:v>
                </c:pt>
                <c:pt idx="121">
                  <c:v>1.2705</c:v>
                </c:pt>
                <c:pt idx="122">
                  <c:v>1.2809999999999997</c:v>
                </c:pt>
                <c:pt idx="123">
                  <c:v>1.2914999999999999</c:v>
                </c:pt>
                <c:pt idx="124">
                  <c:v>1.302</c:v>
                </c:pt>
                <c:pt idx="125">
                  <c:v>1.3125</c:v>
                </c:pt>
                <c:pt idx="126">
                  <c:v>1.323</c:v>
                </c:pt>
                <c:pt idx="127">
                  <c:v>1.3334999999999997</c:v>
                </c:pt>
                <c:pt idx="128">
                  <c:v>1.3440000000000001</c:v>
                </c:pt>
                <c:pt idx="129">
                  <c:v>1.3545</c:v>
                </c:pt>
                <c:pt idx="130">
                  <c:v>1.365</c:v>
                </c:pt>
                <c:pt idx="131">
                  <c:v>1.3754999999999997</c:v>
                </c:pt>
                <c:pt idx="132">
                  <c:v>1.3859999999999997</c:v>
                </c:pt>
                <c:pt idx="133">
                  <c:v>1.3965000000000001</c:v>
                </c:pt>
                <c:pt idx="134">
                  <c:v>1.4069999999999998</c:v>
                </c:pt>
                <c:pt idx="135">
                  <c:v>1.4174999999999998</c:v>
                </c:pt>
                <c:pt idx="136">
                  <c:v>1.4279999999999995</c:v>
                </c:pt>
                <c:pt idx="137">
                  <c:v>1.4384999999999997</c:v>
                </c:pt>
                <c:pt idx="138">
                  <c:v>1.4489999999999998</c:v>
                </c:pt>
                <c:pt idx="139">
                  <c:v>1.4594999999999998</c:v>
                </c:pt>
                <c:pt idx="140">
                  <c:v>1.47</c:v>
                </c:pt>
                <c:pt idx="141">
                  <c:v>1.4804999999999997</c:v>
                </c:pt>
                <c:pt idx="142">
                  <c:v>1.4909999999999999</c:v>
                </c:pt>
                <c:pt idx="143">
                  <c:v>1.5014999999999998</c:v>
                </c:pt>
                <c:pt idx="144">
                  <c:v>1.512</c:v>
                </c:pt>
                <c:pt idx="145">
                  <c:v>1.5225</c:v>
                </c:pt>
                <c:pt idx="146">
                  <c:v>1.5329999999999997</c:v>
                </c:pt>
                <c:pt idx="147">
                  <c:v>1.5434999999999999</c:v>
                </c:pt>
                <c:pt idx="148">
                  <c:v>1.554</c:v>
                </c:pt>
                <c:pt idx="149">
                  <c:v>1.5645</c:v>
                </c:pt>
                <c:pt idx="150">
                  <c:v>1.575</c:v>
                </c:pt>
                <c:pt idx="151">
                  <c:v>1.5854999999999997</c:v>
                </c:pt>
                <c:pt idx="152">
                  <c:v>1.5960000000000001</c:v>
                </c:pt>
                <c:pt idx="153">
                  <c:v>1.6065</c:v>
                </c:pt>
                <c:pt idx="154">
                  <c:v>1.617</c:v>
                </c:pt>
                <c:pt idx="155">
                  <c:v>1.6274999999999997</c:v>
                </c:pt>
                <c:pt idx="156">
                  <c:v>1.6379999999999997</c:v>
                </c:pt>
                <c:pt idx="157">
                  <c:v>1.6485000000000001</c:v>
                </c:pt>
                <c:pt idx="158">
                  <c:v>1.659</c:v>
                </c:pt>
                <c:pt idx="159">
                  <c:v>1.6695</c:v>
                </c:pt>
                <c:pt idx="160">
                  <c:v>1.6800000000000002</c:v>
                </c:pt>
                <c:pt idx="161">
                  <c:v>1.6904999999999999</c:v>
                </c:pt>
                <c:pt idx="162">
                  <c:v>1.7009999999999998</c:v>
                </c:pt>
                <c:pt idx="163">
                  <c:v>1.7114999999999998</c:v>
                </c:pt>
                <c:pt idx="164">
                  <c:v>1.722</c:v>
                </c:pt>
                <c:pt idx="165">
                  <c:v>1.7324999999999997</c:v>
                </c:pt>
                <c:pt idx="166">
                  <c:v>1.7429999999999999</c:v>
                </c:pt>
                <c:pt idx="167">
                  <c:v>1.7534999999999998</c:v>
                </c:pt>
                <c:pt idx="168">
                  <c:v>1.764</c:v>
                </c:pt>
                <c:pt idx="169">
                  <c:v>1.7745</c:v>
                </c:pt>
                <c:pt idx="170">
                  <c:v>1.7849999999999997</c:v>
                </c:pt>
                <c:pt idx="171">
                  <c:v>1.7954999999999999</c:v>
                </c:pt>
                <c:pt idx="172">
                  <c:v>1.806</c:v>
                </c:pt>
                <c:pt idx="173">
                  <c:v>1.8165</c:v>
                </c:pt>
                <c:pt idx="174">
                  <c:v>1.827</c:v>
                </c:pt>
                <c:pt idx="175">
                  <c:v>1.8374999999999997</c:v>
                </c:pt>
                <c:pt idx="176">
                  <c:v>1.8480000000000001</c:v>
                </c:pt>
                <c:pt idx="177">
                  <c:v>1.8585</c:v>
                </c:pt>
                <c:pt idx="178">
                  <c:v>1.869</c:v>
                </c:pt>
                <c:pt idx="179">
                  <c:v>1.8794999999999997</c:v>
                </c:pt>
                <c:pt idx="180">
                  <c:v>1.8900000000000001</c:v>
                </c:pt>
                <c:pt idx="181">
                  <c:v>1.9005000000000001</c:v>
                </c:pt>
                <c:pt idx="182">
                  <c:v>1.911</c:v>
                </c:pt>
                <c:pt idx="183">
                  <c:v>1.9215</c:v>
                </c:pt>
                <c:pt idx="184">
                  <c:v>1.9319999999999997</c:v>
                </c:pt>
                <c:pt idx="185">
                  <c:v>1.9424999999999999</c:v>
                </c:pt>
                <c:pt idx="186">
                  <c:v>1.9530000000000001</c:v>
                </c:pt>
                <c:pt idx="187">
                  <c:v>1.9635</c:v>
                </c:pt>
                <c:pt idx="188">
                  <c:v>1.9740000000000002</c:v>
                </c:pt>
                <c:pt idx="189">
                  <c:v>1.9844999999999999</c:v>
                </c:pt>
                <c:pt idx="190">
                  <c:v>1.9950000000000001</c:v>
                </c:pt>
                <c:pt idx="191">
                  <c:v>2.0055000000000001</c:v>
                </c:pt>
                <c:pt idx="192">
                  <c:v>2.0159999999999996</c:v>
                </c:pt>
                <c:pt idx="193">
                  <c:v>2.0265</c:v>
                </c:pt>
                <c:pt idx="194">
                  <c:v>2.0369999999999995</c:v>
                </c:pt>
                <c:pt idx="195">
                  <c:v>2.0474999999999999</c:v>
                </c:pt>
                <c:pt idx="196">
                  <c:v>2.0579999999999998</c:v>
                </c:pt>
                <c:pt idx="197">
                  <c:v>2.0684999999999998</c:v>
                </c:pt>
                <c:pt idx="198">
                  <c:v>2.0789999999999997</c:v>
                </c:pt>
                <c:pt idx="199">
                  <c:v>2.0895000000000001</c:v>
                </c:pt>
                <c:pt idx="200">
                  <c:v>2.1</c:v>
                </c:pt>
                <c:pt idx="201">
                  <c:v>2.1105</c:v>
                </c:pt>
                <c:pt idx="202">
                  <c:v>2.121</c:v>
                </c:pt>
                <c:pt idx="203">
                  <c:v>2.1315</c:v>
                </c:pt>
                <c:pt idx="204">
                  <c:v>2.1419999999999999</c:v>
                </c:pt>
                <c:pt idx="205">
                  <c:v>2.1524999999999994</c:v>
                </c:pt>
                <c:pt idx="206">
                  <c:v>2.1629999999999998</c:v>
                </c:pt>
                <c:pt idx="207">
                  <c:v>2.1735000000000002</c:v>
                </c:pt>
                <c:pt idx="208">
                  <c:v>2.1840000000000002</c:v>
                </c:pt>
                <c:pt idx="209">
                  <c:v>2.1945000000000001</c:v>
                </c:pt>
                <c:pt idx="210">
                  <c:v>2.2050000000000001</c:v>
                </c:pt>
                <c:pt idx="211">
                  <c:v>2.2155</c:v>
                </c:pt>
                <c:pt idx="212">
                  <c:v>2.226</c:v>
                </c:pt>
                <c:pt idx="213">
                  <c:v>2.2364999999999995</c:v>
                </c:pt>
                <c:pt idx="214">
                  <c:v>2.2469999999999999</c:v>
                </c:pt>
                <c:pt idx="215">
                  <c:v>2.2574999999999998</c:v>
                </c:pt>
                <c:pt idx="216">
                  <c:v>2.2680000000000002</c:v>
                </c:pt>
                <c:pt idx="217">
                  <c:v>2.2785000000000002</c:v>
                </c:pt>
                <c:pt idx="218">
                  <c:v>2.2890000000000001</c:v>
                </c:pt>
                <c:pt idx="219">
                  <c:v>2.2995000000000001</c:v>
                </c:pt>
                <c:pt idx="220">
                  <c:v>2.3099999999999996</c:v>
                </c:pt>
                <c:pt idx="221">
                  <c:v>2.3205</c:v>
                </c:pt>
                <c:pt idx="222">
                  <c:v>2.3309999999999995</c:v>
                </c:pt>
                <c:pt idx="223">
                  <c:v>2.3414999999999995</c:v>
                </c:pt>
                <c:pt idx="224">
                  <c:v>2.3519999999999994</c:v>
                </c:pt>
                <c:pt idx="225">
                  <c:v>2.3624999999999994</c:v>
                </c:pt>
                <c:pt idx="226">
                  <c:v>2.3729999999999998</c:v>
                </c:pt>
                <c:pt idx="227">
                  <c:v>2.3835000000000002</c:v>
                </c:pt>
                <c:pt idx="228">
                  <c:v>2.3939999999999997</c:v>
                </c:pt>
                <c:pt idx="229">
                  <c:v>2.4045000000000001</c:v>
                </c:pt>
                <c:pt idx="230">
                  <c:v>2.4149999999999996</c:v>
                </c:pt>
                <c:pt idx="231">
                  <c:v>2.4255</c:v>
                </c:pt>
                <c:pt idx="232">
                  <c:v>2.4359999999999995</c:v>
                </c:pt>
                <c:pt idx="233">
                  <c:v>2.4464999999999995</c:v>
                </c:pt>
                <c:pt idx="234">
                  <c:v>2.4569999999999994</c:v>
                </c:pt>
                <c:pt idx="235">
                  <c:v>2.4674999999999998</c:v>
                </c:pt>
                <c:pt idx="236">
                  <c:v>2.4779999999999998</c:v>
                </c:pt>
                <c:pt idx="237">
                  <c:v>2.4885000000000002</c:v>
                </c:pt>
                <c:pt idx="238">
                  <c:v>2.4989999999999997</c:v>
                </c:pt>
                <c:pt idx="239">
                  <c:v>2.5095000000000001</c:v>
                </c:pt>
                <c:pt idx="240">
                  <c:v>2.52</c:v>
                </c:pt>
                <c:pt idx="241">
                  <c:v>2.5305</c:v>
                </c:pt>
                <c:pt idx="242">
                  <c:v>2.5409999999999999</c:v>
                </c:pt>
                <c:pt idx="243">
                  <c:v>2.5514999999999994</c:v>
                </c:pt>
                <c:pt idx="244">
                  <c:v>2.5619999999999998</c:v>
                </c:pt>
                <c:pt idx="245">
                  <c:v>2.5724999999999993</c:v>
                </c:pt>
                <c:pt idx="246">
                  <c:v>2.5830000000000002</c:v>
                </c:pt>
                <c:pt idx="247">
                  <c:v>2.5935000000000001</c:v>
                </c:pt>
                <c:pt idx="248">
                  <c:v>2.6040000000000001</c:v>
                </c:pt>
                <c:pt idx="249">
                  <c:v>2.6145</c:v>
                </c:pt>
                <c:pt idx="250">
                  <c:v>2.625</c:v>
                </c:pt>
                <c:pt idx="251">
                  <c:v>2.6355</c:v>
                </c:pt>
                <c:pt idx="252">
                  <c:v>2.6459999999999999</c:v>
                </c:pt>
                <c:pt idx="253">
                  <c:v>2.6564999999999994</c:v>
                </c:pt>
                <c:pt idx="254">
                  <c:v>2.6669999999999998</c:v>
                </c:pt>
                <c:pt idx="255">
                  <c:v>2.6775000000000002</c:v>
                </c:pt>
                <c:pt idx="256">
                  <c:v>2.6880000000000002</c:v>
                </c:pt>
                <c:pt idx="257">
                  <c:v>2.6985000000000001</c:v>
                </c:pt>
                <c:pt idx="258">
                  <c:v>2.7090000000000001</c:v>
                </c:pt>
                <c:pt idx="259">
                  <c:v>2.7195</c:v>
                </c:pt>
                <c:pt idx="260">
                  <c:v>2.73</c:v>
                </c:pt>
                <c:pt idx="261">
                  <c:v>2.7404999999999999</c:v>
                </c:pt>
                <c:pt idx="262">
                  <c:v>2.7509999999999999</c:v>
                </c:pt>
                <c:pt idx="263">
                  <c:v>2.7614999999999998</c:v>
                </c:pt>
                <c:pt idx="264">
                  <c:v>2.7719999999999998</c:v>
                </c:pt>
                <c:pt idx="265">
                  <c:v>2.7825000000000002</c:v>
                </c:pt>
                <c:pt idx="266">
                  <c:v>2.7930000000000001</c:v>
                </c:pt>
                <c:pt idx="267">
                  <c:v>2.8035000000000001</c:v>
                </c:pt>
                <c:pt idx="268">
                  <c:v>2.8139999999999996</c:v>
                </c:pt>
                <c:pt idx="269">
                  <c:v>2.8245</c:v>
                </c:pt>
                <c:pt idx="270">
                  <c:v>2.8349999999999995</c:v>
                </c:pt>
                <c:pt idx="271">
                  <c:v>2.8454999999999995</c:v>
                </c:pt>
                <c:pt idx="272">
                  <c:v>2.8559999999999994</c:v>
                </c:pt>
                <c:pt idx="273">
                  <c:v>2.8664999999999994</c:v>
                </c:pt>
                <c:pt idx="274">
                  <c:v>2.8769999999999993</c:v>
                </c:pt>
                <c:pt idx="275">
                  <c:v>2.8875000000000002</c:v>
                </c:pt>
                <c:pt idx="276">
                  <c:v>2.8979999999999997</c:v>
                </c:pt>
                <c:pt idx="277">
                  <c:v>2.9085000000000001</c:v>
                </c:pt>
                <c:pt idx="278">
                  <c:v>2.9189999999999996</c:v>
                </c:pt>
                <c:pt idx="279">
                  <c:v>2.9295</c:v>
                </c:pt>
                <c:pt idx="280">
                  <c:v>2.94</c:v>
                </c:pt>
                <c:pt idx="281">
                  <c:v>2.9504999999999995</c:v>
                </c:pt>
                <c:pt idx="282">
                  <c:v>2.9609999999999999</c:v>
                </c:pt>
                <c:pt idx="283">
                  <c:v>2.9714999999999994</c:v>
                </c:pt>
                <c:pt idx="284">
                  <c:v>2.9819999999999998</c:v>
                </c:pt>
                <c:pt idx="285">
                  <c:v>2.9924999999999997</c:v>
                </c:pt>
                <c:pt idx="286">
                  <c:v>3.0030000000000001</c:v>
                </c:pt>
                <c:pt idx="287">
                  <c:v>3.0135000000000001</c:v>
                </c:pt>
                <c:pt idx="288">
                  <c:v>3.024</c:v>
                </c:pt>
                <c:pt idx="289">
                  <c:v>3.0345</c:v>
                </c:pt>
                <c:pt idx="290">
                  <c:v>3.0449999999999999</c:v>
                </c:pt>
                <c:pt idx="291">
                  <c:v>3.0554999999999994</c:v>
                </c:pt>
                <c:pt idx="292">
                  <c:v>3.0659999999999998</c:v>
                </c:pt>
                <c:pt idx="293">
                  <c:v>3.0764999999999993</c:v>
                </c:pt>
                <c:pt idx="294">
                  <c:v>3.0870000000000002</c:v>
                </c:pt>
                <c:pt idx="295">
                  <c:v>3.0975000000000001</c:v>
                </c:pt>
                <c:pt idx="296">
                  <c:v>3.1080000000000001</c:v>
                </c:pt>
                <c:pt idx="297">
                  <c:v>3.1185</c:v>
                </c:pt>
              </c:numCache>
            </c:numRef>
          </c:xVal>
          <c:yVal>
            <c:numRef>
              <c:f>'flat (2)'!$AY$3:$AY$300</c:f>
              <c:numCache>
                <c:formatCode>General</c:formatCode>
                <c:ptCount val="298"/>
              </c:numCache>
            </c:numRef>
          </c:yVal>
          <c:smooth val="1"/>
        </c:ser>
        <c:axId val="59444224"/>
        <c:axId val="59450496"/>
      </c:scatterChart>
      <c:valAx>
        <c:axId val="59444224"/>
        <c:scaling>
          <c:orientation val="minMax"/>
          <c:max val="2.5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ja-JP" sz="1400" b="0" dirty="0" smtClean="0">
                    <a:latin typeface="Calibri" pitchFamily="34" charset="0"/>
                    <a:cs typeface="Calibri" pitchFamily="34" charset="0"/>
                  </a:rPr>
                  <a:t>[</a:t>
                </a:r>
                <a:r>
                  <a:rPr lang="en-US" altLang="ja-JP" sz="1400" b="0" dirty="0">
                    <a:latin typeface="Calibri" pitchFamily="34" charset="0"/>
                    <a:cs typeface="Calibri" pitchFamily="34" charset="0"/>
                  </a:rPr>
                  <a:t>cm]</a:t>
                </a:r>
                <a:endParaRPr lang="ja-JP" altLang="en-US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9295702277211767"/>
              <c:y val="0.873727091788858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59450496"/>
        <c:crosses val="autoZero"/>
        <c:crossBetween val="midCat"/>
      </c:valAx>
      <c:valAx>
        <c:axId val="594504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400" dirty="0" smtClean="0">
                    <a:latin typeface="HGPｺﾞｼｯｸM" pitchFamily="50" charset="-128"/>
                    <a:ea typeface="HGPｺﾞｼｯｸM" pitchFamily="50" charset="-128"/>
                  </a:rPr>
                  <a:t>輝度値</a:t>
                </a:r>
                <a:endParaRPr lang="en-US" altLang="ja-JP" sz="1600" dirty="0">
                  <a:latin typeface="HGPｺﾞｼｯｸM" pitchFamily="50" charset="-128"/>
                  <a:ea typeface="HGPｺﾞｼｯｸM" pitchFamily="50" charset="-128"/>
                </a:endParaRPr>
              </a:p>
            </c:rich>
          </c:tx>
          <c:layout>
            <c:manualLayout>
              <c:xMode val="edge"/>
              <c:yMode val="edge"/>
              <c:x val="0"/>
              <c:y val="0.3709372265966754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59444224"/>
        <c:crosses val="autoZero"/>
        <c:crossBetween val="midCat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7.5592369851406424E-2"/>
          <c:y val="5.1400554097404488E-2"/>
          <c:w val="0.87958900558897168"/>
          <c:h val="0.89719889180519119"/>
        </c:manualLayout>
      </c:layout>
      <c:scatterChart>
        <c:scatterStyle val="smoothMarker"/>
        <c:ser>
          <c:idx val="0"/>
          <c:order val="0"/>
          <c:tx>
            <c:v>平面（2段階の照明）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5.0000000000000018E-3</c:v>
                </c:pt>
                <c:pt idx="2">
                  <c:v>1.0000000000000004E-2</c:v>
                </c:pt>
                <c:pt idx="3">
                  <c:v>1.4999999999999998E-2</c:v>
                </c:pt>
                <c:pt idx="4">
                  <c:v>2.0000000000000007E-2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4.0000000000000015E-2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6.0000000000000019E-2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8.0000000000000029E-2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9.5000000000000029E-2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0.14500000000000005</c:v>
                </c:pt>
                <c:pt idx="30">
                  <c:v>0.15000000000000005</c:v>
                </c:pt>
                <c:pt idx="31">
                  <c:v>0.15500000000000005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0.18000000000000005</c:v>
                </c:pt>
                <c:pt idx="37">
                  <c:v>0.18500000000000005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0.21000000000000005</c:v>
                </c:pt>
                <c:pt idx="43">
                  <c:v>0.21500000000000005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0.24000000000000005</c:v>
                </c:pt>
                <c:pt idx="49">
                  <c:v>0.24500000000000005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0.28500000000000014</c:v>
                </c:pt>
                <c:pt idx="58">
                  <c:v>0.29000000000000009</c:v>
                </c:pt>
                <c:pt idx="59">
                  <c:v>0.2950000000000001</c:v>
                </c:pt>
                <c:pt idx="60">
                  <c:v>0.3000000000000001</c:v>
                </c:pt>
                <c:pt idx="61">
                  <c:v>0.30500000000000016</c:v>
                </c:pt>
                <c:pt idx="62">
                  <c:v>0.31000000000000011</c:v>
                </c:pt>
                <c:pt idx="63">
                  <c:v>0.31500000000000011</c:v>
                </c:pt>
                <c:pt idx="64">
                  <c:v>0.32000000000000012</c:v>
                </c:pt>
                <c:pt idx="65">
                  <c:v>0.32500000000000012</c:v>
                </c:pt>
                <c:pt idx="66">
                  <c:v>0.33000000000000013</c:v>
                </c:pt>
                <c:pt idx="67">
                  <c:v>0.33500000000000013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0.35000000000000014</c:v>
                </c:pt>
                <c:pt idx="71">
                  <c:v>0.35500000000000009</c:v>
                </c:pt>
                <c:pt idx="72">
                  <c:v>0.3600000000000001</c:v>
                </c:pt>
                <c:pt idx="73">
                  <c:v>0.36500000000000016</c:v>
                </c:pt>
                <c:pt idx="74">
                  <c:v>0.37000000000000011</c:v>
                </c:pt>
                <c:pt idx="75">
                  <c:v>0.37500000000000011</c:v>
                </c:pt>
                <c:pt idx="76">
                  <c:v>0.38000000000000012</c:v>
                </c:pt>
                <c:pt idx="77">
                  <c:v>0.38500000000000012</c:v>
                </c:pt>
                <c:pt idx="78">
                  <c:v>0.39000000000000012</c:v>
                </c:pt>
                <c:pt idx="79">
                  <c:v>0.39500000000000013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0.41000000000000014</c:v>
                </c:pt>
                <c:pt idx="83">
                  <c:v>0.41500000000000015</c:v>
                </c:pt>
                <c:pt idx="84">
                  <c:v>0.4200000000000001</c:v>
                </c:pt>
                <c:pt idx="85">
                  <c:v>0.42500000000000016</c:v>
                </c:pt>
                <c:pt idx="86">
                  <c:v>0.4300000000000001</c:v>
                </c:pt>
                <c:pt idx="87">
                  <c:v>0.43500000000000011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0.47500000000000014</c:v>
                </c:pt>
                <c:pt idx="96">
                  <c:v>0.48000000000000009</c:v>
                </c:pt>
                <c:pt idx="97">
                  <c:v>0.48500000000000015</c:v>
                </c:pt>
                <c:pt idx="98">
                  <c:v>0.4900000000000001</c:v>
                </c:pt>
                <c:pt idx="99">
                  <c:v>0.49500000000000011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0.56500000000000028</c:v>
                </c:pt>
                <c:pt idx="114">
                  <c:v>0.57000000000000028</c:v>
                </c:pt>
                <c:pt idx="115">
                  <c:v>0.57500000000000029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0.6000000000000002</c:v>
                </c:pt>
                <c:pt idx="121">
                  <c:v>0.6050000000000002</c:v>
                </c:pt>
                <c:pt idx="122">
                  <c:v>0.61000000000000021</c:v>
                </c:pt>
                <c:pt idx="123">
                  <c:v>0.61500000000000021</c:v>
                </c:pt>
                <c:pt idx="124">
                  <c:v>0.62000000000000022</c:v>
                </c:pt>
                <c:pt idx="125">
                  <c:v>0.62500000000000022</c:v>
                </c:pt>
                <c:pt idx="126">
                  <c:v>0.63000000000000023</c:v>
                </c:pt>
                <c:pt idx="127">
                  <c:v>0.63500000000000023</c:v>
                </c:pt>
                <c:pt idx="128">
                  <c:v>0.64000000000000024</c:v>
                </c:pt>
                <c:pt idx="129">
                  <c:v>0.64500000000000024</c:v>
                </c:pt>
                <c:pt idx="130">
                  <c:v>0.65000000000000024</c:v>
                </c:pt>
                <c:pt idx="131">
                  <c:v>0.65500000000000025</c:v>
                </c:pt>
                <c:pt idx="132">
                  <c:v>0.66000000000000025</c:v>
                </c:pt>
                <c:pt idx="133">
                  <c:v>0.66500000000000026</c:v>
                </c:pt>
                <c:pt idx="134">
                  <c:v>0.67000000000000026</c:v>
                </c:pt>
                <c:pt idx="135">
                  <c:v>0.67500000000000038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0.69000000000000028</c:v>
                </c:pt>
                <c:pt idx="139">
                  <c:v>0.69500000000000028</c:v>
                </c:pt>
                <c:pt idx="140">
                  <c:v>0.70000000000000029</c:v>
                </c:pt>
                <c:pt idx="141">
                  <c:v>0.70500000000000018</c:v>
                </c:pt>
                <c:pt idx="142">
                  <c:v>0.71000000000000019</c:v>
                </c:pt>
                <c:pt idx="143">
                  <c:v>0.71500000000000019</c:v>
                </c:pt>
                <c:pt idx="144">
                  <c:v>0.7200000000000002</c:v>
                </c:pt>
                <c:pt idx="145">
                  <c:v>0.7250000000000002</c:v>
                </c:pt>
                <c:pt idx="146">
                  <c:v>0.7300000000000002</c:v>
                </c:pt>
                <c:pt idx="147">
                  <c:v>0.73500000000000021</c:v>
                </c:pt>
                <c:pt idx="148">
                  <c:v>0.74000000000000021</c:v>
                </c:pt>
                <c:pt idx="149">
                  <c:v>0.74500000000000022</c:v>
                </c:pt>
                <c:pt idx="150">
                  <c:v>0.75000000000000022</c:v>
                </c:pt>
                <c:pt idx="151">
                  <c:v>0.75500000000000023</c:v>
                </c:pt>
                <c:pt idx="152">
                  <c:v>0.76000000000000023</c:v>
                </c:pt>
                <c:pt idx="153">
                  <c:v>0.76500000000000024</c:v>
                </c:pt>
                <c:pt idx="154">
                  <c:v>0.77000000000000024</c:v>
                </c:pt>
                <c:pt idx="155">
                  <c:v>0.77500000000000024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0.81500000000000028</c:v>
                </c:pt>
                <c:pt idx="164">
                  <c:v>0.82000000000000028</c:v>
                </c:pt>
                <c:pt idx="165">
                  <c:v>0.82500000000000029</c:v>
                </c:pt>
                <c:pt idx="166">
                  <c:v>0.83000000000000029</c:v>
                </c:pt>
                <c:pt idx="167">
                  <c:v>0.83500000000000019</c:v>
                </c:pt>
                <c:pt idx="168">
                  <c:v>0.84000000000000019</c:v>
                </c:pt>
                <c:pt idx="169">
                  <c:v>0.8450000000000002</c:v>
                </c:pt>
                <c:pt idx="170">
                  <c:v>0.8500000000000002</c:v>
                </c:pt>
                <c:pt idx="171">
                  <c:v>0.8550000000000002</c:v>
                </c:pt>
                <c:pt idx="172">
                  <c:v>0.86000000000000021</c:v>
                </c:pt>
                <c:pt idx="173">
                  <c:v>0.86500000000000021</c:v>
                </c:pt>
                <c:pt idx="174">
                  <c:v>0.87000000000000022</c:v>
                </c:pt>
                <c:pt idx="175">
                  <c:v>0.87500000000000022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0.94000000000000028</c:v>
                </c:pt>
                <c:pt idx="189">
                  <c:v>0.94500000000000028</c:v>
                </c:pt>
                <c:pt idx="190">
                  <c:v>0.95000000000000029</c:v>
                </c:pt>
                <c:pt idx="191">
                  <c:v>0.95500000000000029</c:v>
                </c:pt>
                <c:pt idx="192">
                  <c:v>0.96000000000000019</c:v>
                </c:pt>
                <c:pt idx="193">
                  <c:v>0.96500000000000019</c:v>
                </c:pt>
                <c:pt idx="194">
                  <c:v>0.9700000000000002</c:v>
                </c:pt>
                <c:pt idx="195">
                  <c:v>0.9750000000000002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1.0049999999999997</c:v>
                </c:pt>
                <c:pt idx="202">
                  <c:v>1.01</c:v>
                </c:pt>
                <c:pt idx="203">
                  <c:v>1.0149999999999997</c:v>
                </c:pt>
                <c:pt idx="204">
                  <c:v>1.02</c:v>
                </c:pt>
                <c:pt idx="205">
                  <c:v>1.0249999999999995</c:v>
                </c:pt>
                <c:pt idx="206">
                  <c:v>1.03</c:v>
                </c:pt>
                <c:pt idx="207">
                  <c:v>1.0349999999999995</c:v>
                </c:pt>
                <c:pt idx="208">
                  <c:v>1.04</c:v>
                </c:pt>
                <c:pt idx="209">
                  <c:v>1.0449999999999995</c:v>
                </c:pt>
                <c:pt idx="210">
                  <c:v>1.05</c:v>
                </c:pt>
                <c:pt idx="211">
                  <c:v>1.0549999999999995</c:v>
                </c:pt>
                <c:pt idx="212">
                  <c:v>1.06</c:v>
                </c:pt>
                <c:pt idx="213">
                  <c:v>1.0649999999999995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1.1599999999999995</c:v>
                </c:pt>
                <c:pt idx="233">
                  <c:v>1.165</c:v>
                </c:pt>
                <c:pt idx="234">
                  <c:v>1.1700000000000004</c:v>
                </c:pt>
                <c:pt idx="235">
                  <c:v>1.175</c:v>
                </c:pt>
                <c:pt idx="236">
                  <c:v>1.1800000000000004</c:v>
                </c:pt>
                <c:pt idx="237">
                  <c:v>1.1850000000000001</c:v>
                </c:pt>
                <c:pt idx="238">
                  <c:v>1.1900000000000004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1.2049999999999996</c:v>
                </c:pt>
                <c:pt idx="242">
                  <c:v>1.21</c:v>
                </c:pt>
                <c:pt idx="243">
                  <c:v>1.2149999999999996</c:v>
                </c:pt>
                <c:pt idx="244">
                  <c:v>1.22</c:v>
                </c:pt>
                <c:pt idx="245">
                  <c:v>1.2249999999999996</c:v>
                </c:pt>
                <c:pt idx="246">
                  <c:v>1.23</c:v>
                </c:pt>
                <c:pt idx="247">
                  <c:v>1.2349999999999997</c:v>
                </c:pt>
                <c:pt idx="248">
                  <c:v>1.24</c:v>
                </c:pt>
                <c:pt idx="249">
                  <c:v>1.2449999999999997</c:v>
                </c:pt>
                <c:pt idx="250">
                  <c:v>1.25</c:v>
                </c:pt>
                <c:pt idx="251">
                  <c:v>1.2549999999999997</c:v>
                </c:pt>
                <c:pt idx="252">
                  <c:v>1.26</c:v>
                </c:pt>
                <c:pt idx="253">
                  <c:v>1.2649999999999997</c:v>
                </c:pt>
                <c:pt idx="254">
                  <c:v>1.27</c:v>
                </c:pt>
                <c:pt idx="255">
                  <c:v>1.2749999999999997</c:v>
                </c:pt>
                <c:pt idx="256">
                  <c:v>1.28</c:v>
                </c:pt>
                <c:pt idx="257">
                  <c:v>1.2849999999999995</c:v>
                </c:pt>
                <c:pt idx="258">
                  <c:v>1.29</c:v>
                </c:pt>
                <c:pt idx="259">
                  <c:v>1.2949999999999995</c:v>
                </c:pt>
                <c:pt idx="260">
                  <c:v>1.3</c:v>
                </c:pt>
                <c:pt idx="261">
                  <c:v>1.3049999999999995</c:v>
                </c:pt>
                <c:pt idx="262">
                  <c:v>1.31</c:v>
                </c:pt>
                <c:pt idx="263">
                  <c:v>1.3149999999999995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1.4049999999999996</c:v>
                </c:pt>
                <c:pt idx="282">
                  <c:v>1.41</c:v>
                </c:pt>
                <c:pt idx="283">
                  <c:v>1.4149999999999996</c:v>
                </c:pt>
                <c:pt idx="284">
                  <c:v>1.42</c:v>
                </c:pt>
                <c:pt idx="285">
                  <c:v>1.4249999999999996</c:v>
                </c:pt>
                <c:pt idx="286">
                  <c:v>1.43</c:v>
                </c:pt>
                <c:pt idx="287">
                  <c:v>1.4349999999999996</c:v>
                </c:pt>
                <c:pt idx="288">
                  <c:v>1.44</c:v>
                </c:pt>
                <c:pt idx="289">
                  <c:v>1.4449999999999996</c:v>
                </c:pt>
                <c:pt idx="290">
                  <c:v>1.45</c:v>
                </c:pt>
                <c:pt idx="291">
                  <c:v>1.4549999999999996</c:v>
                </c:pt>
                <c:pt idx="292">
                  <c:v>1.46</c:v>
                </c:pt>
                <c:pt idx="293">
                  <c:v>1.4649999999999996</c:v>
                </c:pt>
                <c:pt idx="294">
                  <c:v>1.47</c:v>
                </c:pt>
                <c:pt idx="295">
                  <c:v>1.4749999999999996</c:v>
                </c:pt>
                <c:pt idx="296">
                  <c:v>1.48</c:v>
                </c:pt>
                <c:pt idx="297">
                  <c:v>1.4849999999999997</c:v>
                </c:pt>
                <c:pt idx="298">
                  <c:v>1.49</c:v>
                </c:pt>
                <c:pt idx="299">
                  <c:v>1.4949999999999997</c:v>
                </c:pt>
                <c:pt idx="300">
                  <c:v>1.5</c:v>
                </c:pt>
                <c:pt idx="301">
                  <c:v>1.5049999999999997</c:v>
                </c:pt>
                <c:pt idx="302">
                  <c:v>1.51</c:v>
                </c:pt>
                <c:pt idx="303">
                  <c:v>1.5149999999999997</c:v>
                </c:pt>
                <c:pt idx="304">
                  <c:v>1.52</c:v>
                </c:pt>
                <c:pt idx="305">
                  <c:v>1.5249999999999997</c:v>
                </c:pt>
                <c:pt idx="306">
                  <c:v>1.53</c:v>
                </c:pt>
                <c:pt idx="307">
                  <c:v>1.5349999999999997</c:v>
                </c:pt>
                <c:pt idx="308">
                  <c:v>1.54</c:v>
                </c:pt>
                <c:pt idx="309">
                  <c:v>1.5449999999999995</c:v>
                </c:pt>
                <c:pt idx="310">
                  <c:v>1.55</c:v>
                </c:pt>
                <c:pt idx="311">
                  <c:v>1.5549999999999995</c:v>
                </c:pt>
                <c:pt idx="312">
                  <c:v>1.56</c:v>
                </c:pt>
                <c:pt idx="313">
                  <c:v>1.5649999999999995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1.6700000000000004</c:v>
                </c:pt>
                <c:pt idx="335">
                  <c:v>1.675</c:v>
                </c:pt>
                <c:pt idx="336">
                  <c:v>1.6800000000000004</c:v>
                </c:pt>
                <c:pt idx="337">
                  <c:v>1.6850000000000001</c:v>
                </c:pt>
                <c:pt idx="338">
                  <c:v>1.6900000000000004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1.7049999999999996</c:v>
                </c:pt>
                <c:pt idx="342">
                  <c:v>1.71</c:v>
                </c:pt>
                <c:pt idx="343">
                  <c:v>1.7149999999999996</c:v>
                </c:pt>
                <c:pt idx="344">
                  <c:v>1.72</c:v>
                </c:pt>
                <c:pt idx="345">
                  <c:v>1.7249999999999996</c:v>
                </c:pt>
                <c:pt idx="346">
                  <c:v>1.73</c:v>
                </c:pt>
                <c:pt idx="347">
                  <c:v>1.7349999999999997</c:v>
                </c:pt>
                <c:pt idx="348">
                  <c:v>1.74</c:v>
                </c:pt>
                <c:pt idx="349">
                  <c:v>1.7449999999999997</c:v>
                </c:pt>
                <c:pt idx="350">
                  <c:v>1.75</c:v>
                </c:pt>
                <c:pt idx="351">
                  <c:v>1.7549999999999997</c:v>
                </c:pt>
                <c:pt idx="352">
                  <c:v>1.76</c:v>
                </c:pt>
                <c:pt idx="353">
                  <c:v>1.7649999999999997</c:v>
                </c:pt>
                <c:pt idx="354">
                  <c:v>1.77</c:v>
                </c:pt>
                <c:pt idx="355">
                  <c:v>1.7749999999999997</c:v>
                </c:pt>
                <c:pt idx="356">
                  <c:v>1.78</c:v>
                </c:pt>
                <c:pt idx="357">
                  <c:v>1.7849999999999997</c:v>
                </c:pt>
                <c:pt idx="358">
                  <c:v>1.79</c:v>
                </c:pt>
                <c:pt idx="359">
                  <c:v>1.7949999999999995</c:v>
                </c:pt>
                <c:pt idx="360">
                  <c:v>1.8</c:v>
                </c:pt>
                <c:pt idx="361">
                  <c:v>1.8049999999999995</c:v>
                </c:pt>
                <c:pt idx="362">
                  <c:v>1.81</c:v>
                </c:pt>
                <c:pt idx="363">
                  <c:v>1.8149999999999995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1.9200000000000004</c:v>
                </c:pt>
                <c:pt idx="385">
                  <c:v>1.925</c:v>
                </c:pt>
                <c:pt idx="386">
                  <c:v>1.9300000000000004</c:v>
                </c:pt>
                <c:pt idx="387">
                  <c:v>1.9350000000000001</c:v>
                </c:pt>
                <c:pt idx="388">
                  <c:v>1.9400000000000004</c:v>
                </c:pt>
                <c:pt idx="389">
                  <c:v>1.9450000000000001</c:v>
                </c:pt>
                <c:pt idx="390">
                  <c:v>1.9500000000000004</c:v>
                </c:pt>
                <c:pt idx="391">
                  <c:v>1.9550000000000001</c:v>
                </c:pt>
                <c:pt idx="392">
                  <c:v>1.9600000000000004</c:v>
                </c:pt>
                <c:pt idx="393">
                  <c:v>1.9650000000000001</c:v>
                </c:pt>
                <c:pt idx="394">
                  <c:v>1.9700000000000004</c:v>
                </c:pt>
                <c:pt idx="395">
                  <c:v>1.9750000000000001</c:v>
                </c:pt>
                <c:pt idx="396">
                  <c:v>1.9800000000000004</c:v>
                </c:pt>
                <c:pt idx="397">
                  <c:v>1.9850000000000001</c:v>
                </c:pt>
                <c:pt idx="398">
                  <c:v>1.9900000000000004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2.3099999999999992</c:v>
                </c:pt>
                <c:pt idx="463">
                  <c:v>2.3149999999999991</c:v>
                </c:pt>
                <c:pt idx="464">
                  <c:v>2.319999999999999</c:v>
                </c:pt>
                <c:pt idx="465">
                  <c:v>2.3249999999999997</c:v>
                </c:pt>
                <c:pt idx="466">
                  <c:v>2.3299999999999992</c:v>
                </c:pt>
                <c:pt idx="467">
                  <c:v>2.3349999999999991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2.3499999999999992</c:v>
                </c:pt>
                <c:pt idx="471">
                  <c:v>2.3549999999999991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2.3749999999999991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2.3949999999999991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2.4149999999999991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2.4349999999999992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2.4549999999999992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2.4749999999999992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2.8099999999999992</c:v>
                </c:pt>
                <c:pt idx="563">
                  <c:v>2.8149999999999991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2.8299999999999992</c:v>
                </c:pt>
                <c:pt idx="567">
                  <c:v>2.8349999999999991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2.8499999999999992</c:v>
                </c:pt>
                <c:pt idx="571">
                  <c:v>2.8549999999999991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2.8749999999999991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2.8949999999999991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2.9149999999999991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2.9349999999999992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2.9549999999999992</c:v>
                </c:pt>
                <c:pt idx="592">
                  <c:v>2.96</c:v>
                </c:pt>
              </c:numCache>
            </c:numRef>
          </c:xVal>
          <c:yVal>
            <c:numRef>
              <c:f>new!$G$2:$G$594</c:f>
              <c:numCache>
                <c:formatCode>General</c:formatCode>
                <c:ptCount val="593"/>
                <c:pt idx="0">
                  <c:v>-7.1999999999999995E-2</c:v>
                </c:pt>
                <c:pt idx="1">
                  <c:v>-7.3186000000000029E-2</c:v>
                </c:pt>
                <c:pt idx="2">
                  <c:v>-7.2954000000000019E-2</c:v>
                </c:pt>
                <c:pt idx="3">
                  <c:v>-7.2929999999999995E-2</c:v>
                </c:pt>
                <c:pt idx="4">
                  <c:v>-7.3467000000000018E-2</c:v>
                </c:pt>
                <c:pt idx="5">
                  <c:v>-7.3613999999999999E-2</c:v>
                </c:pt>
                <c:pt idx="6">
                  <c:v>-7.3621999999999993E-2</c:v>
                </c:pt>
                <c:pt idx="7">
                  <c:v>-7.4233000000000021E-2</c:v>
                </c:pt>
                <c:pt idx="8">
                  <c:v>-7.5098000000000026E-2</c:v>
                </c:pt>
                <c:pt idx="9">
                  <c:v>-7.4883000000000019E-2</c:v>
                </c:pt>
                <c:pt idx="10">
                  <c:v>-7.4851000000000029E-2</c:v>
                </c:pt>
                <c:pt idx="11">
                  <c:v>-7.4740000000000029E-2</c:v>
                </c:pt>
                <c:pt idx="12">
                  <c:v>-7.3849999999999999E-2</c:v>
                </c:pt>
                <c:pt idx="13">
                  <c:v>-7.4009999999999992E-2</c:v>
                </c:pt>
                <c:pt idx="14">
                  <c:v>-7.4059000000000014E-2</c:v>
                </c:pt>
                <c:pt idx="15">
                  <c:v>-7.3688999999999991E-2</c:v>
                </c:pt>
                <c:pt idx="16">
                  <c:v>-7.3745999999999992E-2</c:v>
                </c:pt>
                <c:pt idx="17">
                  <c:v>-7.4204999999999993E-2</c:v>
                </c:pt>
                <c:pt idx="18">
                  <c:v>-7.4070000000000011E-2</c:v>
                </c:pt>
                <c:pt idx="19">
                  <c:v>-7.3121999999999993E-2</c:v>
                </c:pt>
                <c:pt idx="20">
                  <c:v>-7.1724999999999997E-2</c:v>
                </c:pt>
                <c:pt idx="21">
                  <c:v>-7.007999999999999E-2</c:v>
                </c:pt>
                <c:pt idx="22">
                  <c:v>-6.8468000000000001E-2</c:v>
                </c:pt>
                <c:pt idx="23">
                  <c:v>-6.7616000000000023E-2</c:v>
                </c:pt>
                <c:pt idx="24">
                  <c:v>-6.6703000000000012E-2</c:v>
                </c:pt>
                <c:pt idx="25">
                  <c:v>-6.4730000000000024E-2</c:v>
                </c:pt>
                <c:pt idx="26">
                  <c:v>-6.3681999999999989E-2</c:v>
                </c:pt>
                <c:pt idx="27">
                  <c:v>-6.2946000000000002E-2</c:v>
                </c:pt>
                <c:pt idx="28">
                  <c:v>-6.1314000000000007E-2</c:v>
                </c:pt>
                <c:pt idx="29">
                  <c:v>-5.9603000000000017E-2</c:v>
                </c:pt>
                <c:pt idx="30">
                  <c:v>-5.8822999999999993E-2</c:v>
                </c:pt>
                <c:pt idx="31">
                  <c:v>-5.8762000000000023E-2</c:v>
                </c:pt>
                <c:pt idx="32">
                  <c:v>-5.8687999999999997E-2</c:v>
                </c:pt>
                <c:pt idx="33">
                  <c:v>-5.9233000000000008E-2</c:v>
                </c:pt>
                <c:pt idx="34">
                  <c:v>-5.9573000000000008E-2</c:v>
                </c:pt>
                <c:pt idx="35">
                  <c:v>-6.1215999999999986E-2</c:v>
                </c:pt>
                <c:pt idx="36">
                  <c:v>-6.4324999999999993E-2</c:v>
                </c:pt>
                <c:pt idx="37">
                  <c:v>-6.6521999999999998E-2</c:v>
                </c:pt>
                <c:pt idx="38">
                  <c:v>-6.7494000000000026E-2</c:v>
                </c:pt>
                <c:pt idx="39">
                  <c:v>-6.7786000000000027E-2</c:v>
                </c:pt>
                <c:pt idx="40">
                  <c:v>-6.8869E-2</c:v>
                </c:pt>
                <c:pt idx="41">
                  <c:v>-7.0428999999999992E-2</c:v>
                </c:pt>
                <c:pt idx="42">
                  <c:v>-7.2269E-2</c:v>
                </c:pt>
                <c:pt idx="43">
                  <c:v>-7.4188999999999991E-2</c:v>
                </c:pt>
                <c:pt idx="44">
                  <c:v>-7.3981999999999992E-2</c:v>
                </c:pt>
                <c:pt idx="45">
                  <c:v>-7.2947999999999999E-2</c:v>
                </c:pt>
                <c:pt idx="46">
                  <c:v>-7.1476999999999999E-2</c:v>
                </c:pt>
                <c:pt idx="47">
                  <c:v>-6.9721000000000019E-2</c:v>
                </c:pt>
                <c:pt idx="48">
                  <c:v>-6.8173999999999998E-2</c:v>
                </c:pt>
                <c:pt idx="49">
                  <c:v>-6.7014000000000018E-2</c:v>
                </c:pt>
                <c:pt idx="50">
                  <c:v>-6.7784000000000025E-2</c:v>
                </c:pt>
                <c:pt idx="51">
                  <c:v>-6.8038000000000001E-2</c:v>
                </c:pt>
                <c:pt idx="52">
                  <c:v>-6.7552000000000029E-2</c:v>
                </c:pt>
                <c:pt idx="53">
                  <c:v>-6.7350999999999994E-2</c:v>
                </c:pt>
                <c:pt idx="54">
                  <c:v>-6.5518999999999994E-2</c:v>
                </c:pt>
                <c:pt idx="55">
                  <c:v>-6.395300000000001E-2</c:v>
                </c:pt>
                <c:pt idx="56">
                  <c:v>-6.4001000000000002E-2</c:v>
                </c:pt>
                <c:pt idx="57">
                  <c:v>-6.3588999999999993E-2</c:v>
                </c:pt>
                <c:pt idx="58">
                  <c:v>-6.2391000000000023E-2</c:v>
                </c:pt>
                <c:pt idx="59">
                  <c:v>-6.0660999999999993E-2</c:v>
                </c:pt>
                <c:pt idx="60">
                  <c:v>-6.1147999999999987E-2</c:v>
                </c:pt>
                <c:pt idx="61">
                  <c:v>-6.2871999999999997E-2</c:v>
                </c:pt>
                <c:pt idx="62">
                  <c:v>-6.5652999999999989E-2</c:v>
                </c:pt>
                <c:pt idx="63">
                  <c:v>-6.7423000000000025E-2</c:v>
                </c:pt>
                <c:pt idx="64">
                  <c:v>-6.7581999999999989E-2</c:v>
                </c:pt>
                <c:pt idx="65">
                  <c:v>-6.7637000000000003E-2</c:v>
                </c:pt>
                <c:pt idx="66">
                  <c:v>-6.8100999999999995E-2</c:v>
                </c:pt>
                <c:pt idx="67">
                  <c:v>-6.7197000000000021E-2</c:v>
                </c:pt>
                <c:pt idx="68">
                  <c:v>-6.8961999999999996E-2</c:v>
                </c:pt>
                <c:pt idx="69">
                  <c:v>-7.1431999999999995E-2</c:v>
                </c:pt>
                <c:pt idx="70">
                  <c:v>-7.3338000000000014E-2</c:v>
                </c:pt>
                <c:pt idx="71">
                  <c:v>-7.2505E-2</c:v>
                </c:pt>
                <c:pt idx="72">
                  <c:v>-7.0929999999999993E-2</c:v>
                </c:pt>
                <c:pt idx="73">
                  <c:v>-6.9366000000000025E-2</c:v>
                </c:pt>
                <c:pt idx="74">
                  <c:v>-6.9179999999999992E-2</c:v>
                </c:pt>
                <c:pt idx="75">
                  <c:v>-6.9028999999999993E-2</c:v>
                </c:pt>
                <c:pt idx="76">
                  <c:v>-6.9800000000000029E-2</c:v>
                </c:pt>
                <c:pt idx="77">
                  <c:v>-7.130800000000001E-2</c:v>
                </c:pt>
                <c:pt idx="78">
                  <c:v>-7.3308000000000012E-2</c:v>
                </c:pt>
                <c:pt idx="79">
                  <c:v>-7.2238000000000011E-2</c:v>
                </c:pt>
                <c:pt idx="80">
                  <c:v>-7.038599999999999E-2</c:v>
                </c:pt>
                <c:pt idx="81">
                  <c:v>-7.0721999999999993E-2</c:v>
                </c:pt>
                <c:pt idx="82">
                  <c:v>-7.2418000000000024E-2</c:v>
                </c:pt>
                <c:pt idx="83">
                  <c:v>-7.3150999999999994E-2</c:v>
                </c:pt>
                <c:pt idx="84">
                  <c:v>-7.2549999999999989E-2</c:v>
                </c:pt>
                <c:pt idx="85">
                  <c:v>-7.0948999999999998E-2</c:v>
                </c:pt>
                <c:pt idx="86">
                  <c:v>-6.9935000000000011E-2</c:v>
                </c:pt>
                <c:pt idx="87">
                  <c:v>-6.942100000000001E-2</c:v>
                </c:pt>
                <c:pt idx="88">
                  <c:v>-6.862299999999999E-2</c:v>
                </c:pt>
                <c:pt idx="89">
                  <c:v>-6.7802000000000029E-2</c:v>
                </c:pt>
                <c:pt idx="90">
                  <c:v>-6.8463000000000024E-2</c:v>
                </c:pt>
                <c:pt idx="91">
                  <c:v>-6.9603000000000012E-2</c:v>
                </c:pt>
                <c:pt idx="92">
                  <c:v>-7.0093000000000016E-2</c:v>
                </c:pt>
                <c:pt idx="93">
                  <c:v>-6.9544000000000009E-2</c:v>
                </c:pt>
                <c:pt idx="94">
                  <c:v>-6.9741999999999998E-2</c:v>
                </c:pt>
                <c:pt idx="95">
                  <c:v>-6.9490000000000024E-2</c:v>
                </c:pt>
                <c:pt idx="96">
                  <c:v>-6.9445999999999994E-2</c:v>
                </c:pt>
                <c:pt idx="97">
                  <c:v>-6.9723000000000021E-2</c:v>
                </c:pt>
                <c:pt idx="98">
                  <c:v>-6.858800000000001E-2</c:v>
                </c:pt>
                <c:pt idx="99">
                  <c:v>-6.6799999999999998E-2</c:v>
                </c:pt>
                <c:pt idx="100">
                  <c:v>-6.4796000000000034E-2</c:v>
                </c:pt>
                <c:pt idx="101">
                  <c:v>-6.3208999999999987E-2</c:v>
                </c:pt>
                <c:pt idx="102">
                  <c:v>-6.2407000000000011E-2</c:v>
                </c:pt>
                <c:pt idx="103">
                  <c:v>-6.1463000000000018E-2</c:v>
                </c:pt>
                <c:pt idx="104">
                  <c:v>-6.0670999999999996E-2</c:v>
                </c:pt>
                <c:pt idx="105">
                  <c:v>-6.0878000000000002E-2</c:v>
                </c:pt>
                <c:pt idx="106">
                  <c:v>-6.1435999999999991E-2</c:v>
                </c:pt>
                <c:pt idx="107">
                  <c:v>-6.1565000000000002E-2</c:v>
                </c:pt>
                <c:pt idx="108">
                  <c:v>-6.1683000000000002E-2</c:v>
                </c:pt>
                <c:pt idx="109">
                  <c:v>-6.2708000000000014E-2</c:v>
                </c:pt>
                <c:pt idx="110">
                  <c:v>-6.4952000000000024E-2</c:v>
                </c:pt>
                <c:pt idx="111">
                  <c:v>-6.6585999999999992E-2</c:v>
                </c:pt>
                <c:pt idx="112">
                  <c:v>-6.7362000000000033E-2</c:v>
                </c:pt>
                <c:pt idx="113">
                  <c:v>-6.7209999999999992E-2</c:v>
                </c:pt>
                <c:pt idx="114">
                  <c:v>-6.6858000000000001E-2</c:v>
                </c:pt>
                <c:pt idx="115">
                  <c:v>-6.6989999999999994E-2</c:v>
                </c:pt>
                <c:pt idx="116">
                  <c:v>-6.5412000000000026E-2</c:v>
                </c:pt>
                <c:pt idx="117">
                  <c:v>-6.4177999999999999E-2</c:v>
                </c:pt>
                <c:pt idx="118">
                  <c:v>-6.4197000000000018E-2</c:v>
                </c:pt>
                <c:pt idx="119">
                  <c:v>-6.3558999999999991E-2</c:v>
                </c:pt>
                <c:pt idx="120">
                  <c:v>-6.1793000000000015E-2</c:v>
                </c:pt>
                <c:pt idx="121">
                  <c:v>-5.9786000000000006E-2</c:v>
                </c:pt>
                <c:pt idx="122">
                  <c:v>-5.8731999999999993E-2</c:v>
                </c:pt>
                <c:pt idx="123">
                  <c:v>-5.8926999999999993E-2</c:v>
                </c:pt>
                <c:pt idx="124">
                  <c:v>-5.8100000000000013E-2</c:v>
                </c:pt>
                <c:pt idx="125">
                  <c:v>-5.7454000000000005E-2</c:v>
                </c:pt>
                <c:pt idx="126">
                  <c:v>-5.719800000000002E-2</c:v>
                </c:pt>
                <c:pt idx="127">
                  <c:v>-5.6650999999999986E-2</c:v>
                </c:pt>
                <c:pt idx="128">
                  <c:v>-5.5737000000000023E-2</c:v>
                </c:pt>
                <c:pt idx="129">
                  <c:v>-5.5288999999999991E-2</c:v>
                </c:pt>
                <c:pt idx="130">
                  <c:v>-5.6585999999999997E-2</c:v>
                </c:pt>
                <c:pt idx="131">
                  <c:v>-5.9148999999999993E-2</c:v>
                </c:pt>
                <c:pt idx="132">
                  <c:v>-6.0938000000000006E-2</c:v>
                </c:pt>
                <c:pt idx="133">
                  <c:v>-6.2164000000000018E-2</c:v>
                </c:pt>
                <c:pt idx="134">
                  <c:v>-6.1477000000000004E-2</c:v>
                </c:pt>
                <c:pt idx="135">
                  <c:v>-6.1269999999999977E-2</c:v>
                </c:pt>
                <c:pt idx="136">
                  <c:v>-6.0400000000000016E-2</c:v>
                </c:pt>
                <c:pt idx="137">
                  <c:v>-6.0014000000000019E-2</c:v>
                </c:pt>
                <c:pt idx="138">
                  <c:v>-5.9903000000000019E-2</c:v>
                </c:pt>
                <c:pt idx="139">
                  <c:v>-5.8968999999999994E-2</c:v>
                </c:pt>
                <c:pt idx="140">
                  <c:v>-5.7416000000000023E-2</c:v>
                </c:pt>
                <c:pt idx="141">
                  <c:v>-5.5673999999999987E-2</c:v>
                </c:pt>
                <c:pt idx="142">
                  <c:v>-5.5029999999999996E-2</c:v>
                </c:pt>
                <c:pt idx="143">
                  <c:v>-5.4136000000000004E-2</c:v>
                </c:pt>
                <c:pt idx="144">
                  <c:v>-5.2444999999999992E-2</c:v>
                </c:pt>
                <c:pt idx="145">
                  <c:v>-5.1884E-2</c:v>
                </c:pt>
                <c:pt idx="146">
                  <c:v>-5.1145999999999983E-2</c:v>
                </c:pt>
                <c:pt idx="147">
                  <c:v>-4.9911000000000018E-2</c:v>
                </c:pt>
                <c:pt idx="148">
                  <c:v>-4.8003000000000004E-2</c:v>
                </c:pt>
                <c:pt idx="149">
                  <c:v>-4.6375E-2</c:v>
                </c:pt>
                <c:pt idx="150">
                  <c:v>-4.5607000000000002E-2</c:v>
                </c:pt>
                <c:pt idx="151">
                  <c:v>-4.481700000000003E-2</c:v>
                </c:pt>
                <c:pt idx="152">
                  <c:v>-4.3920999999999995E-2</c:v>
                </c:pt>
                <c:pt idx="153">
                  <c:v>-4.3586000000000014E-2</c:v>
                </c:pt>
                <c:pt idx="154">
                  <c:v>-4.3570999999999999E-2</c:v>
                </c:pt>
                <c:pt idx="155">
                  <c:v>-4.4474999999999994E-2</c:v>
                </c:pt>
                <c:pt idx="156">
                  <c:v>-4.5544999999999995E-2</c:v>
                </c:pt>
                <c:pt idx="157">
                  <c:v>-4.5931999999999994E-2</c:v>
                </c:pt>
                <c:pt idx="158">
                  <c:v>-4.7505999999999993E-2</c:v>
                </c:pt>
                <c:pt idx="159">
                  <c:v>-4.7884000000000017E-2</c:v>
                </c:pt>
                <c:pt idx="160">
                  <c:v>-4.7305999999999994E-2</c:v>
                </c:pt>
                <c:pt idx="161">
                  <c:v>-4.7489999999999991E-2</c:v>
                </c:pt>
                <c:pt idx="162">
                  <c:v>-4.8533999999999994E-2</c:v>
                </c:pt>
                <c:pt idx="163">
                  <c:v>-4.7828000000000002E-2</c:v>
                </c:pt>
                <c:pt idx="164">
                  <c:v>-4.6214999999999992E-2</c:v>
                </c:pt>
                <c:pt idx="165">
                  <c:v>-4.4921000000000003E-2</c:v>
                </c:pt>
                <c:pt idx="166">
                  <c:v>-4.4136000000000009E-2</c:v>
                </c:pt>
                <c:pt idx="167">
                  <c:v>-4.2964000000000016E-2</c:v>
                </c:pt>
                <c:pt idx="168">
                  <c:v>-4.322999999999997E-2</c:v>
                </c:pt>
                <c:pt idx="169">
                  <c:v>-4.2104000000000003E-2</c:v>
                </c:pt>
                <c:pt idx="170">
                  <c:v>-4.2531000000000013E-2</c:v>
                </c:pt>
                <c:pt idx="171">
                  <c:v>-4.4994000000000013E-2</c:v>
                </c:pt>
                <c:pt idx="172">
                  <c:v>-4.6344999999999997E-2</c:v>
                </c:pt>
                <c:pt idx="173">
                  <c:v>-4.6109999999999984E-2</c:v>
                </c:pt>
                <c:pt idx="174">
                  <c:v>-4.5765999999999994E-2</c:v>
                </c:pt>
                <c:pt idx="175">
                  <c:v>-4.5025999999999997E-2</c:v>
                </c:pt>
                <c:pt idx="176">
                  <c:v>-4.4455000000000015E-2</c:v>
                </c:pt>
                <c:pt idx="177">
                  <c:v>-4.3093000000000006E-2</c:v>
                </c:pt>
                <c:pt idx="178">
                  <c:v>-4.1015000000000003E-2</c:v>
                </c:pt>
                <c:pt idx="179">
                  <c:v>-3.8192999999999998E-2</c:v>
                </c:pt>
                <c:pt idx="180">
                  <c:v>-3.7506999999999992E-2</c:v>
                </c:pt>
                <c:pt idx="181">
                  <c:v>-3.6497999999999996E-2</c:v>
                </c:pt>
                <c:pt idx="182">
                  <c:v>-3.5053999999999995E-2</c:v>
                </c:pt>
                <c:pt idx="183">
                  <c:v>-3.4294999999999992E-2</c:v>
                </c:pt>
                <c:pt idx="184">
                  <c:v>-3.4132999999999997E-2</c:v>
                </c:pt>
                <c:pt idx="185">
                  <c:v>-3.4163999999999993E-2</c:v>
                </c:pt>
                <c:pt idx="186">
                  <c:v>-3.3870999999999991E-2</c:v>
                </c:pt>
                <c:pt idx="187">
                  <c:v>-3.3562999999999989E-2</c:v>
                </c:pt>
                <c:pt idx="188">
                  <c:v>-3.2601000000000005E-2</c:v>
                </c:pt>
                <c:pt idx="189">
                  <c:v>-3.3537999999999991E-2</c:v>
                </c:pt>
                <c:pt idx="190">
                  <c:v>-3.5217999999999992E-2</c:v>
                </c:pt>
                <c:pt idx="191">
                  <c:v>-3.5827999999999992E-2</c:v>
                </c:pt>
                <c:pt idx="192">
                  <c:v>-3.6433000000000007E-2</c:v>
                </c:pt>
                <c:pt idx="193">
                  <c:v>-3.4865999999999994E-2</c:v>
                </c:pt>
                <c:pt idx="194">
                  <c:v>-3.3370999999999998E-2</c:v>
                </c:pt>
                <c:pt idx="195">
                  <c:v>-3.2724999999999997E-2</c:v>
                </c:pt>
                <c:pt idx="196">
                  <c:v>-3.2170999999999991E-2</c:v>
                </c:pt>
                <c:pt idx="197">
                  <c:v>-3.1821999999999996E-2</c:v>
                </c:pt>
                <c:pt idx="198">
                  <c:v>-3.0776999999999992E-2</c:v>
                </c:pt>
                <c:pt idx="199">
                  <c:v>-3.1074000000000008E-2</c:v>
                </c:pt>
                <c:pt idx="200">
                  <c:v>-2.9641000000000001E-2</c:v>
                </c:pt>
                <c:pt idx="201">
                  <c:v>-2.8172999999999997E-2</c:v>
                </c:pt>
                <c:pt idx="202">
                  <c:v>-2.8076E-2</c:v>
                </c:pt>
                <c:pt idx="203">
                  <c:v>-2.7847000000000011E-2</c:v>
                </c:pt>
                <c:pt idx="204">
                  <c:v>-2.8432999999999996E-2</c:v>
                </c:pt>
                <c:pt idx="205">
                  <c:v>-2.7346000000000002E-2</c:v>
                </c:pt>
                <c:pt idx="206">
                  <c:v>-2.6232000000000002E-2</c:v>
                </c:pt>
                <c:pt idx="207">
                  <c:v>-2.5573999999999996E-2</c:v>
                </c:pt>
                <c:pt idx="208">
                  <c:v>-2.4039000000000005E-2</c:v>
                </c:pt>
                <c:pt idx="209">
                  <c:v>-2.3948999999999988E-2</c:v>
                </c:pt>
                <c:pt idx="210">
                  <c:v>-2.4217999999999996E-2</c:v>
                </c:pt>
                <c:pt idx="211">
                  <c:v>-2.4976999999999989E-2</c:v>
                </c:pt>
                <c:pt idx="212">
                  <c:v>-2.4353999999999994E-2</c:v>
                </c:pt>
                <c:pt idx="213">
                  <c:v>-2.1684000000000002E-2</c:v>
                </c:pt>
                <c:pt idx="214">
                  <c:v>-1.9206999999999995E-2</c:v>
                </c:pt>
                <c:pt idx="215">
                  <c:v>-1.7190999999999998E-2</c:v>
                </c:pt>
                <c:pt idx="216">
                  <c:v>-1.8015999999999997E-2</c:v>
                </c:pt>
                <c:pt idx="217">
                  <c:v>-1.9098999999999998E-2</c:v>
                </c:pt>
                <c:pt idx="218">
                  <c:v>-1.9654000000000001E-2</c:v>
                </c:pt>
                <c:pt idx="219">
                  <c:v>-2.0334999999999989E-2</c:v>
                </c:pt>
                <c:pt idx="220">
                  <c:v>-2.0080000000000001E-2</c:v>
                </c:pt>
                <c:pt idx="221">
                  <c:v>-2.0479999999999998E-2</c:v>
                </c:pt>
                <c:pt idx="222">
                  <c:v>-2.1006000000000007E-2</c:v>
                </c:pt>
                <c:pt idx="223">
                  <c:v>-2.1256000000000001E-2</c:v>
                </c:pt>
                <c:pt idx="224">
                  <c:v>-2.1360999999999988E-2</c:v>
                </c:pt>
                <c:pt idx="225">
                  <c:v>-2.1454999999999995E-2</c:v>
                </c:pt>
                <c:pt idx="226">
                  <c:v>-2.1950000000000001E-2</c:v>
                </c:pt>
                <c:pt idx="227">
                  <c:v>-2.1196999999999994E-2</c:v>
                </c:pt>
                <c:pt idx="228">
                  <c:v>-1.9304999999999999E-2</c:v>
                </c:pt>
                <c:pt idx="229">
                  <c:v>-1.7650999999999993E-2</c:v>
                </c:pt>
                <c:pt idx="230">
                  <c:v>-1.7096999999999994E-2</c:v>
                </c:pt>
                <c:pt idx="231">
                  <c:v>-1.6955000000000001E-2</c:v>
                </c:pt>
                <c:pt idx="232">
                  <c:v>-1.5497999999999998E-2</c:v>
                </c:pt>
                <c:pt idx="233">
                  <c:v>-1.3273999999999994E-2</c:v>
                </c:pt>
                <c:pt idx="234">
                  <c:v>-1.262599999999999E-2</c:v>
                </c:pt>
                <c:pt idx="235">
                  <c:v>-1.3441999999999997E-2</c:v>
                </c:pt>
                <c:pt idx="236">
                  <c:v>-1.3061999999999997E-2</c:v>
                </c:pt>
                <c:pt idx="237">
                  <c:v>-1.1761999999999998E-2</c:v>
                </c:pt>
                <c:pt idx="238">
                  <c:v>-1.1493999999999997E-2</c:v>
                </c:pt>
                <c:pt idx="239">
                  <c:v>-1.2125999999999998E-2</c:v>
                </c:pt>
                <c:pt idx="240">
                  <c:v>-1.2904999999999993E-2</c:v>
                </c:pt>
                <c:pt idx="241">
                  <c:v>-1.2756999999999998E-2</c:v>
                </c:pt>
                <c:pt idx="242">
                  <c:v>-1.2440999999999994E-2</c:v>
                </c:pt>
                <c:pt idx="243">
                  <c:v>-1.195299999999999E-2</c:v>
                </c:pt>
                <c:pt idx="244">
                  <c:v>-1.1761999999999998E-2</c:v>
                </c:pt>
                <c:pt idx="245">
                  <c:v>-1.0921999999999998E-2</c:v>
                </c:pt>
                <c:pt idx="246">
                  <c:v>-9.420000000000003E-3</c:v>
                </c:pt>
                <c:pt idx="247">
                  <c:v>-9.333000000000001E-3</c:v>
                </c:pt>
                <c:pt idx="248">
                  <c:v>-1.0526999999999995E-2</c:v>
                </c:pt>
                <c:pt idx="249">
                  <c:v>-1.0746999999999993E-2</c:v>
                </c:pt>
                <c:pt idx="250">
                  <c:v>-9.4860000000000048E-3</c:v>
                </c:pt>
                <c:pt idx="251">
                  <c:v>-8.1939999999999982E-3</c:v>
                </c:pt>
                <c:pt idx="252">
                  <c:v>-7.2039999999999899E-3</c:v>
                </c:pt>
                <c:pt idx="253">
                  <c:v>-5.0059999999999974E-3</c:v>
                </c:pt>
                <c:pt idx="254">
                  <c:v>-3.6099999999999895E-3</c:v>
                </c:pt>
                <c:pt idx="255">
                  <c:v>-2.351999999999993E-3</c:v>
                </c:pt>
                <c:pt idx="256">
                  <c:v>-1.5839999999999882E-3</c:v>
                </c:pt>
                <c:pt idx="257">
                  <c:v>-1.1439999999999918E-3</c:v>
                </c:pt>
                <c:pt idx="258">
                  <c:v>-8.6199999999998799E-4</c:v>
                </c:pt>
                <c:pt idx="259">
                  <c:v>-2.0900000000000093E-4</c:v>
                </c:pt>
                <c:pt idx="260">
                  <c:v>6.4300000000000511E-4</c:v>
                </c:pt>
                <c:pt idx="261">
                  <c:v>9.7800000000000664E-4</c:v>
                </c:pt>
                <c:pt idx="262">
                  <c:v>1.1480000000000106E-3</c:v>
                </c:pt>
                <c:pt idx="263">
                  <c:v>2.3800000000000218E-4</c:v>
                </c:pt>
                <c:pt idx="264">
                  <c:v>-1.3979999999999965E-3</c:v>
                </c:pt>
                <c:pt idx="265">
                  <c:v>-8.3699999999999161E-4</c:v>
                </c:pt>
                <c:pt idx="266">
                  <c:v>2.980000000000067E-4</c:v>
                </c:pt>
                <c:pt idx="267">
                  <c:v>-3.0999999999989383E-5</c:v>
                </c:pt>
                <c:pt idx="268">
                  <c:v>9.6100000000000384E-4</c:v>
                </c:pt>
                <c:pt idx="269">
                  <c:v>1.4120000000000109E-3</c:v>
                </c:pt>
                <c:pt idx="270">
                  <c:v>1.6890000000000108E-3</c:v>
                </c:pt>
                <c:pt idx="271">
                  <c:v>2.366000000000007E-3</c:v>
                </c:pt>
                <c:pt idx="272">
                  <c:v>2.2920000000000032E-3</c:v>
                </c:pt>
                <c:pt idx="273">
                  <c:v>2.8110000000000079E-3</c:v>
                </c:pt>
                <c:pt idx="274">
                  <c:v>4.3300000000000014E-3</c:v>
                </c:pt>
                <c:pt idx="275">
                  <c:v>6.4820000000000043E-3</c:v>
                </c:pt>
                <c:pt idx="276">
                  <c:v>7.0780000000000044E-3</c:v>
                </c:pt>
                <c:pt idx="277">
                  <c:v>7.2900000000000083E-3</c:v>
                </c:pt>
                <c:pt idx="278">
                  <c:v>8.942000000000009E-3</c:v>
                </c:pt>
                <c:pt idx="279">
                  <c:v>1.0839E-2</c:v>
                </c:pt>
                <c:pt idx="280">
                  <c:v>1.2782000000000003E-2</c:v>
                </c:pt>
                <c:pt idx="281">
                  <c:v>1.3927000000000012E-2</c:v>
                </c:pt>
                <c:pt idx="282">
                  <c:v>1.4253000000000002E-2</c:v>
                </c:pt>
                <c:pt idx="283">
                  <c:v>1.4807000000000001E-2</c:v>
                </c:pt>
                <c:pt idx="284">
                  <c:v>1.6028000000000001E-2</c:v>
                </c:pt>
                <c:pt idx="285">
                  <c:v>1.7498E-2</c:v>
                </c:pt>
                <c:pt idx="286">
                  <c:v>1.7685000000000013E-2</c:v>
                </c:pt>
                <c:pt idx="287">
                  <c:v>1.8106000000000018E-2</c:v>
                </c:pt>
                <c:pt idx="288">
                  <c:v>1.9214000000000016E-2</c:v>
                </c:pt>
                <c:pt idx="289">
                  <c:v>1.9451000000000017E-2</c:v>
                </c:pt>
                <c:pt idx="290">
                  <c:v>1.9026000000000001E-2</c:v>
                </c:pt>
                <c:pt idx="291">
                  <c:v>1.8834000000000007E-2</c:v>
                </c:pt>
                <c:pt idx="292">
                  <c:v>1.9794000000000013E-2</c:v>
                </c:pt>
                <c:pt idx="293">
                  <c:v>2.1242000000000011E-2</c:v>
                </c:pt>
                <c:pt idx="294">
                  <c:v>2.3425999999999999E-2</c:v>
                </c:pt>
                <c:pt idx="295">
                  <c:v>2.4244000000000002E-2</c:v>
                </c:pt>
                <c:pt idx="296">
                  <c:v>2.3899000000000011E-2</c:v>
                </c:pt>
                <c:pt idx="297">
                  <c:v>2.3086000000000009E-2</c:v>
                </c:pt>
                <c:pt idx="298">
                  <c:v>2.1324000000000003E-2</c:v>
                </c:pt>
                <c:pt idx="299">
                  <c:v>1.9086000000000013E-2</c:v>
                </c:pt>
                <c:pt idx="300">
                  <c:v>1.9233000000000007E-2</c:v>
                </c:pt>
                <c:pt idx="301">
                  <c:v>1.9633999999999999E-2</c:v>
                </c:pt>
                <c:pt idx="302">
                  <c:v>2.0782000000000009E-2</c:v>
                </c:pt>
                <c:pt idx="303">
                  <c:v>2.1959000000000006E-2</c:v>
                </c:pt>
                <c:pt idx="304">
                  <c:v>2.2671000000000024E-2</c:v>
                </c:pt>
                <c:pt idx="305">
                  <c:v>2.2408000000000011E-2</c:v>
                </c:pt>
                <c:pt idx="306">
                  <c:v>2.2404000000000018E-2</c:v>
                </c:pt>
                <c:pt idx="307">
                  <c:v>2.3168000000000001E-2</c:v>
                </c:pt>
                <c:pt idx="308">
                  <c:v>2.4209000000000012E-2</c:v>
                </c:pt>
                <c:pt idx="309">
                  <c:v>2.6307000000000011E-2</c:v>
                </c:pt>
                <c:pt idx="310">
                  <c:v>2.767300000000002E-2</c:v>
                </c:pt>
                <c:pt idx="311">
                  <c:v>2.7761000000000011E-2</c:v>
                </c:pt>
                <c:pt idx="312">
                  <c:v>2.8917999999999999E-2</c:v>
                </c:pt>
                <c:pt idx="313">
                  <c:v>2.9305000000000012E-2</c:v>
                </c:pt>
                <c:pt idx="314">
                  <c:v>2.8371000000000011E-2</c:v>
                </c:pt>
                <c:pt idx="315">
                  <c:v>2.7440000000000013E-2</c:v>
                </c:pt>
                <c:pt idx="316">
                  <c:v>2.7051000000000016E-2</c:v>
                </c:pt>
                <c:pt idx="317">
                  <c:v>2.7482000000000013E-2</c:v>
                </c:pt>
                <c:pt idx="318">
                  <c:v>2.7930000000000017E-2</c:v>
                </c:pt>
                <c:pt idx="319">
                  <c:v>2.8670000000000008E-2</c:v>
                </c:pt>
                <c:pt idx="320">
                  <c:v>2.9711000000000001E-2</c:v>
                </c:pt>
                <c:pt idx="321">
                  <c:v>3.1340000000000014E-2</c:v>
                </c:pt>
                <c:pt idx="322">
                  <c:v>3.4430000000000002E-2</c:v>
                </c:pt>
                <c:pt idx="323">
                  <c:v>3.6442000000000002E-2</c:v>
                </c:pt>
                <c:pt idx="324">
                  <c:v>3.7046000000000016E-2</c:v>
                </c:pt>
                <c:pt idx="325">
                  <c:v>3.7086000000000022E-2</c:v>
                </c:pt>
                <c:pt idx="326">
                  <c:v>3.7432000000000021E-2</c:v>
                </c:pt>
                <c:pt idx="327">
                  <c:v>3.8387000000000004E-2</c:v>
                </c:pt>
                <c:pt idx="328">
                  <c:v>3.7279000000000027E-2</c:v>
                </c:pt>
                <c:pt idx="329">
                  <c:v>3.5875000000000018E-2</c:v>
                </c:pt>
                <c:pt idx="330">
                  <c:v>3.6569000000000004E-2</c:v>
                </c:pt>
                <c:pt idx="331">
                  <c:v>3.7587000000000016E-2</c:v>
                </c:pt>
                <c:pt idx="332">
                  <c:v>3.7716E-2</c:v>
                </c:pt>
                <c:pt idx="333">
                  <c:v>3.5716000000000012E-2</c:v>
                </c:pt>
                <c:pt idx="334">
                  <c:v>3.3412000000000011E-2</c:v>
                </c:pt>
                <c:pt idx="335">
                  <c:v>3.2633000000000023E-2</c:v>
                </c:pt>
                <c:pt idx="336">
                  <c:v>3.2781000000000012E-2</c:v>
                </c:pt>
                <c:pt idx="337">
                  <c:v>3.3564000000000004E-2</c:v>
                </c:pt>
                <c:pt idx="338">
                  <c:v>3.5309000000000014E-2</c:v>
                </c:pt>
                <c:pt idx="339">
                  <c:v>3.7414000000000017E-2</c:v>
                </c:pt>
                <c:pt idx="340">
                  <c:v>3.9248000000000005E-2</c:v>
                </c:pt>
                <c:pt idx="341">
                  <c:v>3.9827000000000001E-2</c:v>
                </c:pt>
                <c:pt idx="342">
                  <c:v>4.0427000000000012E-2</c:v>
                </c:pt>
                <c:pt idx="343">
                  <c:v>4.1047E-2</c:v>
                </c:pt>
                <c:pt idx="344">
                  <c:v>4.3348000000000012E-2</c:v>
                </c:pt>
                <c:pt idx="345">
                  <c:v>4.4357000000000028E-2</c:v>
                </c:pt>
                <c:pt idx="346">
                  <c:v>4.5733000000000031E-2</c:v>
                </c:pt>
                <c:pt idx="347">
                  <c:v>4.6800000000000008E-2</c:v>
                </c:pt>
                <c:pt idx="348">
                  <c:v>4.8240999999999992E-2</c:v>
                </c:pt>
                <c:pt idx="349">
                  <c:v>4.9019000000000028E-2</c:v>
                </c:pt>
                <c:pt idx="350">
                  <c:v>4.9819000000000016E-2</c:v>
                </c:pt>
                <c:pt idx="351">
                  <c:v>5.0289E-2</c:v>
                </c:pt>
                <c:pt idx="352">
                  <c:v>5.0420000000000013E-2</c:v>
                </c:pt>
                <c:pt idx="353">
                  <c:v>5.0924000000000011E-2</c:v>
                </c:pt>
                <c:pt idx="354">
                  <c:v>5.1085000000000005E-2</c:v>
                </c:pt>
                <c:pt idx="355">
                  <c:v>5.0170000000000006E-2</c:v>
                </c:pt>
                <c:pt idx="356">
                  <c:v>5.1082000000000016E-2</c:v>
                </c:pt>
                <c:pt idx="357">
                  <c:v>5.2019000000000024E-2</c:v>
                </c:pt>
                <c:pt idx="358">
                  <c:v>5.2239000000000008E-2</c:v>
                </c:pt>
                <c:pt idx="359">
                  <c:v>5.2846000000000018E-2</c:v>
                </c:pt>
                <c:pt idx="360">
                  <c:v>5.1969999999999995E-2</c:v>
                </c:pt>
                <c:pt idx="361">
                  <c:v>5.2986000000000026E-2</c:v>
                </c:pt>
                <c:pt idx="362">
                  <c:v>5.3646000000000006E-2</c:v>
                </c:pt>
                <c:pt idx="363">
                  <c:v>5.3559000000000009E-2</c:v>
                </c:pt>
                <c:pt idx="364">
                  <c:v>5.2327000000000019E-2</c:v>
                </c:pt>
                <c:pt idx="365">
                  <c:v>5.1869000000000012E-2</c:v>
                </c:pt>
                <c:pt idx="366">
                  <c:v>5.1418000000000012E-2</c:v>
                </c:pt>
                <c:pt idx="367">
                  <c:v>5.2929000000000004E-2</c:v>
                </c:pt>
                <c:pt idx="368">
                  <c:v>5.4477000000000025E-2</c:v>
                </c:pt>
                <c:pt idx="369">
                  <c:v>5.5662000000000017E-2</c:v>
                </c:pt>
                <c:pt idx="370">
                  <c:v>5.6070000000000002E-2</c:v>
                </c:pt>
                <c:pt idx="371">
                  <c:v>5.7308000000000026E-2</c:v>
                </c:pt>
                <c:pt idx="372">
                  <c:v>5.8167000000000024E-2</c:v>
                </c:pt>
                <c:pt idx="373">
                  <c:v>6.0293000000000013E-2</c:v>
                </c:pt>
                <c:pt idx="374">
                  <c:v>6.2891000000000044E-2</c:v>
                </c:pt>
                <c:pt idx="375">
                  <c:v>6.4698999999999993E-2</c:v>
                </c:pt>
                <c:pt idx="376">
                  <c:v>6.6120999999999999E-2</c:v>
                </c:pt>
                <c:pt idx="377">
                  <c:v>6.7577000000000012E-2</c:v>
                </c:pt>
                <c:pt idx="378">
                  <c:v>6.6446999999999992E-2</c:v>
                </c:pt>
                <c:pt idx="379">
                  <c:v>6.5756000000000023E-2</c:v>
                </c:pt>
                <c:pt idx="380">
                  <c:v>6.5069000000000002E-2</c:v>
                </c:pt>
                <c:pt idx="381">
                  <c:v>6.4388000000000042E-2</c:v>
                </c:pt>
                <c:pt idx="382">
                  <c:v>6.4155000000000004E-2</c:v>
                </c:pt>
                <c:pt idx="383">
                  <c:v>6.3485E-2</c:v>
                </c:pt>
                <c:pt idx="384">
                  <c:v>6.1929999999999985E-2</c:v>
                </c:pt>
                <c:pt idx="385">
                  <c:v>6.1268000000000003E-2</c:v>
                </c:pt>
                <c:pt idx="386">
                  <c:v>6.0611000000000012E-2</c:v>
                </c:pt>
                <c:pt idx="387">
                  <c:v>6.0862000000000034E-2</c:v>
                </c:pt>
                <c:pt idx="388">
                  <c:v>6.1127000000000001E-2</c:v>
                </c:pt>
                <c:pt idx="389">
                  <c:v>6.1866000000000039E-2</c:v>
                </c:pt>
                <c:pt idx="390">
                  <c:v>6.2165000000000012E-2</c:v>
                </c:pt>
                <c:pt idx="391">
                  <c:v>6.2479999999999994E-2</c:v>
                </c:pt>
                <c:pt idx="392">
                  <c:v>6.3747000000000012E-2</c:v>
                </c:pt>
                <c:pt idx="393">
                  <c:v>6.3157000000000019E-2</c:v>
                </c:pt>
                <c:pt idx="394">
                  <c:v>6.3047000000000006E-2</c:v>
                </c:pt>
                <c:pt idx="395">
                  <c:v>6.2470000000000012E-2</c:v>
                </c:pt>
                <c:pt idx="396">
                  <c:v>6.0946000000000014E-2</c:v>
                </c:pt>
                <c:pt idx="397">
                  <c:v>5.9900000000000016E-2</c:v>
                </c:pt>
                <c:pt idx="398">
                  <c:v>5.9816000000000015E-2</c:v>
                </c:pt>
                <c:pt idx="399">
                  <c:v>5.9743000000000018E-2</c:v>
                </c:pt>
                <c:pt idx="400">
                  <c:v>6.0167000000000026E-2</c:v>
                </c:pt>
                <c:pt idx="401">
                  <c:v>6.0608000000000009E-2</c:v>
                </c:pt>
                <c:pt idx="402">
                  <c:v>6.2056000000000028E-2</c:v>
                </c:pt>
                <c:pt idx="403">
                  <c:v>6.4039000000000013E-2</c:v>
                </c:pt>
                <c:pt idx="404">
                  <c:v>6.6070000000000004E-2</c:v>
                </c:pt>
                <c:pt idx="405">
                  <c:v>6.763700000000003E-2</c:v>
                </c:pt>
                <c:pt idx="406">
                  <c:v>6.9759000000000029E-2</c:v>
                </c:pt>
                <c:pt idx="407">
                  <c:v>7.1932000000000024E-2</c:v>
                </c:pt>
                <c:pt idx="408">
                  <c:v>7.2567000000000034E-2</c:v>
                </c:pt>
                <c:pt idx="409">
                  <c:v>7.3221999999999995E-2</c:v>
                </c:pt>
                <c:pt idx="410">
                  <c:v>7.4436000000000044E-2</c:v>
                </c:pt>
                <c:pt idx="411">
                  <c:v>7.4595000000000022E-2</c:v>
                </c:pt>
                <c:pt idx="412">
                  <c:v>7.5314000000000034E-2</c:v>
                </c:pt>
                <c:pt idx="413">
                  <c:v>7.5505000000000003E-2</c:v>
                </c:pt>
                <c:pt idx="414">
                  <c:v>7.4605999999999992E-2</c:v>
                </c:pt>
                <c:pt idx="415">
                  <c:v>7.3710000000000039E-2</c:v>
                </c:pt>
                <c:pt idx="416">
                  <c:v>7.3374000000000009E-2</c:v>
                </c:pt>
                <c:pt idx="417">
                  <c:v>7.3604000000000017E-2</c:v>
                </c:pt>
                <c:pt idx="418">
                  <c:v>7.3849000000000012E-2</c:v>
                </c:pt>
                <c:pt idx="419">
                  <c:v>7.5244999999999992E-2</c:v>
                </c:pt>
                <c:pt idx="420">
                  <c:v>7.6101000000000016E-2</c:v>
                </c:pt>
                <c:pt idx="421">
                  <c:v>7.6404000000000014E-2</c:v>
                </c:pt>
                <c:pt idx="422">
                  <c:v>7.6721999999999999E-2</c:v>
                </c:pt>
                <c:pt idx="423">
                  <c:v>7.7641000000000002E-2</c:v>
                </c:pt>
                <c:pt idx="424">
                  <c:v>7.6817000000000024E-2</c:v>
                </c:pt>
                <c:pt idx="425">
                  <c:v>7.5995999999999994E-2</c:v>
                </c:pt>
                <c:pt idx="426">
                  <c:v>7.6366000000000031E-2</c:v>
                </c:pt>
                <c:pt idx="427">
                  <c:v>7.5558E-2</c:v>
                </c:pt>
                <c:pt idx="428">
                  <c:v>7.5954000000000008E-2</c:v>
                </c:pt>
                <c:pt idx="429">
                  <c:v>7.6366000000000031E-2</c:v>
                </c:pt>
                <c:pt idx="430">
                  <c:v>7.7406000000000044E-2</c:v>
                </c:pt>
                <c:pt idx="431">
                  <c:v>7.9091000000000036E-2</c:v>
                </c:pt>
                <c:pt idx="432">
                  <c:v>8.0192000000000041E-2</c:v>
                </c:pt>
                <c:pt idx="433">
                  <c:v>8.1322000000000033E-2</c:v>
                </c:pt>
                <c:pt idx="434">
                  <c:v>8.2481000000000013E-2</c:v>
                </c:pt>
                <c:pt idx="435">
                  <c:v>8.4311000000000011E-2</c:v>
                </c:pt>
                <c:pt idx="436">
                  <c:v>8.6185000000000025E-2</c:v>
                </c:pt>
                <c:pt idx="437">
                  <c:v>8.8103000000000029E-2</c:v>
                </c:pt>
                <c:pt idx="438">
                  <c:v>8.8741000000000028E-2</c:v>
                </c:pt>
                <c:pt idx="439">
                  <c:v>8.8732000000000047E-2</c:v>
                </c:pt>
                <c:pt idx="440">
                  <c:v>8.8736000000000065E-2</c:v>
                </c:pt>
                <c:pt idx="441">
                  <c:v>8.8078000000000031E-2</c:v>
                </c:pt>
                <c:pt idx="442">
                  <c:v>8.675100000000005E-2</c:v>
                </c:pt>
                <c:pt idx="443">
                  <c:v>8.5426000000000044E-2</c:v>
                </c:pt>
                <c:pt idx="444">
                  <c:v>8.4779000000000007E-2</c:v>
                </c:pt>
                <c:pt idx="445">
                  <c:v>8.2101999999999994E-2</c:v>
                </c:pt>
                <c:pt idx="446">
                  <c:v>8.1457000000000043E-2</c:v>
                </c:pt>
                <c:pt idx="447">
                  <c:v>8.0137000000000028E-2</c:v>
                </c:pt>
                <c:pt idx="448">
                  <c:v>7.745700000000004E-2</c:v>
                </c:pt>
                <c:pt idx="449">
                  <c:v>7.6818000000000011E-2</c:v>
                </c:pt>
                <c:pt idx="450">
                  <c:v>7.6870000000000008E-2</c:v>
                </c:pt>
                <c:pt idx="451">
                  <c:v>7.6244999999999979E-2</c:v>
                </c:pt>
                <c:pt idx="452">
                  <c:v>7.7012000000000039E-2</c:v>
                </c:pt>
                <c:pt idx="453">
                  <c:v>7.7101000000000017E-2</c:v>
                </c:pt>
                <c:pt idx="454">
                  <c:v>7.7908000000000033E-2</c:v>
                </c:pt>
                <c:pt idx="455">
                  <c:v>7.8028E-2</c:v>
                </c:pt>
                <c:pt idx="456">
                  <c:v>7.8162000000000023E-2</c:v>
                </c:pt>
                <c:pt idx="457">
                  <c:v>7.6876000000000014E-2</c:v>
                </c:pt>
                <c:pt idx="458">
                  <c:v>7.8469000000000011E-2</c:v>
                </c:pt>
                <c:pt idx="459">
                  <c:v>8.0101000000000033E-2</c:v>
                </c:pt>
                <c:pt idx="460">
                  <c:v>8.3252000000000034E-2</c:v>
                </c:pt>
                <c:pt idx="461">
                  <c:v>8.4980000000000014E-2</c:v>
                </c:pt>
                <c:pt idx="462">
                  <c:v>8.5992000000000041E-2</c:v>
                </c:pt>
                <c:pt idx="463">
                  <c:v>8.6268000000000025E-2</c:v>
                </c:pt>
                <c:pt idx="464">
                  <c:v>8.7328000000000003E-2</c:v>
                </c:pt>
                <c:pt idx="465">
                  <c:v>8.6868000000000042E-2</c:v>
                </c:pt>
                <c:pt idx="466">
                  <c:v>8.7191000000000005E-2</c:v>
                </c:pt>
                <c:pt idx="467">
                  <c:v>8.7531000000000025E-2</c:v>
                </c:pt>
                <c:pt idx="468">
                  <c:v>8.8675000000000059E-2</c:v>
                </c:pt>
                <c:pt idx="469">
                  <c:v>8.8258000000000059E-2</c:v>
                </c:pt>
                <c:pt idx="470">
                  <c:v>8.7052000000000004E-2</c:v>
                </c:pt>
                <c:pt idx="471">
                  <c:v>8.5849000000000023E-2</c:v>
                </c:pt>
                <c:pt idx="472">
                  <c:v>8.4647000000000028E-2</c:v>
                </c:pt>
                <c:pt idx="473">
                  <c:v>8.3447000000000007E-2</c:v>
                </c:pt>
                <c:pt idx="474">
                  <c:v>8.3858000000000057E-2</c:v>
                </c:pt>
                <c:pt idx="475">
                  <c:v>8.2666000000000031E-2</c:v>
                </c:pt>
                <c:pt idx="476">
                  <c:v>8.2287000000000013E-2</c:v>
                </c:pt>
                <c:pt idx="477">
                  <c:v>8.1100000000000033E-2</c:v>
                </c:pt>
                <c:pt idx="478">
                  <c:v>7.9915000000000014E-2</c:v>
                </c:pt>
                <c:pt idx="479">
                  <c:v>7.8733000000000039E-2</c:v>
                </c:pt>
                <c:pt idx="480">
                  <c:v>7.8373000000000012E-2</c:v>
                </c:pt>
                <c:pt idx="481">
                  <c:v>7.8849000000000016E-2</c:v>
                </c:pt>
                <c:pt idx="482">
                  <c:v>7.8509000000000009E-2</c:v>
                </c:pt>
                <c:pt idx="483">
                  <c:v>7.9855000000000023E-2</c:v>
                </c:pt>
                <c:pt idx="484">
                  <c:v>8.0386000000000013E-2</c:v>
                </c:pt>
                <c:pt idx="485">
                  <c:v>7.9234000000000013E-2</c:v>
                </c:pt>
                <c:pt idx="486">
                  <c:v>7.8935999999999992E-2</c:v>
                </c:pt>
                <c:pt idx="487">
                  <c:v>7.8647000000000009E-2</c:v>
                </c:pt>
                <c:pt idx="488">
                  <c:v>8.0095000000000055E-2</c:v>
                </c:pt>
                <c:pt idx="489">
                  <c:v>7.9832000000000028E-2</c:v>
                </c:pt>
                <c:pt idx="490">
                  <c:v>8.0454000000000067E-2</c:v>
                </c:pt>
                <c:pt idx="491">
                  <c:v>7.9333000000000042E-2</c:v>
                </c:pt>
                <c:pt idx="492">
                  <c:v>7.8213999999999992E-2</c:v>
                </c:pt>
                <c:pt idx="493">
                  <c:v>7.709700000000004E-2</c:v>
                </c:pt>
                <c:pt idx="494">
                  <c:v>7.5097000000000039E-2</c:v>
                </c:pt>
                <c:pt idx="495">
                  <c:v>7.3982000000000034E-2</c:v>
                </c:pt>
                <c:pt idx="496">
                  <c:v>7.3760000000000034E-2</c:v>
                </c:pt>
                <c:pt idx="497">
                  <c:v>7.4445000000000011E-2</c:v>
                </c:pt>
                <c:pt idx="498">
                  <c:v>7.4245999999999993E-2</c:v>
                </c:pt>
                <c:pt idx="499">
                  <c:v>7.4057000000000026E-2</c:v>
                </c:pt>
                <c:pt idx="500">
                  <c:v>7.3878000000000013E-2</c:v>
                </c:pt>
                <c:pt idx="501">
                  <c:v>7.4628000000000014E-2</c:v>
                </c:pt>
                <c:pt idx="502">
                  <c:v>7.4474000000000012E-2</c:v>
                </c:pt>
                <c:pt idx="503">
                  <c:v>7.432900000000002E-2</c:v>
                </c:pt>
                <c:pt idx="504">
                  <c:v>7.5132000000000032E-2</c:v>
                </c:pt>
                <c:pt idx="505">
                  <c:v>7.5013000000000038E-2</c:v>
                </c:pt>
                <c:pt idx="506">
                  <c:v>7.4905000000000013E-2</c:v>
                </c:pt>
                <c:pt idx="507">
                  <c:v>7.3855000000000018E-2</c:v>
                </c:pt>
                <c:pt idx="508">
                  <c:v>7.2808000000000025E-2</c:v>
                </c:pt>
                <c:pt idx="509">
                  <c:v>7.1763000000000035E-2</c:v>
                </c:pt>
                <c:pt idx="510">
                  <c:v>7.1681000000000009E-2</c:v>
                </c:pt>
                <c:pt idx="511">
                  <c:v>7.0644999999999999E-2</c:v>
                </c:pt>
                <c:pt idx="512">
                  <c:v>7.0580000000000018E-2</c:v>
                </c:pt>
                <c:pt idx="513">
                  <c:v>7.0526000000000019E-2</c:v>
                </c:pt>
                <c:pt idx="514">
                  <c:v>7.0483000000000004E-2</c:v>
                </c:pt>
                <c:pt idx="515">
                  <c:v>7.1440000000000017E-2</c:v>
                </c:pt>
                <c:pt idx="516">
                  <c:v>7.1426000000000003E-2</c:v>
                </c:pt>
                <c:pt idx="517">
                  <c:v>7.1424000000000001E-2</c:v>
                </c:pt>
                <c:pt idx="518">
                  <c:v>7.143300000000001E-2</c:v>
                </c:pt>
                <c:pt idx="519">
                  <c:v>7.2469999999999993E-2</c:v>
                </c:pt>
                <c:pt idx="520">
                  <c:v>7.3534000000000002E-2</c:v>
                </c:pt>
                <c:pt idx="521">
                  <c:v>7.3592000000000032E-2</c:v>
                </c:pt>
                <c:pt idx="522">
                  <c:v>7.4703000000000033E-2</c:v>
                </c:pt>
                <c:pt idx="523">
                  <c:v>7.3745999999999992E-2</c:v>
                </c:pt>
                <c:pt idx="524">
                  <c:v>7.3842000000000019E-2</c:v>
                </c:pt>
                <c:pt idx="525">
                  <c:v>7.2895000000000029E-2</c:v>
                </c:pt>
                <c:pt idx="526">
                  <c:v>7.301100000000002E-2</c:v>
                </c:pt>
                <c:pt idx="527">
                  <c:v>7.1011000000000019E-2</c:v>
                </c:pt>
                <c:pt idx="528">
                  <c:v>7.2210000000000024E-2</c:v>
                </c:pt>
                <c:pt idx="529">
                  <c:v>7.2358999999999993E-2</c:v>
                </c:pt>
                <c:pt idx="530">
                  <c:v>7.1439000000000016E-2</c:v>
                </c:pt>
                <c:pt idx="531">
                  <c:v>7.0522000000000029E-2</c:v>
                </c:pt>
                <c:pt idx="532">
                  <c:v>6.9609000000000018E-2</c:v>
                </c:pt>
                <c:pt idx="533">
                  <c:v>6.8698999999999996E-2</c:v>
                </c:pt>
                <c:pt idx="534">
                  <c:v>6.7793000000000034E-2</c:v>
                </c:pt>
                <c:pt idx="535">
                  <c:v>6.5793000000000032E-2</c:v>
                </c:pt>
                <c:pt idx="536">
                  <c:v>6.4890000000000045E-2</c:v>
                </c:pt>
                <c:pt idx="537">
                  <c:v>6.399100000000002E-2</c:v>
                </c:pt>
                <c:pt idx="538">
                  <c:v>6.4203000000000024E-2</c:v>
                </c:pt>
                <c:pt idx="539">
                  <c:v>6.3314000000000023E-2</c:v>
                </c:pt>
                <c:pt idx="540">
                  <c:v>6.3549000000000008E-2</c:v>
                </c:pt>
                <c:pt idx="541">
                  <c:v>6.2671000000000018E-2</c:v>
                </c:pt>
                <c:pt idx="542">
                  <c:v>6.1798000000000027E-2</c:v>
                </c:pt>
                <c:pt idx="543">
                  <c:v>6.0928000000000003E-2</c:v>
                </c:pt>
                <c:pt idx="544">
                  <c:v>6.1199000000000017E-2</c:v>
                </c:pt>
                <c:pt idx="545">
                  <c:v>6.0340999999999992E-2</c:v>
                </c:pt>
                <c:pt idx="546">
                  <c:v>6.0635000000000008E-2</c:v>
                </c:pt>
                <c:pt idx="547">
                  <c:v>5.9788000000000015E-2</c:v>
                </c:pt>
                <c:pt idx="548">
                  <c:v>5.8944999999999997E-2</c:v>
                </c:pt>
                <c:pt idx="549">
                  <c:v>5.6944999999999996E-2</c:v>
                </c:pt>
                <c:pt idx="550">
                  <c:v>5.6106000000000003E-2</c:v>
                </c:pt>
                <c:pt idx="551">
                  <c:v>5.5270999999999987E-2</c:v>
                </c:pt>
                <c:pt idx="552">
                  <c:v>5.4440000000000002E-2</c:v>
                </c:pt>
                <c:pt idx="553">
                  <c:v>5.127099999999999E-2</c:v>
                </c:pt>
                <c:pt idx="554">
                  <c:v>5.0439999999999999E-2</c:v>
                </c:pt>
                <c:pt idx="555">
                  <c:v>4.7271000000000007E-2</c:v>
                </c:pt>
                <c:pt idx="556">
                  <c:v>4.6440000000000009E-2</c:v>
                </c:pt>
                <c:pt idx="557">
                  <c:v>4.5613000000000015E-2</c:v>
                </c:pt>
                <c:pt idx="558">
                  <c:v>4.4790000000000031E-2</c:v>
                </c:pt>
                <c:pt idx="559">
                  <c:v>4.3970999999999996E-2</c:v>
                </c:pt>
                <c:pt idx="560">
                  <c:v>4.3157000000000001E-2</c:v>
                </c:pt>
                <c:pt idx="561">
                  <c:v>4.1156999999999999E-2</c:v>
                </c:pt>
                <c:pt idx="562">
                  <c:v>3.9157000000000011E-2</c:v>
                </c:pt>
                <c:pt idx="563">
                  <c:v>3.9540000000000006E-2</c:v>
                </c:pt>
                <c:pt idx="564">
                  <c:v>3.9940000000000003E-2</c:v>
                </c:pt>
                <c:pt idx="565">
                  <c:v>3.9146E-2</c:v>
                </c:pt>
                <c:pt idx="566">
                  <c:v>3.8357000000000002E-2</c:v>
                </c:pt>
                <c:pt idx="567">
                  <c:v>3.7572000000000015E-2</c:v>
                </c:pt>
                <c:pt idx="568">
                  <c:v>3.9243000000000014E-2</c:v>
                </c:pt>
                <c:pt idx="569">
                  <c:v>3.847600000000001E-2</c:v>
                </c:pt>
                <c:pt idx="570">
                  <c:v>3.7713000000000024E-2</c:v>
                </c:pt>
                <c:pt idx="571">
                  <c:v>3.8200999999999999E-2</c:v>
                </c:pt>
                <c:pt idx="572">
                  <c:v>3.8707000000000005E-2</c:v>
                </c:pt>
                <c:pt idx="573">
                  <c:v>4.1775000000000007E-2</c:v>
                </c:pt>
                <c:pt idx="574">
                  <c:v>3.9775000000000012E-2</c:v>
                </c:pt>
                <c:pt idx="575">
                  <c:v>3.9054000000000005E-2</c:v>
                </c:pt>
                <c:pt idx="576">
                  <c:v>3.8338000000000011E-2</c:v>
                </c:pt>
                <c:pt idx="577">
                  <c:v>3.8921000000000011E-2</c:v>
                </c:pt>
                <c:pt idx="578">
                  <c:v>3.821900000000001E-2</c:v>
                </c:pt>
                <c:pt idx="579">
                  <c:v>3.7523000000000001E-2</c:v>
                </c:pt>
                <c:pt idx="580">
                  <c:v>3.6832000000000018E-2</c:v>
                </c:pt>
                <c:pt idx="581">
                  <c:v>3.7464000000000011E-2</c:v>
                </c:pt>
                <c:pt idx="582">
                  <c:v>3.6788000000000001E-2</c:v>
                </c:pt>
                <c:pt idx="583">
                  <c:v>3.3464000000000008E-2</c:v>
                </c:pt>
                <c:pt idx="584">
                  <c:v>3.2788000000000012E-2</c:v>
                </c:pt>
                <c:pt idx="585">
                  <c:v>3.2117000000000014E-2</c:v>
                </c:pt>
                <c:pt idx="586">
                  <c:v>3.2791000000000015E-2</c:v>
                </c:pt>
                <c:pt idx="587">
                  <c:v>3.0790999999999999E-2</c:v>
                </c:pt>
                <c:pt idx="588">
                  <c:v>3.013600000000001E-2</c:v>
                </c:pt>
                <c:pt idx="589">
                  <c:v>2.9486000000000012E-2</c:v>
                </c:pt>
                <c:pt idx="590">
                  <c:v>3.0203000000000018E-2</c:v>
                </c:pt>
                <c:pt idx="591">
                  <c:v>2.9569000000000008E-2</c:v>
                </c:pt>
                <c:pt idx="592">
                  <c:v>2.756900000000001E-2</c:v>
                </c:pt>
              </c:numCache>
            </c:numRef>
          </c:yVal>
          <c:smooth val="1"/>
        </c:ser>
        <c:ser>
          <c:idx val="1"/>
          <c:order val="1"/>
          <c:tx>
            <c:v>平面（10段階の照明）</c:v>
          </c:tx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5.0000000000000018E-3</c:v>
                </c:pt>
                <c:pt idx="2">
                  <c:v>1.0000000000000004E-2</c:v>
                </c:pt>
                <c:pt idx="3">
                  <c:v>1.4999999999999998E-2</c:v>
                </c:pt>
                <c:pt idx="4">
                  <c:v>2.0000000000000007E-2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4.0000000000000015E-2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6.0000000000000019E-2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8.0000000000000029E-2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9.5000000000000029E-2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0.14500000000000005</c:v>
                </c:pt>
                <c:pt idx="30">
                  <c:v>0.15000000000000005</c:v>
                </c:pt>
                <c:pt idx="31">
                  <c:v>0.15500000000000005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0.18000000000000005</c:v>
                </c:pt>
                <c:pt idx="37">
                  <c:v>0.18500000000000005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0.21000000000000005</c:v>
                </c:pt>
                <c:pt idx="43">
                  <c:v>0.21500000000000005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0.24000000000000005</c:v>
                </c:pt>
                <c:pt idx="49">
                  <c:v>0.24500000000000005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0.28500000000000014</c:v>
                </c:pt>
                <c:pt idx="58">
                  <c:v>0.29000000000000009</c:v>
                </c:pt>
                <c:pt idx="59">
                  <c:v>0.2950000000000001</c:v>
                </c:pt>
                <c:pt idx="60">
                  <c:v>0.3000000000000001</c:v>
                </c:pt>
                <c:pt idx="61">
                  <c:v>0.30500000000000016</c:v>
                </c:pt>
                <c:pt idx="62">
                  <c:v>0.31000000000000011</c:v>
                </c:pt>
                <c:pt idx="63">
                  <c:v>0.31500000000000011</c:v>
                </c:pt>
                <c:pt idx="64">
                  <c:v>0.32000000000000012</c:v>
                </c:pt>
                <c:pt idx="65">
                  <c:v>0.32500000000000012</c:v>
                </c:pt>
                <c:pt idx="66">
                  <c:v>0.33000000000000013</c:v>
                </c:pt>
                <c:pt idx="67">
                  <c:v>0.33500000000000013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0.35000000000000014</c:v>
                </c:pt>
                <c:pt idx="71">
                  <c:v>0.35500000000000009</c:v>
                </c:pt>
                <c:pt idx="72">
                  <c:v>0.3600000000000001</c:v>
                </c:pt>
                <c:pt idx="73">
                  <c:v>0.36500000000000016</c:v>
                </c:pt>
                <c:pt idx="74">
                  <c:v>0.37000000000000011</c:v>
                </c:pt>
                <c:pt idx="75">
                  <c:v>0.37500000000000011</c:v>
                </c:pt>
                <c:pt idx="76">
                  <c:v>0.38000000000000012</c:v>
                </c:pt>
                <c:pt idx="77">
                  <c:v>0.38500000000000012</c:v>
                </c:pt>
                <c:pt idx="78">
                  <c:v>0.39000000000000012</c:v>
                </c:pt>
                <c:pt idx="79">
                  <c:v>0.39500000000000013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0.41000000000000014</c:v>
                </c:pt>
                <c:pt idx="83">
                  <c:v>0.41500000000000015</c:v>
                </c:pt>
                <c:pt idx="84">
                  <c:v>0.4200000000000001</c:v>
                </c:pt>
                <c:pt idx="85">
                  <c:v>0.42500000000000016</c:v>
                </c:pt>
                <c:pt idx="86">
                  <c:v>0.4300000000000001</c:v>
                </c:pt>
                <c:pt idx="87">
                  <c:v>0.43500000000000011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0.47500000000000014</c:v>
                </c:pt>
                <c:pt idx="96">
                  <c:v>0.48000000000000009</c:v>
                </c:pt>
                <c:pt idx="97">
                  <c:v>0.48500000000000015</c:v>
                </c:pt>
                <c:pt idx="98">
                  <c:v>0.4900000000000001</c:v>
                </c:pt>
                <c:pt idx="99">
                  <c:v>0.49500000000000011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0.56500000000000028</c:v>
                </c:pt>
                <c:pt idx="114">
                  <c:v>0.57000000000000028</c:v>
                </c:pt>
                <c:pt idx="115">
                  <c:v>0.57500000000000029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0.6000000000000002</c:v>
                </c:pt>
                <c:pt idx="121">
                  <c:v>0.6050000000000002</c:v>
                </c:pt>
                <c:pt idx="122">
                  <c:v>0.61000000000000021</c:v>
                </c:pt>
                <c:pt idx="123">
                  <c:v>0.61500000000000021</c:v>
                </c:pt>
                <c:pt idx="124">
                  <c:v>0.62000000000000022</c:v>
                </c:pt>
                <c:pt idx="125">
                  <c:v>0.62500000000000022</c:v>
                </c:pt>
                <c:pt idx="126">
                  <c:v>0.63000000000000023</c:v>
                </c:pt>
                <c:pt idx="127">
                  <c:v>0.63500000000000023</c:v>
                </c:pt>
                <c:pt idx="128">
                  <c:v>0.64000000000000024</c:v>
                </c:pt>
                <c:pt idx="129">
                  <c:v>0.64500000000000024</c:v>
                </c:pt>
                <c:pt idx="130">
                  <c:v>0.65000000000000024</c:v>
                </c:pt>
                <c:pt idx="131">
                  <c:v>0.65500000000000025</c:v>
                </c:pt>
                <c:pt idx="132">
                  <c:v>0.66000000000000025</c:v>
                </c:pt>
                <c:pt idx="133">
                  <c:v>0.66500000000000026</c:v>
                </c:pt>
                <c:pt idx="134">
                  <c:v>0.67000000000000026</c:v>
                </c:pt>
                <c:pt idx="135">
                  <c:v>0.67500000000000038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0.69000000000000028</c:v>
                </c:pt>
                <c:pt idx="139">
                  <c:v>0.69500000000000028</c:v>
                </c:pt>
                <c:pt idx="140">
                  <c:v>0.70000000000000029</c:v>
                </c:pt>
                <c:pt idx="141">
                  <c:v>0.70500000000000018</c:v>
                </c:pt>
                <c:pt idx="142">
                  <c:v>0.71000000000000019</c:v>
                </c:pt>
                <c:pt idx="143">
                  <c:v>0.71500000000000019</c:v>
                </c:pt>
                <c:pt idx="144">
                  <c:v>0.7200000000000002</c:v>
                </c:pt>
                <c:pt idx="145">
                  <c:v>0.7250000000000002</c:v>
                </c:pt>
                <c:pt idx="146">
                  <c:v>0.7300000000000002</c:v>
                </c:pt>
                <c:pt idx="147">
                  <c:v>0.73500000000000021</c:v>
                </c:pt>
                <c:pt idx="148">
                  <c:v>0.74000000000000021</c:v>
                </c:pt>
                <c:pt idx="149">
                  <c:v>0.74500000000000022</c:v>
                </c:pt>
                <c:pt idx="150">
                  <c:v>0.75000000000000022</c:v>
                </c:pt>
                <c:pt idx="151">
                  <c:v>0.75500000000000023</c:v>
                </c:pt>
                <c:pt idx="152">
                  <c:v>0.76000000000000023</c:v>
                </c:pt>
                <c:pt idx="153">
                  <c:v>0.76500000000000024</c:v>
                </c:pt>
                <c:pt idx="154">
                  <c:v>0.77000000000000024</c:v>
                </c:pt>
                <c:pt idx="155">
                  <c:v>0.77500000000000024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0.81500000000000028</c:v>
                </c:pt>
                <c:pt idx="164">
                  <c:v>0.82000000000000028</c:v>
                </c:pt>
                <c:pt idx="165">
                  <c:v>0.82500000000000029</c:v>
                </c:pt>
                <c:pt idx="166">
                  <c:v>0.83000000000000029</c:v>
                </c:pt>
                <c:pt idx="167">
                  <c:v>0.83500000000000019</c:v>
                </c:pt>
                <c:pt idx="168">
                  <c:v>0.84000000000000019</c:v>
                </c:pt>
                <c:pt idx="169">
                  <c:v>0.8450000000000002</c:v>
                </c:pt>
                <c:pt idx="170">
                  <c:v>0.8500000000000002</c:v>
                </c:pt>
                <c:pt idx="171">
                  <c:v>0.8550000000000002</c:v>
                </c:pt>
                <c:pt idx="172">
                  <c:v>0.86000000000000021</c:v>
                </c:pt>
                <c:pt idx="173">
                  <c:v>0.86500000000000021</c:v>
                </c:pt>
                <c:pt idx="174">
                  <c:v>0.87000000000000022</c:v>
                </c:pt>
                <c:pt idx="175">
                  <c:v>0.87500000000000022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0.94000000000000028</c:v>
                </c:pt>
                <c:pt idx="189">
                  <c:v>0.94500000000000028</c:v>
                </c:pt>
                <c:pt idx="190">
                  <c:v>0.95000000000000029</c:v>
                </c:pt>
                <c:pt idx="191">
                  <c:v>0.95500000000000029</c:v>
                </c:pt>
                <c:pt idx="192">
                  <c:v>0.96000000000000019</c:v>
                </c:pt>
                <c:pt idx="193">
                  <c:v>0.96500000000000019</c:v>
                </c:pt>
                <c:pt idx="194">
                  <c:v>0.9700000000000002</c:v>
                </c:pt>
                <c:pt idx="195">
                  <c:v>0.9750000000000002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1.0049999999999997</c:v>
                </c:pt>
                <c:pt idx="202">
                  <c:v>1.01</c:v>
                </c:pt>
                <c:pt idx="203">
                  <c:v>1.0149999999999997</c:v>
                </c:pt>
                <c:pt idx="204">
                  <c:v>1.02</c:v>
                </c:pt>
                <c:pt idx="205">
                  <c:v>1.0249999999999995</c:v>
                </c:pt>
                <c:pt idx="206">
                  <c:v>1.03</c:v>
                </c:pt>
                <c:pt idx="207">
                  <c:v>1.0349999999999995</c:v>
                </c:pt>
                <c:pt idx="208">
                  <c:v>1.04</c:v>
                </c:pt>
                <c:pt idx="209">
                  <c:v>1.0449999999999995</c:v>
                </c:pt>
                <c:pt idx="210">
                  <c:v>1.05</c:v>
                </c:pt>
                <c:pt idx="211">
                  <c:v>1.0549999999999995</c:v>
                </c:pt>
                <c:pt idx="212">
                  <c:v>1.06</c:v>
                </c:pt>
                <c:pt idx="213">
                  <c:v>1.0649999999999995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1.1599999999999995</c:v>
                </c:pt>
                <c:pt idx="233">
                  <c:v>1.165</c:v>
                </c:pt>
                <c:pt idx="234">
                  <c:v>1.1700000000000004</c:v>
                </c:pt>
                <c:pt idx="235">
                  <c:v>1.175</c:v>
                </c:pt>
                <c:pt idx="236">
                  <c:v>1.1800000000000004</c:v>
                </c:pt>
                <c:pt idx="237">
                  <c:v>1.1850000000000001</c:v>
                </c:pt>
                <c:pt idx="238">
                  <c:v>1.1900000000000004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1.2049999999999996</c:v>
                </c:pt>
                <c:pt idx="242">
                  <c:v>1.21</c:v>
                </c:pt>
                <c:pt idx="243">
                  <c:v>1.2149999999999996</c:v>
                </c:pt>
                <c:pt idx="244">
                  <c:v>1.22</c:v>
                </c:pt>
                <c:pt idx="245">
                  <c:v>1.2249999999999996</c:v>
                </c:pt>
                <c:pt idx="246">
                  <c:v>1.23</c:v>
                </c:pt>
                <c:pt idx="247">
                  <c:v>1.2349999999999997</c:v>
                </c:pt>
                <c:pt idx="248">
                  <c:v>1.24</c:v>
                </c:pt>
                <c:pt idx="249">
                  <c:v>1.2449999999999997</c:v>
                </c:pt>
                <c:pt idx="250">
                  <c:v>1.25</c:v>
                </c:pt>
                <c:pt idx="251">
                  <c:v>1.2549999999999997</c:v>
                </c:pt>
                <c:pt idx="252">
                  <c:v>1.26</c:v>
                </c:pt>
                <c:pt idx="253">
                  <c:v>1.2649999999999997</c:v>
                </c:pt>
                <c:pt idx="254">
                  <c:v>1.27</c:v>
                </c:pt>
                <c:pt idx="255">
                  <c:v>1.2749999999999997</c:v>
                </c:pt>
                <c:pt idx="256">
                  <c:v>1.28</c:v>
                </c:pt>
                <c:pt idx="257">
                  <c:v>1.2849999999999995</c:v>
                </c:pt>
                <c:pt idx="258">
                  <c:v>1.29</c:v>
                </c:pt>
                <c:pt idx="259">
                  <c:v>1.2949999999999995</c:v>
                </c:pt>
                <c:pt idx="260">
                  <c:v>1.3</c:v>
                </c:pt>
                <c:pt idx="261">
                  <c:v>1.3049999999999995</c:v>
                </c:pt>
                <c:pt idx="262">
                  <c:v>1.31</c:v>
                </c:pt>
                <c:pt idx="263">
                  <c:v>1.3149999999999995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1.4049999999999996</c:v>
                </c:pt>
                <c:pt idx="282">
                  <c:v>1.41</c:v>
                </c:pt>
                <c:pt idx="283">
                  <c:v>1.4149999999999996</c:v>
                </c:pt>
                <c:pt idx="284">
                  <c:v>1.42</c:v>
                </c:pt>
                <c:pt idx="285">
                  <c:v>1.4249999999999996</c:v>
                </c:pt>
                <c:pt idx="286">
                  <c:v>1.43</c:v>
                </c:pt>
                <c:pt idx="287">
                  <c:v>1.4349999999999996</c:v>
                </c:pt>
                <c:pt idx="288">
                  <c:v>1.44</c:v>
                </c:pt>
                <c:pt idx="289">
                  <c:v>1.4449999999999996</c:v>
                </c:pt>
                <c:pt idx="290">
                  <c:v>1.45</c:v>
                </c:pt>
                <c:pt idx="291">
                  <c:v>1.4549999999999996</c:v>
                </c:pt>
                <c:pt idx="292">
                  <c:v>1.46</c:v>
                </c:pt>
                <c:pt idx="293">
                  <c:v>1.4649999999999996</c:v>
                </c:pt>
                <c:pt idx="294">
                  <c:v>1.47</c:v>
                </c:pt>
                <c:pt idx="295">
                  <c:v>1.4749999999999996</c:v>
                </c:pt>
                <c:pt idx="296">
                  <c:v>1.48</c:v>
                </c:pt>
                <c:pt idx="297">
                  <c:v>1.4849999999999997</c:v>
                </c:pt>
                <c:pt idx="298">
                  <c:v>1.49</c:v>
                </c:pt>
                <c:pt idx="299">
                  <c:v>1.4949999999999997</c:v>
                </c:pt>
                <c:pt idx="300">
                  <c:v>1.5</c:v>
                </c:pt>
                <c:pt idx="301">
                  <c:v>1.5049999999999997</c:v>
                </c:pt>
                <c:pt idx="302">
                  <c:v>1.51</c:v>
                </c:pt>
                <c:pt idx="303">
                  <c:v>1.5149999999999997</c:v>
                </c:pt>
                <c:pt idx="304">
                  <c:v>1.52</c:v>
                </c:pt>
                <c:pt idx="305">
                  <c:v>1.5249999999999997</c:v>
                </c:pt>
                <c:pt idx="306">
                  <c:v>1.53</c:v>
                </c:pt>
                <c:pt idx="307">
                  <c:v>1.5349999999999997</c:v>
                </c:pt>
                <c:pt idx="308">
                  <c:v>1.54</c:v>
                </c:pt>
                <c:pt idx="309">
                  <c:v>1.5449999999999995</c:v>
                </c:pt>
                <c:pt idx="310">
                  <c:v>1.55</c:v>
                </c:pt>
                <c:pt idx="311">
                  <c:v>1.5549999999999995</c:v>
                </c:pt>
                <c:pt idx="312">
                  <c:v>1.56</c:v>
                </c:pt>
                <c:pt idx="313">
                  <c:v>1.5649999999999995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1.6700000000000004</c:v>
                </c:pt>
                <c:pt idx="335">
                  <c:v>1.675</c:v>
                </c:pt>
                <c:pt idx="336">
                  <c:v>1.6800000000000004</c:v>
                </c:pt>
                <c:pt idx="337">
                  <c:v>1.6850000000000001</c:v>
                </c:pt>
                <c:pt idx="338">
                  <c:v>1.6900000000000004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1.7049999999999996</c:v>
                </c:pt>
                <c:pt idx="342">
                  <c:v>1.71</c:v>
                </c:pt>
                <c:pt idx="343">
                  <c:v>1.7149999999999996</c:v>
                </c:pt>
                <c:pt idx="344">
                  <c:v>1.72</c:v>
                </c:pt>
                <c:pt idx="345">
                  <c:v>1.7249999999999996</c:v>
                </c:pt>
                <c:pt idx="346">
                  <c:v>1.73</c:v>
                </c:pt>
                <c:pt idx="347">
                  <c:v>1.7349999999999997</c:v>
                </c:pt>
                <c:pt idx="348">
                  <c:v>1.74</c:v>
                </c:pt>
                <c:pt idx="349">
                  <c:v>1.7449999999999997</c:v>
                </c:pt>
                <c:pt idx="350">
                  <c:v>1.75</c:v>
                </c:pt>
                <c:pt idx="351">
                  <c:v>1.7549999999999997</c:v>
                </c:pt>
                <c:pt idx="352">
                  <c:v>1.76</c:v>
                </c:pt>
                <c:pt idx="353">
                  <c:v>1.7649999999999997</c:v>
                </c:pt>
                <c:pt idx="354">
                  <c:v>1.77</c:v>
                </c:pt>
                <c:pt idx="355">
                  <c:v>1.7749999999999997</c:v>
                </c:pt>
                <c:pt idx="356">
                  <c:v>1.78</c:v>
                </c:pt>
                <c:pt idx="357">
                  <c:v>1.7849999999999997</c:v>
                </c:pt>
                <c:pt idx="358">
                  <c:v>1.79</c:v>
                </c:pt>
                <c:pt idx="359">
                  <c:v>1.7949999999999995</c:v>
                </c:pt>
                <c:pt idx="360">
                  <c:v>1.8</c:v>
                </c:pt>
                <c:pt idx="361">
                  <c:v>1.8049999999999995</c:v>
                </c:pt>
                <c:pt idx="362">
                  <c:v>1.81</c:v>
                </c:pt>
                <c:pt idx="363">
                  <c:v>1.8149999999999995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1.9200000000000004</c:v>
                </c:pt>
                <c:pt idx="385">
                  <c:v>1.925</c:v>
                </c:pt>
                <c:pt idx="386">
                  <c:v>1.9300000000000004</c:v>
                </c:pt>
                <c:pt idx="387">
                  <c:v>1.9350000000000001</c:v>
                </c:pt>
                <c:pt idx="388">
                  <c:v>1.9400000000000004</c:v>
                </c:pt>
                <c:pt idx="389">
                  <c:v>1.9450000000000001</c:v>
                </c:pt>
                <c:pt idx="390">
                  <c:v>1.9500000000000004</c:v>
                </c:pt>
                <c:pt idx="391">
                  <c:v>1.9550000000000001</c:v>
                </c:pt>
                <c:pt idx="392">
                  <c:v>1.9600000000000004</c:v>
                </c:pt>
                <c:pt idx="393">
                  <c:v>1.9650000000000001</c:v>
                </c:pt>
                <c:pt idx="394">
                  <c:v>1.9700000000000004</c:v>
                </c:pt>
                <c:pt idx="395">
                  <c:v>1.9750000000000001</c:v>
                </c:pt>
                <c:pt idx="396">
                  <c:v>1.9800000000000004</c:v>
                </c:pt>
                <c:pt idx="397">
                  <c:v>1.9850000000000001</c:v>
                </c:pt>
                <c:pt idx="398">
                  <c:v>1.9900000000000004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2.3099999999999992</c:v>
                </c:pt>
                <c:pt idx="463">
                  <c:v>2.3149999999999991</c:v>
                </c:pt>
                <c:pt idx="464">
                  <c:v>2.319999999999999</c:v>
                </c:pt>
                <c:pt idx="465">
                  <c:v>2.3249999999999997</c:v>
                </c:pt>
                <c:pt idx="466">
                  <c:v>2.3299999999999992</c:v>
                </c:pt>
                <c:pt idx="467">
                  <c:v>2.3349999999999991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2.3499999999999992</c:v>
                </c:pt>
                <c:pt idx="471">
                  <c:v>2.3549999999999991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2.3749999999999991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2.3949999999999991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2.4149999999999991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2.4349999999999992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2.4549999999999992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2.4749999999999992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2.8099999999999992</c:v>
                </c:pt>
                <c:pt idx="563">
                  <c:v>2.8149999999999991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2.8299999999999992</c:v>
                </c:pt>
                <c:pt idx="567">
                  <c:v>2.8349999999999991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2.8499999999999992</c:v>
                </c:pt>
                <c:pt idx="571">
                  <c:v>2.8549999999999991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2.8749999999999991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2.8949999999999991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2.9149999999999991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2.9349999999999992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2.9549999999999992</c:v>
                </c:pt>
                <c:pt idx="592">
                  <c:v>2.96</c:v>
                </c:pt>
              </c:numCache>
            </c:numRef>
          </c:xVal>
          <c:yVal>
            <c:numRef>
              <c:f>new!$F$2:$F$594</c:f>
              <c:numCache>
                <c:formatCode>General</c:formatCode>
                <c:ptCount val="593"/>
                <c:pt idx="0">
                  <c:v>3.100000000000001E-2</c:v>
                </c:pt>
                <c:pt idx="1">
                  <c:v>3.0154E-2</c:v>
                </c:pt>
                <c:pt idx="2">
                  <c:v>2.9414000000000006E-2</c:v>
                </c:pt>
                <c:pt idx="3">
                  <c:v>2.8791999999999998E-2</c:v>
                </c:pt>
                <c:pt idx="4">
                  <c:v>2.7718E-2</c:v>
                </c:pt>
                <c:pt idx="5">
                  <c:v>2.6182999999999998E-2</c:v>
                </c:pt>
                <c:pt idx="6">
                  <c:v>2.4440000000000007E-2</c:v>
                </c:pt>
                <c:pt idx="7">
                  <c:v>2.2828000000000001E-2</c:v>
                </c:pt>
                <c:pt idx="8">
                  <c:v>2.1351000000000002E-2</c:v>
                </c:pt>
                <c:pt idx="9">
                  <c:v>2.0187999999999998E-2</c:v>
                </c:pt>
                <c:pt idx="10">
                  <c:v>1.8936999999999999E-2</c:v>
                </c:pt>
                <c:pt idx="11">
                  <c:v>1.8053E-2</c:v>
                </c:pt>
                <c:pt idx="12">
                  <c:v>1.7399999999999999E-2</c:v>
                </c:pt>
                <c:pt idx="13">
                  <c:v>1.6893999999999999E-2</c:v>
                </c:pt>
                <c:pt idx="14">
                  <c:v>1.6469000000000001E-2</c:v>
                </c:pt>
                <c:pt idx="15">
                  <c:v>1.5703000000000005E-2</c:v>
                </c:pt>
                <c:pt idx="16">
                  <c:v>1.4855999999999998E-2</c:v>
                </c:pt>
                <c:pt idx="17">
                  <c:v>1.4232999999999996E-2</c:v>
                </c:pt>
                <c:pt idx="18">
                  <c:v>1.3697000000000001E-2</c:v>
                </c:pt>
                <c:pt idx="19">
                  <c:v>1.3021999999999999E-2</c:v>
                </c:pt>
                <c:pt idx="20">
                  <c:v>1.2357E-2</c:v>
                </c:pt>
                <c:pt idx="21">
                  <c:v>1.1973999999999999E-2</c:v>
                </c:pt>
                <c:pt idx="22">
                  <c:v>1.1556E-2</c:v>
                </c:pt>
                <c:pt idx="23">
                  <c:v>1.1209000000000004E-2</c:v>
                </c:pt>
                <c:pt idx="24">
                  <c:v>1.0783999999999998E-2</c:v>
                </c:pt>
                <c:pt idx="25">
                  <c:v>1.0082999999999998E-2</c:v>
                </c:pt>
                <c:pt idx="26">
                  <c:v>9.365000000000007E-3</c:v>
                </c:pt>
                <c:pt idx="27">
                  <c:v>9.0330000000000028E-3</c:v>
                </c:pt>
                <c:pt idx="28">
                  <c:v>8.6680000000000021E-3</c:v>
                </c:pt>
                <c:pt idx="29">
                  <c:v>7.9010000000000018E-3</c:v>
                </c:pt>
                <c:pt idx="30">
                  <c:v>7.2279999999999983E-3</c:v>
                </c:pt>
                <c:pt idx="31">
                  <c:v>6.4950000000000042E-3</c:v>
                </c:pt>
                <c:pt idx="32">
                  <c:v>5.7440000000000008E-3</c:v>
                </c:pt>
                <c:pt idx="33">
                  <c:v>5.108999999999999E-3</c:v>
                </c:pt>
                <c:pt idx="34">
                  <c:v>4.2360000000000019E-3</c:v>
                </c:pt>
                <c:pt idx="35">
                  <c:v>2.6900000000000023E-3</c:v>
                </c:pt>
                <c:pt idx="36">
                  <c:v>1.070999999999999E-3</c:v>
                </c:pt>
                <c:pt idx="37">
                  <c:v>-2.4300000000000016E-4</c:v>
                </c:pt>
                <c:pt idx="38">
                  <c:v>-1.0690000000000005E-3</c:v>
                </c:pt>
                <c:pt idx="39">
                  <c:v>-1.5599999999999985E-3</c:v>
                </c:pt>
                <c:pt idx="40">
                  <c:v>-1.7090000000000026E-3</c:v>
                </c:pt>
                <c:pt idx="41">
                  <c:v>-2.2340000000000007E-3</c:v>
                </c:pt>
                <c:pt idx="42">
                  <c:v>-2.9759999999999995E-3</c:v>
                </c:pt>
                <c:pt idx="43">
                  <c:v>-3.8300000000000001E-3</c:v>
                </c:pt>
                <c:pt idx="44">
                  <c:v>-4.0970000000000025E-3</c:v>
                </c:pt>
                <c:pt idx="45">
                  <c:v>-4.2439999999999995E-3</c:v>
                </c:pt>
                <c:pt idx="46">
                  <c:v>-4.4200000000000003E-3</c:v>
                </c:pt>
                <c:pt idx="47">
                  <c:v>-4.3440000000000006E-3</c:v>
                </c:pt>
                <c:pt idx="48">
                  <c:v>-4.413000000000002E-3</c:v>
                </c:pt>
                <c:pt idx="49">
                  <c:v>-4.6370000000000022E-3</c:v>
                </c:pt>
                <c:pt idx="50">
                  <c:v>-5.1020000000000024E-3</c:v>
                </c:pt>
                <c:pt idx="51">
                  <c:v>-5.7530000000000029E-3</c:v>
                </c:pt>
                <c:pt idx="52">
                  <c:v>-6.1789999999999987E-3</c:v>
                </c:pt>
                <c:pt idx="53">
                  <c:v>-6.4460000000000038E-3</c:v>
                </c:pt>
                <c:pt idx="54">
                  <c:v>-5.766000000000002E-3</c:v>
                </c:pt>
                <c:pt idx="55">
                  <c:v>-5.5759999999999994E-3</c:v>
                </c:pt>
                <c:pt idx="56">
                  <c:v>-5.6049999999999989E-3</c:v>
                </c:pt>
                <c:pt idx="57">
                  <c:v>-5.4640000000000036E-3</c:v>
                </c:pt>
                <c:pt idx="58">
                  <c:v>-5.62E-3</c:v>
                </c:pt>
                <c:pt idx="59">
                  <c:v>-5.616999999999997E-3</c:v>
                </c:pt>
                <c:pt idx="60">
                  <c:v>-6.1760000000000027E-3</c:v>
                </c:pt>
                <c:pt idx="61">
                  <c:v>-7.2429999999999994E-3</c:v>
                </c:pt>
                <c:pt idx="62">
                  <c:v>-8.5150000000000052E-3</c:v>
                </c:pt>
                <c:pt idx="63">
                  <c:v>-9.5040000000000055E-3</c:v>
                </c:pt>
                <c:pt idx="64">
                  <c:v>-1.0398999999999995E-2</c:v>
                </c:pt>
                <c:pt idx="65">
                  <c:v>-1.1704000000000003E-2</c:v>
                </c:pt>
                <c:pt idx="66">
                  <c:v>-1.2728000000000003E-2</c:v>
                </c:pt>
                <c:pt idx="67">
                  <c:v>-1.3715999999999999E-2</c:v>
                </c:pt>
                <c:pt idx="68">
                  <c:v>-1.4947000000000005E-2</c:v>
                </c:pt>
                <c:pt idx="69">
                  <c:v>-1.5621000000000006E-2</c:v>
                </c:pt>
                <c:pt idx="70">
                  <c:v>-1.6072999999999997E-2</c:v>
                </c:pt>
                <c:pt idx="71">
                  <c:v>-1.5800000000000008E-2</c:v>
                </c:pt>
                <c:pt idx="72">
                  <c:v>-1.5147000000000001E-2</c:v>
                </c:pt>
                <c:pt idx="73">
                  <c:v>-1.4692000000000004E-2</c:v>
                </c:pt>
                <c:pt idx="74">
                  <c:v>-1.4745000000000001E-2</c:v>
                </c:pt>
                <c:pt idx="75">
                  <c:v>-1.4864000000000006E-2</c:v>
                </c:pt>
                <c:pt idx="76">
                  <c:v>-1.5323000000000003E-2</c:v>
                </c:pt>
                <c:pt idx="77">
                  <c:v>-1.5933999999999997E-2</c:v>
                </c:pt>
                <c:pt idx="78">
                  <c:v>-1.6563000000000001E-2</c:v>
                </c:pt>
                <c:pt idx="79">
                  <c:v>-1.6803999999999999E-2</c:v>
                </c:pt>
                <c:pt idx="80">
                  <c:v>-1.7856999999999998E-2</c:v>
                </c:pt>
                <c:pt idx="81">
                  <c:v>-1.9013000000000009E-2</c:v>
                </c:pt>
                <c:pt idx="82">
                  <c:v>-2.0180999999999998E-2</c:v>
                </c:pt>
                <c:pt idx="83">
                  <c:v>-2.1802000000000009E-2</c:v>
                </c:pt>
                <c:pt idx="84">
                  <c:v>-2.3299E-2</c:v>
                </c:pt>
                <c:pt idx="85">
                  <c:v>-2.4270000000000007E-2</c:v>
                </c:pt>
                <c:pt idx="86">
                  <c:v>-2.5155999999999998E-2</c:v>
                </c:pt>
                <c:pt idx="87">
                  <c:v>-2.6010000000000002E-2</c:v>
                </c:pt>
                <c:pt idx="88">
                  <c:v>-2.691000000000001E-2</c:v>
                </c:pt>
                <c:pt idx="89">
                  <c:v>-2.7564000000000002E-2</c:v>
                </c:pt>
                <c:pt idx="90">
                  <c:v>-2.8388000000000004E-2</c:v>
                </c:pt>
                <c:pt idx="91">
                  <c:v>-2.8221000000000006E-2</c:v>
                </c:pt>
                <c:pt idx="92">
                  <c:v>-2.7863000000000006E-2</c:v>
                </c:pt>
                <c:pt idx="93">
                  <c:v>-2.7822000000000006E-2</c:v>
                </c:pt>
                <c:pt idx="94">
                  <c:v>-2.7040000000000008E-2</c:v>
                </c:pt>
                <c:pt idx="95">
                  <c:v>-2.5866E-2</c:v>
                </c:pt>
                <c:pt idx="96">
                  <c:v>-2.4877000000000014E-2</c:v>
                </c:pt>
                <c:pt idx="97">
                  <c:v>-2.4436000000000006E-2</c:v>
                </c:pt>
                <c:pt idx="98">
                  <c:v>-2.3650999999999998E-2</c:v>
                </c:pt>
                <c:pt idx="99">
                  <c:v>-2.2834000000000014E-2</c:v>
                </c:pt>
                <c:pt idx="100">
                  <c:v>-2.2346999999999999E-2</c:v>
                </c:pt>
                <c:pt idx="101">
                  <c:v>-2.2827000000000007E-2</c:v>
                </c:pt>
                <c:pt idx="102">
                  <c:v>-2.3808000000000006E-2</c:v>
                </c:pt>
                <c:pt idx="103">
                  <c:v>-2.4591000000000002E-2</c:v>
                </c:pt>
                <c:pt idx="104">
                  <c:v>-2.5293000000000013E-2</c:v>
                </c:pt>
                <c:pt idx="105">
                  <c:v>-2.6203000000000008E-2</c:v>
                </c:pt>
                <c:pt idx="106">
                  <c:v>-2.6884000000000009E-2</c:v>
                </c:pt>
                <c:pt idx="107">
                  <c:v>-2.7618000000000011E-2</c:v>
                </c:pt>
                <c:pt idx="108">
                  <c:v>-2.7945000000000005E-2</c:v>
                </c:pt>
                <c:pt idx="109">
                  <c:v>-2.9056999999999999E-2</c:v>
                </c:pt>
                <c:pt idx="110">
                  <c:v>-3.049000000000001E-2</c:v>
                </c:pt>
                <c:pt idx="111">
                  <c:v>-3.1091000000000011E-2</c:v>
                </c:pt>
                <c:pt idx="112">
                  <c:v>-3.0158999999999998E-2</c:v>
                </c:pt>
                <c:pt idx="113">
                  <c:v>-2.911E-2</c:v>
                </c:pt>
                <c:pt idx="114">
                  <c:v>-2.8458000000000001E-2</c:v>
                </c:pt>
                <c:pt idx="115">
                  <c:v>-2.7668000000000002E-2</c:v>
                </c:pt>
                <c:pt idx="116">
                  <c:v>-2.6659000000000009E-2</c:v>
                </c:pt>
                <c:pt idx="117">
                  <c:v>-2.5975000000000005E-2</c:v>
                </c:pt>
                <c:pt idx="118">
                  <c:v>-2.543500000000001E-2</c:v>
                </c:pt>
                <c:pt idx="119">
                  <c:v>-2.4725999999999998E-2</c:v>
                </c:pt>
                <c:pt idx="120">
                  <c:v>-2.3612000000000001E-2</c:v>
                </c:pt>
                <c:pt idx="121">
                  <c:v>-2.227800000000001E-2</c:v>
                </c:pt>
                <c:pt idx="122">
                  <c:v>-2.219200000000001E-2</c:v>
                </c:pt>
                <c:pt idx="123">
                  <c:v>-2.2822000000000002E-2</c:v>
                </c:pt>
                <c:pt idx="124">
                  <c:v>-2.3372999999999998E-2</c:v>
                </c:pt>
                <c:pt idx="125">
                  <c:v>-2.4148999999999997E-2</c:v>
                </c:pt>
                <c:pt idx="126">
                  <c:v>-2.5211000000000004E-2</c:v>
                </c:pt>
                <c:pt idx="127">
                  <c:v>-2.6304000000000001E-2</c:v>
                </c:pt>
                <c:pt idx="128">
                  <c:v>-2.6937000000000013E-2</c:v>
                </c:pt>
                <c:pt idx="129">
                  <c:v>-2.7418000000000008E-2</c:v>
                </c:pt>
                <c:pt idx="130">
                  <c:v>-2.8509E-2</c:v>
                </c:pt>
                <c:pt idx="131">
                  <c:v>-2.9452000000000002E-2</c:v>
                </c:pt>
                <c:pt idx="132">
                  <c:v>-3.0192000000000004E-2</c:v>
                </c:pt>
                <c:pt idx="133">
                  <c:v>-3.0327E-2</c:v>
                </c:pt>
                <c:pt idx="134">
                  <c:v>-3.0379000000000014E-2</c:v>
                </c:pt>
                <c:pt idx="135">
                  <c:v>-3.0620000000000001E-2</c:v>
                </c:pt>
                <c:pt idx="136">
                  <c:v>-3.0483000000000014E-2</c:v>
                </c:pt>
                <c:pt idx="137">
                  <c:v>-3.0616000000000001E-2</c:v>
                </c:pt>
                <c:pt idx="138">
                  <c:v>-3.0358000000000003E-2</c:v>
                </c:pt>
                <c:pt idx="139">
                  <c:v>-3.0117999999999999E-2</c:v>
                </c:pt>
                <c:pt idx="140">
                  <c:v>-3.0228999999999999E-2</c:v>
                </c:pt>
                <c:pt idx="141">
                  <c:v>-3.0395999999999999E-2</c:v>
                </c:pt>
                <c:pt idx="142">
                  <c:v>-3.0767000000000006E-2</c:v>
                </c:pt>
                <c:pt idx="143">
                  <c:v>-3.1147000000000008E-2</c:v>
                </c:pt>
                <c:pt idx="144">
                  <c:v>-3.1653000000000014E-2</c:v>
                </c:pt>
                <c:pt idx="145">
                  <c:v>-3.2279000000000016E-2</c:v>
                </c:pt>
                <c:pt idx="146">
                  <c:v>-3.2554E-2</c:v>
                </c:pt>
                <c:pt idx="147">
                  <c:v>-3.2633000000000009E-2</c:v>
                </c:pt>
                <c:pt idx="148">
                  <c:v>-3.2398999999999997E-2</c:v>
                </c:pt>
                <c:pt idx="149">
                  <c:v>-3.2282000000000012E-2</c:v>
                </c:pt>
                <c:pt idx="150">
                  <c:v>-3.2395000000000014E-2</c:v>
                </c:pt>
                <c:pt idx="151">
                  <c:v>-3.1997999999999999E-2</c:v>
                </c:pt>
                <c:pt idx="152">
                  <c:v>-3.1079000000000013E-2</c:v>
                </c:pt>
                <c:pt idx="153">
                  <c:v>-3.0029000000000007E-2</c:v>
                </c:pt>
                <c:pt idx="154">
                  <c:v>-2.9193000000000011E-2</c:v>
                </c:pt>
                <c:pt idx="155">
                  <c:v>-2.8315E-2</c:v>
                </c:pt>
                <c:pt idx="156">
                  <c:v>-2.8003000000000007E-2</c:v>
                </c:pt>
                <c:pt idx="157">
                  <c:v>-2.7532000000000008E-2</c:v>
                </c:pt>
                <c:pt idx="158">
                  <c:v>-2.7105000000000004E-2</c:v>
                </c:pt>
                <c:pt idx="159">
                  <c:v>-2.6784000000000002E-2</c:v>
                </c:pt>
                <c:pt idx="160">
                  <c:v>-2.6873000000000015E-2</c:v>
                </c:pt>
                <c:pt idx="161">
                  <c:v>-2.6952E-2</c:v>
                </c:pt>
                <c:pt idx="162">
                  <c:v>-2.7073000000000017E-2</c:v>
                </c:pt>
                <c:pt idx="163">
                  <c:v>-2.703800000000001E-2</c:v>
                </c:pt>
                <c:pt idx="164">
                  <c:v>-2.7230000000000008E-2</c:v>
                </c:pt>
                <c:pt idx="165">
                  <c:v>-2.756900000000001E-2</c:v>
                </c:pt>
                <c:pt idx="166">
                  <c:v>-2.7612000000000008E-2</c:v>
                </c:pt>
                <c:pt idx="167">
                  <c:v>-2.6944000000000006E-2</c:v>
                </c:pt>
                <c:pt idx="168">
                  <c:v>-2.6525999999999997E-2</c:v>
                </c:pt>
                <c:pt idx="169">
                  <c:v>-2.5827000000000006E-2</c:v>
                </c:pt>
                <c:pt idx="170">
                  <c:v>-2.5477000000000014E-2</c:v>
                </c:pt>
                <c:pt idx="171">
                  <c:v>-2.5411000000000013E-2</c:v>
                </c:pt>
                <c:pt idx="172">
                  <c:v>-2.5269000000000007E-2</c:v>
                </c:pt>
                <c:pt idx="173">
                  <c:v>-2.4939000000000006E-2</c:v>
                </c:pt>
                <c:pt idx="174">
                  <c:v>-2.4812000000000001E-2</c:v>
                </c:pt>
                <c:pt idx="175">
                  <c:v>-2.5309999999999999E-2</c:v>
                </c:pt>
                <c:pt idx="176">
                  <c:v>-2.5762E-2</c:v>
                </c:pt>
                <c:pt idx="177">
                  <c:v>-2.6227000000000007E-2</c:v>
                </c:pt>
                <c:pt idx="178">
                  <c:v>-2.5868000000000002E-2</c:v>
                </c:pt>
                <c:pt idx="179">
                  <c:v>-2.5190000000000001E-2</c:v>
                </c:pt>
                <c:pt idx="180">
                  <c:v>-2.5212000000000002E-2</c:v>
                </c:pt>
                <c:pt idx="181">
                  <c:v>-2.5077000000000009E-2</c:v>
                </c:pt>
                <c:pt idx="182">
                  <c:v>-2.4794999999999998E-2</c:v>
                </c:pt>
                <c:pt idx="183">
                  <c:v>-2.4737000000000002E-2</c:v>
                </c:pt>
                <c:pt idx="184">
                  <c:v>-2.5184999999999999E-2</c:v>
                </c:pt>
                <c:pt idx="185">
                  <c:v>-2.532100000000001E-2</c:v>
                </c:pt>
                <c:pt idx="186">
                  <c:v>-2.4252999999999997E-2</c:v>
                </c:pt>
                <c:pt idx="187">
                  <c:v>-2.3003000000000006E-2</c:v>
                </c:pt>
                <c:pt idx="188">
                  <c:v>-2.2124999999999999E-2</c:v>
                </c:pt>
                <c:pt idx="189">
                  <c:v>-2.2207000000000005E-2</c:v>
                </c:pt>
                <c:pt idx="190">
                  <c:v>-2.2526000000000001E-2</c:v>
                </c:pt>
                <c:pt idx="191">
                  <c:v>-2.2510000000000002E-2</c:v>
                </c:pt>
                <c:pt idx="192">
                  <c:v>-2.2940000000000002E-2</c:v>
                </c:pt>
                <c:pt idx="193">
                  <c:v>-2.252500000000001E-2</c:v>
                </c:pt>
                <c:pt idx="194">
                  <c:v>-2.2102000000000011E-2</c:v>
                </c:pt>
                <c:pt idx="195">
                  <c:v>-2.1158999999999997E-2</c:v>
                </c:pt>
                <c:pt idx="196">
                  <c:v>-2.0412E-2</c:v>
                </c:pt>
                <c:pt idx="197">
                  <c:v>-1.982600000000001E-2</c:v>
                </c:pt>
                <c:pt idx="198">
                  <c:v>-1.9071000000000001E-2</c:v>
                </c:pt>
                <c:pt idx="199">
                  <c:v>-1.8173000000000005E-2</c:v>
                </c:pt>
                <c:pt idx="200">
                  <c:v>-1.7459000000000002E-2</c:v>
                </c:pt>
                <c:pt idx="201">
                  <c:v>-1.7382000000000005E-2</c:v>
                </c:pt>
                <c:pt idx="202">
                  <c:v>-1.7183999999999998E-2</c:v>
                </c:pt>
                <c:pt idx="203">
                  <c:v>-1.6618000000000001E-2</c:v>
                </c:pt>
                <c:pt idx="204">
                  <c:v>-1.6413999999999998E-2</c:v>
                </c:pt>
                <c:pt idx="205">
                  <c:v>-1.5705000000000007E-2</c:v>
                </c:pt>
                <c:pt idx="206">
                  <c:v>-1.4987E-2</c:v>
                </c:pt>
                <c:pt idx="207">
                  <c:v>-1.4659999999999998E-2</c:v>
                </c:pt>
                <c:pt idx="208">
                  <c:v>-1.4849000000000001E-2</c:v>
                </c:pt>
                <c:pt idx="209">
                  <c:v>-1.5593999999999997E-2</c:v>
                </c:pt>
                <c:pt idx="210">
                  <c:v>-1.5966000000000001E-2</c:v>
                </c:pt>
                <c:pt idx="211">
                  <c:v>-1.5526999999999999E-2</c:v>
                </c:pt>
                <c:pt idx="212">
                  <c:v>-1.4664000000000003E-2</c:v>
                </c:pt>
                <c:pt idx="213">
                  <c:v>-1.4058999999999999E-2</c:v>
                </c:pt>
                <c:pt idx="214">
                  <c:v>-1.4127000000000001E-2</c:v>
                </c:pt>
                <c:pt idx="215">
                  <c:v>-1.3995E-2</c:v>
                </c:pt>
                <c:pt idx="216">
                  <c:v>-1.4643999999999996E-2</c:v>
                </c:pt>
                <c:pt idx="217">
                  <c:v>-1.5531000000000003E-2</c:v>
                </c:pt>
                <c:pt idx="218">
                  <c:v>-1.5882000000000007E-2</c:v>
                </c:pt>
                <c:pt idx="219">
                  <c:v>-1.5473000000000001E-2</c:v>
                </c:pt>
                <c:pt idx="220">
                  <c:v>-1.4878000000000002E-2</c:v>
                </c:pt>
                <c:pt idx="221">
                  <c:v>-1.5244000000000001E-2</c:v>
                </c:pt>
                <c:pt idx="222">
                  <c:v>-1.5878000000000003E-2</c:v>
                </c:pt>
                <c:pt idx="223">
                  <c:v>-1.5877000000000002E-2</c:v>
                </c:pt>
                <c:pt idx="224">
                  <c:v>-1.5441000000000007E-2</c:v>
                </c:pt>
                <c:pt idx="225">
                  <c:v>-1.4176999999999999E-2</c:v>
                </c:pt>
                <c:pt idx="226">
                  <c:v>-1.3253000000000001E-2</c:v>
                </c:pt>
                <c:pt idx="227">
                  <c:v>-1.2171E-2</c:v>
                </c:pt>
                <c:pt idx="228">
                  <c:v>-1.1167999999999997E-2</c:v>
                </c:pt>
                <c:pt idx="229">
                  <c:v>-1.0889999999999997E-2</c:v>
                </c:pt>
                <c:pt idx="230">
                  <c:v>-1.1297E-2</c:v>
                </c:pt>
                <c:pt idx="231">
                  <c:v>-1.0828999999999998E-2</c:v>
                </c:pt>
                <c:pt idx="232">
                  <c:v>-8.831000000000002E-3</c:v>
                </c:pt>
                <c:pt idx="233">
                  <c:v>-7.1669999999999998E-3</c:v>
                </c:pt>
                <c:pt idx="234">
                  <c:v>-7.0110000000000059E-3</c:v>
                </c:pt>
                <c:pt idx="235">
                  <c:v>-7.923000000000003E-3</c:v>
                </c:pt>
                <c:pt idx="236">
                  <c:v>-8.5800000000000008E-3</c:v>
                </c:pt>
                <c:pt idx="237">
                  <c:v>-8.7290000000000006E-3</c:v>
                </c:pt>
                <c:pt idx="238">
                  <c:v>-9.1190000000000056E-3</c:v>
                </c:pt>
                <c:pt idx="239">
                  <c:v>-9.3570000000000042E-3</c:v>
                </c:pt>
                <c:pt idx="240">
                  <c:v>-9.1030000000000034E-3</c:v>
                </c:pt>
                <c:pt idx="241">
                  <c:v>-8.1350000000000068E-3</c:v>
                </c:pt>
                <c:pt idx="242">
                  <c:v>-7.8700000000000055E-3</c:v>
                </c:pt>
                <c:pt idx="243">
                  <c:v>-8.4340000000000005E-3</c:v>
                </c:pt>
                <c:pt idx="244">
                  <c:v>-8.7190000000000011E-3</c:v>
                </c:pt>
                <c:pt idx="245">
                  <c:v>-8.5850000000000058E-3</c:v>
                </c:pt>
                <c:pt idx="246">
                  <c:v>-8.0050000000000034E-3</c:v>
                </c:pt>
                <c:pt idx="247">
                  <c:v>-8.5060000000000049E-3</c:v>
                </c:pt>
                <c:pt idx="248">
                  <c:v>-8.8370000000000028E-3</c:v>
                </c:pt>
                <c:pt idx="249">
                  <c:v>-9.0300000000000068E-3</c:v>
                </c:pt>
                <c:pt idx="250">
                  <c:v>-9.3250000000000069E-3</c:v>
                </c:pt>
                <c:pt idx="251">
                  <c:v>-1.0204999999999999E-2</c:v>
                </c:pt>
                <c:pt idx="252">
                  <c:v>-1.1127000000000001E-2</c:v>
                </c:pt>
                <c:pt idx="253">
                  <c:v>-1.1550000000000001E-2</c:v>
                </c:pt>
                <c:pt idx="254">
                  <c:v>-1.1189999999999999E-2</c:v>
                </c:pt>
                <c:pt idx="255">
                  <c:v>-1.0910999999999997E-2</c:v>
                </c:pt>
                <c:pt idx="256">
                  <c:v>-1.0140000000000003E-2</c:v>
                </c:pt>
                <c:pt idx="257">
                  <c:v>-8.9250000000000058E-3</c:v>
                </c:pt>
                <c:pt idx="258">
                  <c:v>-7.2790000000000051E-3</c:v>
                </c:pt>
                <c:pt idx="259">
                  <c:v>-6.184000000000002E-3</c:v>
                </c:pt>
                <c:pt idx="260">
                  <c:v>-4.6590000000000034E-3</c:v>
                </c:pt>
                <c:pt idx="261">
                  <c:v>-3.036999999999998E-3</c:v>
                </c:pt>
                <c:pt idx="262">
                  <c:v>-1.4889999999999973E-3</c:v>
                </c:pt>
                <c:pt idx="263">
                  <c:v>2.9999999999999818E-4</c:v>
                </c:pt>
                <c:pt idx="264">
                  <c:v>1.7560000000000015E-3</c:v>
                </c:pt>
                <c:pt idx="265">
                  <c:v>2.4369999999999982E-3</c:v>
                </c:pt>
                <c:pt idx="266">
                  <c:v>3.4390000000000011E-3</c:v>
                </c:pt>
                <c:pt idx="267">
                  <c:v>3.5170000000000002E-3</c:v>
                </c:pt>
                <c:pt idx="268">
                  <c:v>3.5490000000000009E-3</c:v>
                </c:pt>
                <c:pt idx="269">
                  <c:v>3.2450000000000022E-3</c:v>
                </c:pt>
                <c:pt idx="270">
                  <c:v>2.1580000000000002E-3</c:v>
                </c:pt>
                <c:pt idx="271">
                  <c:v>1.246000000000001E-3</c:v>
                </c:pt>
                <c:pt idx="272">
                  <c:v>2.8500000000000058E-4</c:v>
                </c:pt>
                <c:pt idx="273">
                  <c:v>3.760000000000016E-4</c:v>
                </c:pt>
                <c:pt idx="274">
                  <c:v>3.9399999999999852E-4</c:v>
                </c:pt>
                <c:pt idx="275">
                  <c:v>5.7000000000001528E-5</c:v>
                </c:pt>
                <c:pt idx="276">
                  <c:v>-1.799999999999996E-4</c:v>
                </c:pt>
                <c:pt idx="277">
                  <c:v>-6.6900000000000314E-4</c:v>
                </c:pt>
                <c:pt idx="278">
                  <c:v>-8.1300000000000155E-4</c:v>
                </c:pt>
                <c:pt idx="279">
                  <c:v>-7.8299999999999919E-4</c:v>
                </c:pt>
                <c:pt idx="280">
                  <c:v>-4.2199999999999898E-4</c:v>
                </c:pt>
                <c:pt idx="281">
                  <c:v>3.8500000000000003E-4</c:v>
                </c:pt>
                <c:pt idx="282">
                  <c:v>1.6399999999999991E-3</c:v>
                </c:pt>
                <c:pt idx="283">
                  <c:v>2.5279999999999999E-3</c:v>
                </c:pt>
                <c:pt idx="284">
                  <c:v>3.1759999999999991E-3</c:v>
                </c:pt>
                <c:pt idx="285">
                  <c:v>3.6670000000000019E-3</c:v>
                </c:pt>
                <c:pt idx="286">
                  <c:v>3.6129999999999982E-3</c:v>
                </c:pt>
                <c:pt idx="287">
                  <c:v>3.8970000000000012E-3</c:v>
                </c:pt>
                <c:pt idx="288">
                  <c:v>4.4750000000000024E-3</c:v>
                </c:pt>
                <c:pt idx="289">
                  <c:v>4.8890000000000027E-3</c:v>
                </c:pt>
                <c:pt idx="290">
                  <c:v>5.4700000000000018E-3</c:v>
                </c:pt>
                <c:pt idx="291">
                  <c:v>5.7440000000000008E-3</c:v>
                </c:pt>
                <c:pt idx="292">
                  <c:v>6.2879999999999993E-3</c:v>
                </c:pt>
                <c:pt idx="293">
                  <c:v>6.3660000000000019E-3</c:v>
                </c:pt>
                <c:pt idx="294">
                  <c:v>6.9290000000000029E-3</c:v>
                </c:pt>
                <c:pt idx="295">
                  <c:v>7.3890000000000023E-3</c:v>
                </c:pt>
                <c:pt idx="296">
                  <c:v>7.7580000000000027E-3</c:v>
                </c:pt>
                <c:pt idx="297">
                  <c:v>7.792000000000002E-3</c:v>
                </c:pt>
                <c:pt idx="298">
                  <c:v>7.0350000000000022E-3</c:v>
                </c:pt>
                <c:pt idx="299">
                  <c:v>6.4050000000000027E-3</c:v>
                </c:pt>
                <c:pt idx="300">
                  <c:v>6.0459999999999993E-3</c:v>
                </c:pt>
                <c:pt idx="301">
                  <c:v>5.3330000000000027E-3</c:v>
                </c:pt>
                <c:pt idx="302">
                  <c:v>5.2929999999999991E-3</c:v>
                </c:pt>
                <c:pt idx="303">
                  <c:v>5.8120000000000012E-3</c:v>
                </c:pt>
                <c:pt idx="304">
                  <c:v>6.1499999999999992E-3</c:v>
                </c:pt>
                <c:pt idx="305">
                  <c:v>5.8880000000000026E-3</c:v>
                </c:pt>
                <c:pt idx="306">
                  <c:v>5.5230000000000019E-3</c:v>
                </c:pt>
                <c:pt idx="307">
                  <c:v>5.0820000000000014E-3</c:v>
                </c:pt>
                <c:pt idx="308">
                  <c:v>5.7649999999999993E-3</c:v>
                </c:pt>
                <c:pt idx="309">
                  <c:v>7.0930000000000003E-3</c:v>
                </c:pt>
                <c:pt idx="310">
                  <c:v>7.589000000000002E-3</c:v>
                </c:pt>
                <c:pt idx="311">
                  <c:v>8.493000000000004E-3</c:v>
                </c:pt>
                <c:pt idx="312">
                  <c:v>9.8880000000000027E-3</c:v>
                </c:pt>
                <c:pt idx="313">
                  <c:v>1.0887999999999998E-2</c:v>
                </c:pt>
                <c:pt idx="314">
                  <c:v>1.1168000000000001E-2</c:v>
                </c:pt>
                <c:pt idx="315">
                  <c:v>1.1404000000000004E-2</c:v>
                </c:pt>
                <c:pt idx="316">
                  <c:v>1.1210999999999999E-2</c:v>
                </c:pt>
                <c:pt idx="317">
                  <c:v>1.1047000000000001E-2</c:v>
                </c:pt>
                <c:pt idx="318">
                  <c:v>1.0176999999999995E-2</c:v>
                </c:pt>
                <c:pt idx="319">
                  <c:v>9.6490000000000048E-3</c:v>
                </c:pt>
                <c:pt idx="320">
                  <c:v>9.6870000000000046E-3</c:v>
                </c:pt>
                <c:pt idx="321">
                  <c:v>1.0405000000000001E-2</c:v>
                </c:pt>
                <c:pt idx="322">
                  <c:v>1.1176999999999998E-2</c:v>
                </c:pt>
                <c:pt idx="323">
                  <c:v>1.1012999999999998E-2</c:v>
                </c:pt>
                <c:pt idx="324">
                  <c:v>1.0370999999999998E-2</c:v>
                </c:pt>
                <c:pt idx="325">
                  <c:v>9.6480000000000003E-3</c:v>
                </c:pt>
                <c:pt idx="326">
                  <c:v>9.9100000000000073E-3</c:v>
                </c:pt>
                <c:pt idx="327">
                  <c:v>1.0602000000000004E-2</c:v>
                </c:pt>
                <c:pt idx="328">
                  <c:v>1.1051999999999999E-2</c:v>
                </c:pt>
                <c:pt idx="329">
                  <c:v>1.2466999999999999E-2</c:v>
                </c:pt>
                <c:pt idx="330">
                  <c:v>1.3492000000000001E-2</c:v>
                </c:pt>
                <c:pt idx="331">
                  <c:v>1.4044000000000001E-2</c:v>
                </c:pt>
                <c:pt idx="332">
                  <c:v>1.4201999999999998E-2</c:v>
                </c:pt>
                <c:pt idx="333">
                  <c:v>1.4256E-2</c:v>
                </c:pt>
                <c:pt idx="334">
                  <c:v>1.4074999999999997E-2</c:v>
                </c:pt>
                <c:pt idx="335">
                  <c:v>1.4245999999999998E-2</c:v>
                </c:pt>
                <c:pt idx="336">
                  <c:v>1.4548999999999998E-2</c:v>
                </c:pt>
                <c:pt idx="337">
                  <c:v>1.4357999999999998E-2</c:v>
                </c:pt>
                <c:pt idx="338">
                  <c:v>1.4453999999999998E-2</c:v>
                </c:pt>
                <c:pt idx="339">
                  <c:v>1.4848E-2</c:v>
                </c:pt>
                <c:pt idx="340">
                  <c:v>1.4932999999999998E-2</c:v>
                </c:pt>
                <c:pt idx="341">
                  <c:v>1.5087000000000001E-2</c:v>
                </c:pt>
                <c:pt idx="342">
                  <c:v>1.5102999999999998E-2</c:v>
                </c:pt>
                <c:pt idx="343">
                  <c:v>1.4917E-2</c:v>
                </c:pt>
                <c:pt idx="344">
                  <c:v>1.4775999999999997E-2</c:v>
                </c:pt>
                <c:pt idx="345">
                  <c:v>1.5580000000000005E-2</c:v>
                </c:pt>
                <c:pt idx="346">
                  <c:v>1.6244999999999999E-2</c:v>
                </c:pt>
                <c:pt idx="347">
                  <c:v>1.6944000000000008E-2</c:v>
                </c:pt>
                <c:pt idx="348">
                  <c:v>1.7849999999999998E-2</c:v>
                </c:pt>
                <c:pt idx="349">
                  <c:v>1.8260999999999999E-2</c:v>
                </c:pt>
                <c:pt idx="350">
                  <c:v>1.8579999999999999E-2</c:v>
                </c:pt>
                <c:pt idx="351">
                  <c:v>1.9162000000000005E-2</c:v>
                </c:pt>
                <c:pt idx="352">
                  <c:v>1.9710000000000005E-2</c:v>
                </c:pt>
                <c:pt idx="353">
                  <c:v>2.0648000000000007E-2</c:v>
                </c:pt>
                <c:pt idx="354">
                  <c:v>2.1378000000000001E-2</c:v>
                </c:pt>
                <c:pt idx="355">
                  <c:v>2.1694000000000001E-2</c:v>
                </c:pt>
                <c:pt idx="356">
                  <c:v>2.1496000000000001E-2</c:v>
                </c:pt>
                <c:pt idx="357">
                  <c:v>2.1674000000000009E-2</c:v>
                </c:pt>
                <c:pt idx="358">
                  <c:v>2.2242000000000008E-2</c:v>
                </c:pt>
                <c:pt idx="359">
                  <c:v>2.2538000000000002E-2</c:v>
                </c:pt>
                <c:pt idx="360">
                  <c:v>2.3039000000000007E-2</c:v>
                </c:pt>
                <c:pt idx="361">
                  <c:v>2.4213999999999999E-2</c:v>
                </c:pt>
                <c:pt idx="362">
                  <c:v>2.4725E-2</c:v>
                </c:pt>
                <c:pt idx="363">
                  <c:v>2.4864999999999998E-2</c:v>
                </c:pt>
                <c:pt idx="364">
                  <c:v>2.47E-2</c:v>
                </c:pt>
                <c:pt idx="365">
                  <c:v>2.507100000000001E-2</c:v>
                </c:pt>
                <c:pt idx="366">
                  <c:v>2.5471000000000014E-2</c:v>
                </c:pt>
                <c:pt idx="367">
                  <c:v>2.6520999999999992E-2</c:v>
                </c:pt>
                <c:pt idx="368">
                  <c:v>2.761000000000001E-2</c:v>
                </c:pt>
                <c:pt idx="369">
                  <c:v>2.7611000000000014E-2</c:v>
                </c:pt>
                <c:pt idx="370">
                  <c:v>2.7603000000000013E-2</c:v>
                </c:pt>
                <c:pt idx="371">
                  <c:v>2.7490000000000007E-2</c:v>
                </c:pt>
                <c:pt idx="372">
                  <c:v>2.6440000000000009E-2</c:v>
                </c:pt>
                <c:pt idx="373">
                  <c:v>2.6429000000000008E-2</c:v>
                </c:pt>
                <c:pt idx="374">
                  <c:v>2.6374999999999999E-2</c:v>
                </c:pt>
                <c:pt idx="375">
                  <c:v>2.6814000000000008E-2</c:v>
                </c:pt>
                <c:pt idx="376">
                  <c:v>2.6431000000000017E-2</c:v>
                </c:pt>
                <c:pt idx="377">
                  <c:v>2.6275000000000017E-2</c:v>
                </c:pt>
                <c:pt idx="378">
                  <c:v>2.5742999999999999E-2</c:v>
                </c:pt>
                <c:pt idx="379">
                  <c:v>2.5802000000000002E-2</c:v>
                </c:pt>
                <c:pt idx="380">
                  <c:v>2.6232000000000009E-2</c:v>
                </c:pt>
                <c:pt idx="381">
                  <c:v>2.6405000000000005E-2</c:v>
                </c:pt>
                <c:pt idx="382">
                  <c:v>2.6898000000000002E-2</c:v>
                </c:pt>
                <c:pt idx="383">
                  <c:v>2.7706000000000001E-2</c:v>
                </c:pt>
                <c:pt idx="384">
                  <c:v>2.758300000000001E-2</c:v>
                </c:pt>
                <c:pt idx="385">
                  <c:v>2.8018999999999992E-2</c:v>
                </c:pt>
                <c:pt idx="386">
                  <c:v>2.7511000000000008E-2</c:v>
                </c:pt>
                <c:pt idx="387">
                  <c:v>2.7564000000000002E-2</c:v>
                </c:pt>
                <c:pt idx="388">
                  <c:v>2.7562E-2</c:v>
                </c:pt>
                <c:pt idx="389">
                  <c:v>2.7720000000000002E-2</c:v>
                </c:pt>
                <c:pt idx="390">
                  <c:v>2.7969000000000001E-2</c:v>
                </c:pt>
                <c:pt idx="391">
                  <c:v>2.7925999999999999E-2</c:v>
                </c:pt>
                <c:pt idx="392">
                  <c:v>2.8303999999999999E-2</c:v>
                </c:pt>
                <c:pt idx="393">
                  <c:v>2.7834000000000012E-2</c:v>
                </c:pt>
                <c:pt idx="394">
                  <c:v>2.6918000000000001E-2</c:v>
                </c:pt>
                <c:pt idx="395">
                  <c:v>2.688200000000001E-2</c:v>
                </c:pt>
                <c:pt idx="396">
                  <c:v>2.6359999999999998E-2</c:v>
                </c:pt>
                <c:pt idx="397">
                  <c:v>2.6325000000000001E-2</c:v>
                </c:pt>
                <c:pt idx="398">
                  <c:v>2.5985000000000008E-2</c:v>
                </c:pt>
                <c:pt idx="399">
                  <c:v>2.5912999999999999E-2</c:v>
                </c:pt>
                <c:pt idx="400">
                  <c:v>2.5551999999999998E-2</c:v>
                </c:pt>
                <c:pt idx="401">
                  <c:v>2.5288000000000001E-2</c:v>
                </c:pt>
                <c:pt idx="402">
                  <c:v>2.5138000000000001E-2</c:v>
                </c:pt>
                <c:pt idx="403">
                  <c:v>2.5090999999999999E-2</c:v>
                </c:pt>
                <c:pt idx="404">
                  <c:v>2.5566999999999993E-2</c:v>
                </c:pt>
                <c:pt idx="405">
                  <c:v>2.6407000000000014E-2</c:v>
                </c:pt>
                <c:pt idx="406">
                  <c:v>2.6765000000000001E-2</c:v>
                </c:pt>
                <c:pt idx="407">
                  <c:v>2.6904999999999998E-2</c:v>
                </c:pt>
                <c:pt idx="408">
                  <c:v>2.760000000000001E-2</c:v>
                </c:pt>
                <c:pt idx="409">
                  <c:v>2.8497000000000001E-2</c:v>
                </c:pt>
                <c:pt idx="410">
                  <c:v>2.8629000000000002E-2</c:v>
                </c:pt>
                <c:pt idx="411">
                  <c:v>2.8909000000000001E-2</c:v>
                </c:pt>
                <c:pt idx="412">
                  <c:v>2.8423999999999998E-2</c:v>
                </c:pt>
                <c:pt idx="413">
                  <c:v>2.7692000000000008E-2</c:v>
                </c:pt>
                <c:pt idx="414">
                  <c:v>2.6495000000000005E-2</c:v>
                </c:pt>
                <c:pt idx="415">
                  <c:v>2.5225999999999998E-2</c:v>
                </c:pt>
                <c:pt idx="416">
                  <c:v>2.4159999999999997E-2</c:v>
                </c:pt>
                <c:pt idx="417">
                  <c:v>2.3497000000000001E-2</c:v>
                </c:pt>
                <c:pt idx="418">
                  <c:v>2.3747999999999998E-2</c:v>
                </c:pt>
                <c:pt idx="419">
                  <c:v>2.317E-2</c:v>
                </c:pt>
                <c:pt idx="420">
                  <c:v>2.2350000000000002E-2</c:v>
                </c:pt>
                <c:pt idx="421">
                  <c:v>2.2931000000000014E-2</c:v>
                </c:pt>
                <c:pt idx="422">
                  <c:v>2.3172999999999992E-2</c:v>
                </c:pt>
                <c:pt idx="423">
                  <c:v>2.4003000000000007E-2</c:v>
                </c:pt>
                <c:pt idx="424">
                  <c:v>2.4632000000000008E-2</c:v>
                </c:pt>
                <c:pt idx="425">
                  <c:v>2.5891000000000008E-2</c:v>
                </c:pt>
                <c:pt idx="426">
                  <c:v>2.5957999999999998E-2</c:v>
                </c:pt>
                <c:pt idx="427">
                  <c:v>2.6005000000000011E-2</c:v>
                </c:pt>
                <c:pt idx="428">
                  <c:v>2.6141000000000008E-2</c:v>
                </c:pt>
                <c:pt idx="429">
                  <c:v>2.5608000000000002E-2</c:v>
                </c:pt>
                <c:pt idx="430">
                  <c:v>2.5204000000000008E-2</c:v>
                </c:pt>
                <c:pt idx="431">
                  <c:v>2.5908E-2</c:v>
                </c:pt>
                <c:pt idx="432">
                  <c:v>2.5480000000000006E-2</c:v>
                </c:pt>
                <c:pt idx="433">
                  <c:v>2.5363999999999998E-2</c:v>
                </c:pt>
                <c:pt idx="434">
                  <c:v>2.5569000000000001E-2</c:v>
                </c:pt>
                <c:pt idx="435">
                  <c:v>2.5694000000000002E-2</c:v>
                </c:pt>
                <c:pt idx="436">
                  <c:v>2.5836000000000008E-2</c:v>
                </c:pt>
                <c:pt idx="437">
                  <c:v>2.5908E-2</c:v>
                </c:pt>
                <c:pt idx="438">
                  <c:v>2.640300000000001E-2</c:v>
                </c:pt>
                <c:pt idx="439">
                  <c:v>2.6283000000000011E-2</c:v>
                </c:pt>
                <c:pt idx="440">
                  <c:v>2.6418000000000001E-2</c:v>
                </c:pt>
                <c:pt idx="441">
                  <c:v>2.6674000000000014E-2</c:v>
                </c:pt>
                <c:pt idx="442">
                  <c:v>2.6575000000000008E-2</c:v>
                </c:pt>
                <c:pt idx="443">
                  <c:v>2.4688999999999999E-2</c:v>
                </c:pt>
                <c:pt idx="444">
                  <c:v>2.3207999999999999E-2</c:v>
                </c:pt>
                <c:pt idx="445">
                  <c:v>2.2377000000000008E-2</c:v>
                </c:pt>
                <c:pt idx="446">
                  <c:v>2.1590000000000002E-2</c:v>
                </c:pt>
                <c:pt idx="447">
                  <c:v>2.0714E-2</c:v>
                </c:pt>
                <c:pt idx="448">
                  <c:v>2.0496E-2</c:v>
                </c:pt>
                <c:pt idx="449">
                  <c:v>1.9742000000000006E-2</c:v>
                </c:pt>
                <c:pt idx="450">
                  <c:v>1.9110000000000005E-2</c:v>
                </c:pt>
                <c:pt idx="451">
                  <c:v>1.7349999999999997E-2</c:v>
                </c:pt>
                <c:pt idx="452">
                  <c:v>1.5368000000000001E-2</c:v>
                </c:pt>
                <c:pt idx="453">
                  <c:v>1.4224999999999998E-2</c:v>
                </c:pt>
                <c:pt idx="454">
                  <c:v>1.6225999999999997E-2</c:v>
                </c:pt>
                <c:pt idx="455">
                  <c:v>1.6025999999999999E-2</c:v>
                </c:pt>
                <c:pt idx="456">
                  <c:v>1.5484000000000001E-2</c:v>
                </c:pt>
                <c:pt idx="457">
                  <c:v>1.4716E-2</c:v>
                </c:pt>
                <c:pt idx="458">
                  <c:v>1.4577E-2</c:v>
                </c:pt>
                <c:pt idx="459">
                  <c:v>1.3863000000000004E-2</c:v>
                </c:pt>
                <c:pt idx="460">
                  <c:v>1.4012E-2</c:v>
                </c:pt>
                <c:pt idx="461">
                  <c:v>1.5008000000000001E-2</c:v>
                </c:pt>
                <c:pt idx="462">
                  <c:v>1.5751000000000001E-2</c:v>
                </c:pt>
                <c:pt idx="463">
                  <c:v>1.7674000000000002E-2</c:v>
                </c:pt>
                <c:pt idx="464">
                  <c:v>1.7766000000000001E-2</c:v>
                </c:pt>
                <c:pt idx="465">
                  <c:v>1.7271000000000002E-2</c:v>
                </c:pt>
                <c:pt idx="466">
                  <c:v>1.7689E-2</c:v>
                </c:pt>
                <c:pt idx="467">
                  <c:v>1.8139000000000002E-2</c:v>
                </c:pt>
                <c:pt idx="468">
                  <c:v>1.8467999999999998E-2</c:v>
                </c:pt>
                <c:pt idx="469">
                  <c:v>1.7805000000000001E-2</c:v>
                </c:pt>
                <c:pt idx="470">
                  <c:v>1.7354000000000001E-2</c:v>
                </c:pt>
                <c:pt idx="471">
                  <c:v>1.6020000000000006E-2</c:v>
                </c:pt>
                <c:pt idx="472">
                  <c:v>1.4682000000000001E-2</c:v>
                </c:pt>
                <c:pt idx="473">
                  <c:v>1.3874000000000001E-2</c:v>
                </c:pt>
                <c:pt idx="474">
                  <c:v>1.2993999999999999E-2</c:v>
                </c:pt>
                <c:pt idx="475">
                  <c:v>1.2243E-2</c:v>
                </c:pt>
                <c:pt idx="476">
                  <c:v>1.0957E-2</c:v>
                </c:pt>
                <c:pt idx="477">
                  <c:v>9.2610000000000036E-3</c:v>
                </c:pt>
                <c:pt idx="478">
                  <c:v>7.5840000000000031E-3</c:v>
                </c:pt>
                <c:pt idx="479">
                  <c:v>5.9040000000000021E-3</c:v>
                </c:pt>
                <c:pt idx="480">
                  <c:v>4.7689999999999989E-3</c:v>
                </c:pt>
                <c:pt idx="481">
                  <c:v>3.9210000000000026E-3</c:v>
                </c:pt>
                <c:pt idx="482">
                  <c:v>3.491000000000001E-3</c:v>
                </c:pt>
                <c:pt idx="483">
                  <c:v>3.5299999999999997E-3</c:v>
                </c:pt>
                <c:pt idx="484">
                  <c:v>2.5990000000000006E-3</c:v>
                </c:pt>
                <c:pt idx="485">
                  <c:v>1.9519999999999989E-3</c:v>
                </c:pt>
                <c:pt idx="486">
                  <c:v>1.3120000000000011E-3</c:v>
                </c:pt>
                <c:pt idx="487">
                  <c:v>9.3300000000000056E-4</c:v>
                </c:pt>
                <c:pt idx="488">
                  <c:v>1.1989999999999987E-3</c:v>
                </c:pt>
                <c:pt idx="489">
                  <c:v>9.8699999999999938E-4</c:v>
                </c:pt>
                <c:pt idx="490">
                  <c:v>2.7100000000000052E-4</c:v>
                </c:pt>
                <c:pt idx="491">
                  <c:v>-7.1000000000001672E-5</c:v>
                </c:pt>
                <c:pt idx="492">
                  <c:v>-1.0620000000000009E-3</c:v>
                </c:pt>
                <c:pt idx="493">
                  <c:v>-2.7810000000000001E-3</c:v>
                </c:pt>
                <c:pt idx="494">
                  <c:v>-4.2220000000000035E-3</c:v>
                </c:pt>
                <c:pt idx="495">
                  <c:v>-5.7800000000000021E-3</c:v>
                </c:pt>
                <c:pt idx="496">
                  <c:v>-6.5020000000000026E-3</c:v>
                </c:pt>
                <c:pt idx="497">
                  <c:v>-7.4480000000000058E-3</c:v>
                </c:pt>
                <c:pt idx="498">
                  <c:v>-8.6910000000000008E-3</c:v>
                </c:pt>
                <c:pt idx="499">
                  <c:v>-9.6230000000000048E-3</c:v>
                </c:pt>
                <c:pt idx="500">
                  <c:v>-1.1527000000000006E-2</c:v>
                </c:pt>
                <c:pt idx="501">
                  <c:v>-1.2263000000000003E-2</c:v>
                </c:pt>
                <c:pt idx="502">
                  <c:v>-1.3550000000000001E-2</c:v>
                </c:pt>
                <c:pt idx="503">
                  <c:v>-1.4267000000000002E-2</c:v>
                </c:pt>
                <c:pt idx="504">
                  <c:v>-1.4705999999999997E-2</c:v>
                </c:pt>
                <c:pt idx="505">
                  <c:v>-1.5396E-2</c:v>
                </c:pt>
                <c:pt idx="506">
                  <c:v>-1.5830999999999998E-2</c:v>
                </c:pt>
                <c:pt idx="507">
                  <c:v>-1.6652000000000007E-2</c:v>
                </c:pt>
                <c:pt idx="508">
                  <c:v>-1.7641999999999998E-2</c:v>
                </c:pt>
                <c:pt idx="509">
                  <c:v>-1.8283000000000008E-2</c:v>
                </c:pt>
                <c:pt idx="510">
                  <c:v>-1.9269000000000001E-2</c:v>
                </c:pt>
                <c:pt idx="511">
                  <c:v>-1.9988000000000006E-2</c:v>
                </c:pt>
                <c:pt idx="512">
                  <c:v>-2.0056999999999998E-2</c:v>
                </c:pt>
                <c:pt idx="513">
                  <c:v>-2.056899999999999E-2</c:v>
                </c:pt>
                <c:pt idx="514">
                  <c:v>-2.1394999999999997E-2</c:v>
                </c:pt>
                <c:pt idx="515">
                  <c:v>-2.1789000000000006E-2</c:v>
                </c:pt>
                <c:pt idx="516">
                  <c:v>-2.3389999999999998E-2</c:v>
                </c:pt>
                <c:pt idx="517">
                  <c:v>-2.4604000000000001E-2</c:v>
                </c:pt>
                <c:pt idx="518">
                  <c:v>-2.6041000000000012E-2</c:v>
                </c:pt>
                <c:pt idx="519">
                  <c:v>-2.7273000000000009E-2</c:v>
                </c:pt>
                <c:pt idx="520">
                  <c:v>-2.8011999999999999E-2</c:v>
                </c:pt>
                <c:pt idx="521">
                  <c:v>-2.8727000000000003E-2</c:v>
                </c:pt>
                <c:pt idx="522">
                  <c:v>-2.9908000000000001E-2</c:v>
                </c:pt>
                <c:pt idx="523">
                  <c:v>-3.1414999999999998E-2</c:v>
                </c:pt>
                <c:pt idx="524">
                  <c:v>-3.2207000000000013E-2</c:v>
                </c:pt>
                <c:pt idx="525">
                  <c:v>-3.3531000000000005E-2</c:v>
                </c:pt>
                <c:pt idx="526">
                  <c:v>-3.5014000000000003E-2</c:v>
                </c:pt>
                <c:pt idx="527">
                  <c:v>-3.5178000000000001E-2</c:v>
                </c:pt>
                <c:pt idx="528">
                  <c:v>-3.5795999999999994E-2</c:v>
                </c:pt>
                <c:pt idx="529">
                  <c:v>-3.6385000000000015E-2</c:v>
                </c:pt>
                <c:pt idx="530">
                  <c:v>-3.7156999999999996E-2</c:v>
                </c:pt>
                <c:pt idx="531">
                  <c:v>-3.8122000000000003E-2</c:v>
                </c:pt>
                <c:pt idx="532">
                  <c:v>-4.001600000000001E-2</c:v>
                </c:pt>
                <c:pt idx="533">
                  <c:v>-3.9941000000000011E-2</c:v>
                </c:pt>
                <c:pt idx="534">
                  <c:v>-4.1227999999999987E-2</c:v>
                </c:pt>
                <c:pt idx="535">
                  <c:v>-4.3920000000000001E-2</c:v>
                </c:pt>
                <c:pt idx="536">
                  <c:v>-4.3837000000000015E-2</c:v>
                </c:pt>
                <c:pt idx="537">
                  <c:v>-4.5284000000000012E-2</c:v>
                </c:pt>
                <c:pt idx="538">
                  <c:v>-4.7220999999999999E-2</c:v>
                </c:pt>
                <c:pt idx="539">
                  <c:v>-4.9498000000000021E-2</c:v>
                </c:pt>
                <c:pt idx="540">
                  <c:v>-5.0720000000000015E-2</c:v>
                </c:pt>
                <c:pt idx="541">
                  <c:v>-5.2139000000000012E-2</c:v>
                </c:pt>
                <c:pt idx="542">
                  <c:v>-5.3671999999999984E-2</c:v>
                </c:pt>
                <c:pt idx="543">
                  <c:v>-5.5067000000000026E-2</c:v>
                </c:pt>
                <c:pt idx="544">
                  <c:v>-5.6404000000000003E-2</c:v>
                </c:pt>
                <c:pt idx="545">
                  <c:v>-5.7833000000000023E-2</c:v>
                </c:pt>
                <c:pt idx="546">
                  <c:v>-5.8301000000000013E-2</c:v>
                </c:pt>
                <c:pt idx="547">
                  <c:v>-6.0721000000000004E-2</c:v>
                </c:pt>
                <c:pt idx="548">
                  <c:v>-6.2565000000000009E-2</c:v>
                </c:pt>
                <c:pt idx="549">
                  <c:v>-6.3560000000000019E-2</c:v>
                </c:pt>
                <c:pt idx="550">
                  <c:v>-6.3978000000000007E-2</c:v>
                </c:pt>
                <c:pt idx="551">
                  <c:v>-6.6755999999999996E-2</c:v>
                </c:pt>
                <c:pt idx="552">
                  <c:v>-6.685300000000001E-2</c:v>
                </c:pt>
                <c:pt idx="553">
                  <c:v>-6.9708000000000034E-2</c:v>
                </c:pt>
                <c:pt idx="554">
                  <c:v>-7.0117000000000013E-2</c:v>
                </c:pt>
                <c:pt idx="555">
                  <c:v>-7.2620000000000004E-2</c:v>
                </c:pt>
                <c:pt idx="556">
                  <c:v>-7.3772000000000004E-2</c:v>
                </c:pt>
                <c:pt idx="557">
                  <c:v>-7.5248999999999996E-2</c:v>
                </c:pt>
                <c:pt idx="558">
                  <c:v>-7.5978000000000004E-2</c:v>
                </c:pt>
                <c:pt idx="559">
                  <c:v>-7.6865000000000003E-2</c:v>
                </c:pt>
                <c:pt idx="560">
                  <c:v>-7.8392000000000031E-2</c:v>
                </c:pt>
                <c:pt idx="561">
                  <c:v>-8.063900000000003E-2</c:v>
                </c:pt>
                <c:pt idx="562">
                  <c:v>-8.195700000000003E-2</c:v>
                </c:pt>
                <c:pt idx="563">
                  <c:v>-8.3928000000000044E-2</c:v>
                </c:pt>
                <c:pt idx="564">
                  <c:v>-8.4944000000000047E-2</c:v>
                </c:pt>
                <c:pt idx="565">
                  <c:v>-8.661600000000004E-2</c:v>
                </c:pt>
                <c:pt idx="566">
                  <c:v>-8.7887000000000021E-2</c:v>
                </c:pt>
                <c:pt idx="567">
                  <c:v>-8.9678000000000049E-2</c:v>
                </c:pt>
                <c:pt idx="568">
                  <c:v>-9.1669000000000028E-2</c:v>
                </c:pt>
                <c:pt idx="569">
                  <c:v>-9.3882000000000007E-2</c:v>
                </c:pt>
                <c:pt idx="570">
                  <c:v>-9.5758000000000051E-2</c:v>
                </c:pt>
                <c:pt idx="571">
                  <c:v>-9.843300000000002E-2</c:v>
                </c:pt>
                <c:pt idx="572">
                  <c:v>-9.8885000000000028E-2</c:v>
                </c:pt>
                <c:pt idx="573">
                  <c:v>-9.8992000000000052E-2</c:v>
                </c:pt>
                <c:pt idx="574">
                  <c:v>-0.10159799999999998</c:v>
                </c:pt>
                <c:pt idx="575">
                  <c:v>-0.10359900000000002</c:v>
                </c:pt>
                <c:pt idx="576">
                  <c:v>-0.10536599999999999</c:v>
                </c:pt>
                <c:pt idx="577">
                  <c:v>-0.10702300000000005</c:v>
                </c:pt>
                <c:pt idx="578">
                  <c:v>-0.10939499999999999</c:v>
                </c:pt>
                <c:pt idx="579">
                  <c:v>-0.11192299999999998</c:v>
                </c:pt>
                <c:pt idx="580">
                  <c:v>-0.11416100000000004</c:v>
                </c:pt>
                <c:pt idx="581">
                  <c:v>-0.115313</c:v>
                </c:pt>
                <c:pt idx="582">
                  <c:v>-0.11713699999999999</c:v>
                </c:pt>
                <c:pt idx="583">
                  <c:v>-0.11995500000000002</c:v>
                </c:pt>
                <c:pt idx="584">
                  <c:v>-0.122007</c:v>
                </c:pt>
                <c:pt idx="585">
                  <c:v>-0.12344500000000003</c:v>
                </c:pt>
                <c:pt idx="586">
                  <c:v>-0.12415300000000004</c:v>
                </c:pt>
                <c:pt idx="587">
                  <c:v>-0.125779</c:v>
                </c:pt>
                <c:pt idx="588">
                  <c:v>-0.12761800000000001</c:v>
                </c:pt>
                <c:pt idx="589">
                  <c:v>-0.12798399999999999</c:v>
                </c:pt>
                <c:pt idx="590">
                  <c:v>-0.12942000000000001</c:v>
                </c:pt>
                <c:pt idx="591">
                  <c:v>-0.13079499999999999</c:v>
                </c:pt>
                <c:pt idx="592">
                  <c:v>-0.13190099999999999</c:v>
                </c:pt>
              </c:numCache>
            </c:numRef>
          </c:yVal>
          <c:smooth val="1"/>
        </c:ser>
        <c:ser>
          <c:idx val="2"/>
          <c:order val="2"/>
          <c:tx>
            <c:v>平面（真値）</c:v>
          </c:tx>
          <c:spPr>
            <a:ln>
              <a:solidFill>
                <a:schemeClr val="accent5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5.0000000000000018E-3</c:v>
                </c:pt>
                <c:pt idx="2">
                  <c:v>1.0000000000000004E-2</c:v>
                </c:pt>
                <c:pt idx="3">
                  <c:v>1.4999999999999998E-2</c:v>
                </c:pt>
                <c:pt idx="4">
                  <c:v>2.0000000000000007E-2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4.0000000000000015E-2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6.0000000000000019E-2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8.0000000000000029E-2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9.5000000000000029E-2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0.14500000000000005</c:v>
                </c:pt>
                <c:pt idx="30">
                  <c:v>0.15000000000000005</c:v>
                </c:pt>
                <c:pt idx="31">
                  <c:v>0.15500000000000005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0.18000000000000005</c:v>
                </c:pt>
                <c:pt idx="37">
                  <c:v>0.18500000000000005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0.21000000000000005</c:v>
                </c:pt>
                <c:pt idx="43">
                  <c:v>0.21500000000000005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0.24000000000000005</c:v>
                </c:pt>
                <c:pt idx="49">
                  <c:v>0.24500000000000005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0.28500000000000014</c:v>
                </c:pt>
                <c:pt idx="58">
                  <c:v>0.29000000000000009</c:v>
                </c:pt>
                <c:pt idx="59">
                  <c:v>0.2950000000000001</c:v>
                </c:pt>
                <c:pt idx="60">
                  <c:v>0.3000000000000001</c:v>
                </c:pt>
                <c:pt idx="61">
                  <c:v>0.30500000000000016</c:v>
                </c:pt>
                <c:pt idx="62">
                  <c:v>0.31000000000000011</c:v>
                </c:pt>
                <c:pt idx="63">
                  <c:v>0.31500000000000011</c:v>
                </c:pt>
                <c:pt idx="64">
                  <c:v>0.32000000000000012</c:v>
                </c:pt>
                <c:pt idx="65">
                  <c:v>0.32500000000000012</c:v>
                </c:pt>
                <c:pt idx="66">
                  <c:v>0.33000000000000013</c:v>
                </c:pt>
                <c:pt idx="67">
                  <c:v>0.33500000000000013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0.35000000000000014</c:v>
                </c:pt>
                <c:pt idx="71">
                  <c:v>0.35500000000000009</c:v>
                </c:pt>
                <c:pt idx="72">
                  <c:v>0.3600000000000001</c:v>
                </c:pt>
                <c:pt idx="73">
                  <c:v>0.36500000000000016</c:v>
                </c:pt>
                <c:pt idx="74">
                  <c:v>0.37000000000000011</c:v>
                </c:pt>
                <c:pt idx="75">
                  <c:v>0.37500000000000011</c:v>
                </c:pt>
                <c:pt idx="76">
                  <c:v>0.38000000000000012</c:v>
                </c:pt>
                <c:pt idx="77">
                  <c:v>0.38500000000000012</c:v>
                </c:pt>
                <c:pt idx="78">
                  <c:v>0.39000000000000012</c:v>
                </c:pt>
                <c:pt idx="79">
                  <c:v>0.39500000000000013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0.41000000000000014</c:v>
                </c:pt>
                <c:pt idx="83">
                  <c:v>0.41500000000000015</c:v>
                </c:pt>
                <c:pt idx="84">
                  <c:v>0.4200000000000001</c:v>
                </c:pt>
                <c:pt idx="85">
                  <c:v>0.42500000000000016</c:v>
                </c:pt>
                <c:pt idx="86">
                  <c:v>0.4300000000000001</c:v>
                </c:pt>
                <c:pt idx="87">
                  <c:v>0.43500000000000011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0.47500000000000014</c:v>
                </c:pt>
                <c:pt idx="96">
                  <c:v>0.48000000000000009</c:v>
                </c:pt>
                <c:pt idx="97">
                  <c:v>0.48500000000000015</c:v>
                </c:pt>
                <c:pt idx="98">
                  <c:v>0.4900000000000001</c:v>
                </c:pt>
                <c:pt idx="99">
                  <c:v>0.49500000000000011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0.56500000000000028</c:v>
                </c:pt>
                <c:pt idx="114">
                  <c:v>0.57000000000000028</c:v>
                </c:pt>
                <c:pt idx="115">
                  <c:v>0.57500000000000029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0.6000000000000002</c:v>
                </c:pt>
                <c:pt idx="121">
                  <c:v>0.6050000000000002</c:v>
                </c:pt>
                <c:pt idx="122">
                  <c:v>0.61000000000000021</c:v>
                </c:pt>
                <c:pt idx="123">
                  <c:v>0.61500000000000021</c:v>
                </c:pt>
                <c:pt idx="124">
                  <c:v>0.62000000000000022</c:v>
                </c:pt>
                <c:pt idx="125">
                  <c:v>0.62500000000000022</c:v>
                </c:pt>
                <c:pt idx="126">
                  <c:v>0.63000000000000023</c:v>
                </c:pt>
                <c:pt idx="127">
                  <c:v>0.63500000000000023</c:v>
                </c:pt>
                <c:pt idx="128">
                  <c:v>0.64000000000000024</c:v>
                </c:pt>
                <c:pt idx="129">
                  <c:v>0.64500000000000024</c:v>
                </c:pt>
                <c:pt idx="130">
                  <c:v>0.65000000000000024</c:v>
                </c:pt>
                <c:pt idx="131">
                  <c:v>0.65500000000000025</c:v>
                </c:pt>
                <c:pt idx="132">
                  <c:v>0.66000000000000025</c:v>
                </c:pt>
                <c:pt idx="133">
                  <c:v>0.66500000000000026</c:v>
                </c:pt>
                <c:pt idx="134">
                  <c:v>0.67000000000000026</c:v>
                </c:pt>
                <c:pt idx="135">
                  <c:v>0.67500000000000038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0.69000000000000028</c:v>
                </c:pt>
                <c:pt idx="139">
                  <c:v>0.69500000000000028</c:v>
                </c:pt>
                <c:pt idx="140">
                  <c:v>0.70000000000000029</c:v>
                </c:pt>
                <c:pt idx="141">
                  <c:v>0.70500000000000018</c:v>
                </c:pt>
                <c:pt idx="142">
                  <c:v>0.71000000000000019</c:v>
                </c:pt>
                <c:pt idx="143">
                  <c:v>0.71500000000000019</c:v>
                </c:pt>
                <c:pt idx="144">
                  <c:v>0.7200000000000002</c:v>
                </c:pt>
                <c:pt idx="145">
                  <c:v>0.7250000000000002</c:v>
                </c:pt>
                <c:pt idx="146">
                  <c:v>0.7300000000000002</c:v>
                </c:pt>
                <c:pt idx="147">
                  <c:v>0.73500000000000021</c:v>
                </c:pt>
                <c:pt idx="148">
                  <c:v>0.74000000000000021</c:v>
                </c:pt>
                <c:pt idx="149">
                  <c:v>0.74500000000000022</c:v>
                </c:pt>
                <c:pt idx="150">
                  <c:v>0.75000000000000022</c:v>
                </c:pt>
                <c:pt idx="151">
                  <c:v>0.75500000000000023</c:v>
                </c:pt>
                <c:pt idx="152">
                  <c:v>0.76000000000000023</c:v>
                </c:pt>
                <c:pt idx="153">
                  <c:v>0.76500000000000024</c:v>
                </c:pt>
                <c:pt idx="154">
                  <c:v>0.77000000000000024</c:v>
                </c:pt>
                <c:pt idx="155">
                  <c:v>0.77500000000000024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0.81500000000000028</c:v>
                </c:pt>
                <c:pt idx="164">
                  <c:v>0.82000000000000028</c:v>
                </c:pt>
                <c:pt idx="165">
                  <c:v>0.82500000000000029</c:v>
                </c:pt>
                <c:pt idx="166">
                  <c:v>0.83000000000000029</c:v>
                </c:pt>
                <c:pt idx="167">
                  <c:v>0.83500000000000019</c:v>
                </c:pt>
                <c:pt idx="168">
                  <c:v>0.84000000000000019</c:v>
                </c:pt>
                <c:pt idx="169">
                  <c:v>0.8450000000000002</c:v>
                </c:pt>
                <c:pt idx="170">
                  <c:v>0.8500000000000002</c:v>
                </c:pt>
                <c:pt idx="171">
                  <c:v>0.8550000000000002</c:v>
                </c:pt>
                <c:pt idx="172">
                  <c:v>0.86000000000000021</c:v>
                </c:pt>
                <c:pt idx="173">
                  <c:v>0.86500000000000021</c:v>
                </c:pt>
                <c:pt idx="174">
                  <c:v>0.87000000000000022</c:v>
                </c:pt>
                <c:pt idx="175">
                  <c:v>0.87500000000000022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0.94000000000000028</c:v>
                </c:pt>
                <c:pt idx="189">
                  <c:v>0.94500000000000028</c:v>
                </c:pt>
                <c:pt idx="190">
                  <c:v>0.95000000000000029</c:v>
                </c:pt>
                <c:pt idx="191">
                  <c:v>0.95500000000000029</c:v>
                </c:pt>
                <c:pt idx="192">
                  <c:v>0.96000000000000019</c:v>
                </c:pt>
                <c:pt idx="193">
                  <c:v>0.96500000000000019</c:v>
                </c:pt>
                <c:pt idx="194">
                  <c:v>0.9700000000000002</c:v>
                </c:pt>
                <c:pt idx="195">
                  <c:v>0.9750000000000002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1.0049999999999997</c:v>
                </c:pt>
                <c:pt idx="202">
                  <c:v>1.01</c:v>
                </c:pt>
                <c:pt idx="203">
                  <c:v>1.0149999999999997</c:v>
                </c:pt>
                <c:pt idx="204">
                  <c:v>1.02</c:v>
                </c:pt>
                <c:pt idx="205">
                  <c:v>1.0249999999999995</c:v>
                </c:pt>
                <c:pt idx="206">
                  <c:v>1.03</c:v>
                </c:pt>
                <c:pt idx="207">
                  <c:v>1.0349999999999995</c:v>
                </c:pt>
                <c:pt idx="208">
                  <c:v>1.04</c:v>
                </c:pt>
                <c:pt idx="209">
                  <c:v>1.0449999999999995</c:v>
                </c:pt>
                <c:pt idx="210">
                  <c:v>1.05</c:v>
                </c:pt>
                <c:pt idx="211">
                  <c:v>1.0549999999999995</c:v>
                </c:pt>
                <c:pt idx="212">
                  <c:v>1.06</c:v>
                </c:pt>
                <c:pt idx="213">
                  <c:v>1.0649999999999995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1.1599999999999995</c:v>
                </c:pt>
                <c:pt idx="233">
                  <c:v>1.165</c:v>
                </c:pt>
                <c:pt idx="234">
                  <c:v>1.1700000000000004</c:v>
                </c:pt>
                <c:pt idx="235">
                  <c:v>1.175</c:v>
                </c:pt>
                <c:pt idx="236">
                  <c:v>1.1800000000000004</c:v>
                </c:pt>
                <c:pt idx="237">
                  <c:v>1.1850000000000001</c:v>
                </c:pt>
                <c:pt idx="238">
                  <c:v>1.1900000000000004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1.2049999999999996</c:v>
                </c:pt>
                <c:pt idx="242">
                  <c:v>1.21</c:v>
                </c:pt>
                <c:pt idx="243">
                  <c:v>1.2149999999999996</c:v>
                </c:pt>
                <c:pt idx="244">
                  <c:v>1.22</c:v>
                </c:pt>
                <c:pt idx="245">
                  <c:v>1.2249999999999996</c:v>
                </c:pt>
                <c:pt idx="246">
                  <c:v>1.23</c:v>
                </c:pt>
                <c:pt idx="247">
                  <c:v>1.2349999999999997</c:v>
                </c:pt>
                <c:pt idx="248">
                  <c:v>1.24</c:v>
                </c:pt>
                <c:pt idx="249">
                  <c:v>1.2449999999999997</c:v>
                </c:pt>
                <c:pt idx="250">
                  <c:v>1.25</c:v>
                </c:pt>
                <c:pt idx="251">
                  <c:v>1.2549999999999997</c:v>
                </c:pt>
                <c:pt idx="252">
                  <c:v>1.26</c:v>
                </c:pt>
                <c:pt idx="253">
                  <c:v>1.2649999999999997</c:v>
                </c:pt>
                <c:pt idx="254">
                  <c:v>1.27</c:v>
                </c:pt>
                <c:pt idx="255">
                  <c:v>1.2749999999999997</c:v>
                </c:pt>
                <c:pt idx="256">
                  <c:v>1.28</c:v>
                </c:pt>
                <c:pt idx="257">
                  <c:v>1.2849999999999995</c:v>
                </c:pt>
                <c:pt idx="258">
                  <c:v>1.29</c:v>
                </c:pt>
                <c:pt idx="259">
                  <c:v>1.2949999999999995</c:v>
                </c:pt>
                <c:pt idx="260">
                  <c:v>1.3</c:v>
                </c:pt>
                <c:pt idx="261">
                  <c:v>1.3049999999999995</c:v>
                </c:pt>
                <c:pt idx="262">
                  <c:v>1.31</c:v>
                </c:pt>
                <c:pt idx="263">
                  <c:v>1.3149999999999995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1.4049999999999996</c:v>
                </c:pt>
                <c:pt idx="282">
                  <c:v>1.41</c:v>
                </c:pt>
                <c:pt idx="283">
                  <c:v>1.4149999999999996</c:v>
                </c:pt>
                <c:pt idx="284">
                  <c:v>1.42</c:v>
                </c:pt>
                <c:pt idx="285">
                  <c:v>1.4249999999999996</c:v>
                </c:pt>
                <c:pt idx="286">
                  <c:v>1.43</c:v>
                </c:pt>
                <c:pt idx="287">
                  <c:v>1.4349999999999996</c:v>
                </c:pt>
                <c:pt idx="288">
                  <c:v>1.44</c:v>
                </c:pt>
                <c:pt idx="289">
                  <c:v>1.4449999999999996</c:v>
                </c:pt>
                <c:pt idx="290">
                  <c:v>1.45</c:v>
                </c:pt>
                <c:pt idx="291">
                  <c:v>1.4549999999999996</c:v>
                </c:pt>
                <c:pt idx="292">
                  <c:v>1.46</c:v>
                </c:pt>
                <c:pt idx="293">
                  <c:v>1.4649999999999996</c:v>
                </c:pt>
                <c:pt idx="294">
                  <c:v>1.47</c:v>
                </c:pt>
                <c:pt idx="295">
                  <c:v>1.4749999999999996</c:v>
                </c:pt>
                <c:pt idx="296">
                  <c:v>1.48</c:v>
                </c:pt>
                <c:pt idx="297">
                  <c:v>1.4849999999999997</c:v>
                </c:pt>
                <c:pt idx="298">
                  <c:v>1.49</c:v>
                </c:pt>
                <c:pt idx="299">
                  <c:v>1.4949999999999997</c:v>
                </c:pt>
                <c:pt idx="300">
                  <c:v>1.5</c:v>
                </c:pt>
                <c:pt idx="301">
                  <c:v>1.5049999999999997</c:v>
                </c:pt>
                <c:pt idx="302">
                  <c:v>1.51</c:v>
                </c:pt>
                <c:pt idx="303">
                  <c:v>1.5149999999999997</c:v>
                </c:pt>
                <c:pt idx="304">
                  <c:v>1.52</c:v>
                </c:pt>
                <c:pt idx="305">
                  <c:v>1.5249999999999997</c:v>
                </c:pt>
                <c:pt idx="306">
                  <c:v>1.53</c:v>
                </c:pt>
                <c:pt idx="307">
                  <c:v>1.5349999999999997</c:v>
                </c:pt>
                <c:pt idx="308">
                  <c:v>1.54</c:v>
                </c:pt>
                <c:pt idx="309">
                  <c:v>1.5449999999999995</c:v>
                </c:pt>
                <c:pt idx="310">
                  <c:v>1.55</c:v>
                </c:pt>
                <c:pt idx="311">
                  <c:v>1.5549999999999995</c:v>
                </c:pt>
                <c:pt idx="312">
                  <c:v>1.56</c:v>
                </c:pt>
                <c:pt idx="313">
                  <c:v>1.5649999999999995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1.6700000000000004</c:v>
                </c:pt>
                <c:pt idx="335">
                  <c:v>1.675</c:v>
                </c:pt>
                <c:pt idx="336">
                  <c:v>1.6800000000000004</c:v>
                </c:pt>
                <c:pt idx="337">
                  <c:v>1.6850000000000001</c:v>
                </c:pt>
                <c:pt idx="338">
                  <c:v>1.6900000000000004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1.7049999999999996</c:v>
                </c:pt>
                <c:pt idx="342">
                  <c:v>1.71</c:v>
                </c:pt>
                <c:pt idx="343">
                  <c:v>1.7149999999999996</c:v>
                </c:pt>
                <c:pt idx="344">
                  <c:v>1.72</c:v>
                </c:pt>
                <c:pt idx="345">
                  <c:v>1.7249999999999996</c:v>
                </c:pt>
                <c:pt idx="346">
                  <c:v>1.73</c:v>
                </c:pt>
                <c:pt idx="347">
                  <c:v>1.7349999999999997</c:v>
                </c:pt>
                <c:pt idx="348">
                  <c:v>1.74</c:v>
                </c:pt>
                <c:pt idx="349">
                  <c:v>1.7449999999999997</c:v>
                </c:pt>
                <c:pt idx="350">
                  <c:v>1.75</c:v>
                </c:pt>
                <c:pt idx="351">
                  <c:v>1.7549999999999997</c:v>
                </c:pt>
                <c:pt idx="352">
                  <c:v>1.76</c:v>
                </c:pt>
                <c:pt idx="353">
                  <c:v>1.7649999999999997</c:v>
                </c:pt>
                <c:pt idx="354">
                  <c:v>1.77</c:v>
                </c:pt>
                <c:pt idx="355">
                  <c:v>1.7749999999999997</c:v>
                </c:pt>
                <c:pt idx="356">
                  <c:v>1.78</c:v>
                </c:pt>
                <c:pt idx="357">
                  <c:v>1.7849999999999997</c:v>
                </c:pt>
                <c:pt idx="358">
                  <c:v>1.79</c:v>
                </c:pt>
                <c:pt idx="359">
                  <c:v>1.7949999999999995</c:v>
                </c:pt>
                <c:pt idx="360">
                  <c:v>1.8</c:v>
                </c:pt>
                <c:pt idx="361">
                  <c:v>1.8049999999999995</c:v>
                </c:pt>
                <c:pt idx="362">
                  <c:v>1.81</c:v>
                </c:pt>
                <c:pt idx="363">
                  <c:v>1.8149999999999995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1.9200000000000004</c:v>
                </c:pt>
                <c:pt idx="385">
                  <c:v>1.925</c:v>
                </c:pt>
                <c:pt idx="386">
                  <c:v>1.9300000000000004</c:v>
                </c:pt>
                <c:pt idx="387">
                  <c:v>1.9350000000000001</c:v>
                </c:pt>
                <c:pt idx="388">
                  <c:v>1.9400000000000004</c:v>
                </c:pt>
                <c:pt idx="389">
                  <c:v>1.9450000000000001</c:v>
                </c:pt>
                <c:pt idx="390">
                  <c:v>1.9500000000000004</c:v>
                </c:pt>
                <c:pt idx="391">
                  <c:v>1.9550000000000001</c:v>
                </c:pt>
                <c:pt idx="392">
                  <c:v>1.9600000000000004</c:v>
                </c:pt>
                <c:pt idx="393">
                  <c:v>1.9650000000000001</c:v>
                </c:pt>
                <c:pt idx="394">
                  <c:v>1.9700000000000004</c:v>
                </c:pt>
                <c:pt idx="395">
                  <c:v>1.9750000000000001</c:v>
                </c:pt>
                <c:pt idx="396">
                  <c:v>1.9800000000000004</c:v>
                </c:pt>
                <c:pt idx="397">
                  <c:v>1.9850000000000001</c:v>
                </c:pt>
                <c:pt idx="398">
                  <c:v>1.9900000000000004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2.3099999999999992</c:v>
                </c:pt>
                <c:pt idx="463">
                  <c:v>2.3149999999999991</c:v>
                </c:pt>
                <c:pt idx="464">
                  <c:v>2.319999999999999</c:v>
                </c:pt>
                <c:pt idx="465">
                  <c:v>2.3249999999999997</c:v>
                </c:pt>
                <c:pt idx="466">
                  <c:v>2.3299999999999992</c:v>
                </c:pt>
                <c:pt idx="467">
                  <c:v>2.3349999999999991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2.3499999999999992</c:v>
                </c:pt>
                <c:pt idx="471">
                  <c:v>2.3549999999999991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2.3749999999999991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2.3949999999999991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2.4149999999999991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2.4349999999999992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2.4549999999999992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2.4749999999999992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2.8099999999999992</c:v>
                </c:pt>
                <c:pt idx="563">
                  <c:v>2.8149999999999991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2.8299999999999992</c:v>
                </c:pt>
                <c:pt idx="567">
                  <c:v>2.8349999999999991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2.8499999999999992</c:v>
                </c:pt>
                <c:pt idx="571">
                  <c:v>2.8549999999999991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2.8749999999999991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2.8949999999999991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2.9149999999999991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2.9349999999999992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2.9549999999999992</c:v>
                </c:pt>
                <c:pt idx="592">
                  <c:v>2.96</c:v>
                </c:pt>
              </c:numCache>
            </c:numRef>
          </c:xVal>
          <c:yVal>
            <c:numRef>
              <c:f>new!$N$2:$N$594</c:f>
              <c:numCache>
                <c:formatCode>General</c:formatCode>
                <c:ptCount val="5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</c:numCache>
            </c:numRef>
          </c:yVal>
          <c:smooth val="1"/>
        </c:ser>
        <c:axId val="59962496"/>
        <c:axId val="59964032"/>
      </c:scatterChart>
      <c:valAx>
        <c:axId val="59962496"/>
        <c:scaling>
          <c:orientation val="minMax"/>
          <c:max val="2.5"/>
          <c:min val="0"/>
        </c:scaling>
        <c:axPos val="b"/>
        <c:minorGridlines/>
        <c:numFmt formatCode="General" sourceLinked="1"/>
        <c:tickLblPos val="nextTo"/>
        <c:crossAx val="59964032"/>
        <c:crosses val="autoZero"/>
        <c:crossBetween val="midCat"/>
      </c:valAx>
      <c:valAx>
        <c:axId val="59964032"/>
        <c:scaling>
          <c:orientation val="minMax"/>
          <c:max val="0.4"/>
          <c:min val="-0.30000000000000016"/>
        </c:scaling>
        <c:axPos val="l"/>
        <c:majorGridlines/>
        <c:numFmt formatCode="General" sourceLinked="1"/>
        <c:tickLblPos val="nextTo"/>
        <c:crossAx val="59962496"/>
        <c:crosses val="autoZero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8.6548887814343972E-2"/>
          <c:y val="9.3778622499773756E-2"/>
          <c:w val="0.85431616378176667"/>
          <c:h val="0.13467023518611895"/>
        </c:manualLayout>
      </c:layout>
      <c:spPr>
        <a:solidFill>
          <a:schemeClr val="bg1"/>
        </a:solidFill>
        <a:ln>
          <a:solidFill>
            <a:schemeClr val="tx1">
              <a:lumMod val="75000"/>
              <a:lumOff val="25000"/>
            </a:schemeClr>
          </a:solidFill>
        </a:ln>
      </c:spPr>
    </c:legend>
    <c:plotVisOnly val="1"/>
    <c:dispBlanksAs val="gap"/>
  </c:chart>
  <c:txPr>
    <a:bodyPr/>
    <a:lstStyle/>
    <a:p>
      <a:pPr>
        <a:defRPr sz="1400">
          <a:latin typeface="Calibri" pitchFamily="34" charset="0"/>
          <a:ea typeface="HGPｺﾞｼｯｸM" pitchFamily="50" charset="-128"/>
          <a:cs typeface="Calibri" pitchFamily="34" charset="0"/>
        </a:defRPr>
      </a:pPr>
      <a:endParaRPr lang="ja-JP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8930096417279133"/>
          <c:y val="5.1400554097404488E-2"/>
          <c:w val="0.7284551811623261"/>
          <c:h val="0.76118811563571165"/>
        </c:manualLayout>
      </c:layout>
      <c:scatterChart>
        <c:scatterStyle val="smoothMarker"/>
        <c:ser>
          <c:idx val="9"/>
          <c:order val="0"/>
          <c:tx>
            <c:v>i=9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flat_bigave!$AQ$3:$AQ$602</c:f>
              <c:numCache>
                <c:formatCode>General</c:formatCode>
                <c:ptCount val="600"/>
                <c:pt idx="0">
                  <c:v>6094</c:v>
                </c:pt>
                <c:pt idx="1">
                  <c:v>6079</c:v>
                </c:pt>
                <c:pt idx="2">
                  <c:v>6062</c:v>
                </c:pt>
                <c:pt idx="3">
                  <c:v>6051</c:v>
                </c:pt>
                <c:pt idx="4">
                  <c:v>6036</c:v>
                </c:pt>
                <c:pt idx="5">
                  <c:v>6023</c:v>
                </c:pt>
                <c:pt idx="6">
                  <c:v>6002</c:v>
                </c:pt>
                <c:pt idx="7">
                  <c:v>5980</c:v>
                </c:pt>
                <c:pt idx="8">
                  <c:v>5980</c:v>
                </c:pt>
                <c:pt idx="9">
                  <c:v>5991</c:v>
                </c:pt>
                <c:pt idx="10">
                  <c:v>6005</c:v>
                </c:pt>
                <c:pt idx="11">
                  <c:v>6009</c:v>
                </c:pt>
                <c:pt idx="12">
                  <c:v>6004</c:v>
                </c:pt>
                <c:pt idx="13">
                  <c:v>5990</c:v>
                </c:pt>
                <c:pt idx="14">
                  <c:v>5971</c:v>
                </c:pt>
                <c:pt idx="15">
                  <c:v>5959</c:v>
                </c:pt>
                <c:pt idx="16">
                  <c:v>5948</c:v>
                </c:pt>
                <c:pt idx="17">
                  <c:v>5939</c:v>
                </c:pt>
                <c:pt idx="18">
                  <c:v>5926</c:v>
                </c:pt>
                <c:pt idx="19">
                  <c:v>5901</c:v>
                </c:pt>
                <c:pt idx="20">
                  <c:v>5875</c:v>
                </c:pt>
                <c:pt idx="21">
                  <c:v>5830</c:v>
                </c:pt>
                <c:pt idx="22">
                  <c:v>5774</c:v>
                </c:pt>
                <c:pt idx="23">
                  <c:v>5709</c:v>
                </c:pt>
                <c:pt idx="24">
                  <c:v>5648</c:v>
                </c:pt>
                <c:pt idx="25">
                  <c:v>5597</c:v>
                </c:pt>
                <c:pt idx="26">
                  <c:v>5548</c:v>
                </c:pt>
                <c:pt idx="27">
                  <c:v>5506</c:v>
                </c:pt>
                <c:pt idx="28">
                  <c:v>5465</c:v>
                </c:pt>
                <c:pt idx="29">
                  <c:v>5419</c:v>
                </c:pt>
                <c:pt idx="30">
                  <c:v>5391</c:v>
                </c:pt>
                <c:pt idx="31">
                  <c:v>5367</c:v>
                </c:pt>
                <c:pt idx="32">
                  <c:v>5353</c:v>
                </c:pt>
                <c:pt idx="33">
                  <c:v>5347</c:v>
                </c:pt>
                <c:pt idx="34">
                  <c:v>5352</c:v>
                </c:pt>
                <c:pt idx="35">
                  <c:v>5348</c:v>
                </c:pt>
                <c:pt idx="36">
                  <c:v>5337</c:v>
                </c:pt>
                <c:pt idx="37">
                  <c:v>5320</c:v>
                </c:pt>
                <c:pt idx="38">
                  <c:v>5303</c:v>
                </c:pt>
                <c:pt idx="39">
                  <c:v>5277</c:v>
                </c:pt>
                <c:pt idx="40">
                  <c:v>5256</c:v>
                </c:pt>
                <c:pt idx="41">
                  <c:v>5231</c:v>
                </c:pt>
                <c:pt idx="42">
                  <c:v>5196</c:v>
                </c:pt>
                <c:pt idx="43">
                  <c:v>5166</c:v>
                </c:pt>
                <c:pt idx="44">
                  <c:v>5146</c:v>
                </c:pt>
                <c:pt idx="45">
                  <c:v>5124</c:v>
                </c:pt>
                <c:pt idx="46">
                  <c:v>5104</c:v>
                </c:pt>
                <c:pt idx="47">
                  <c:v>5077</c:v>
                </c:pt>
                <c:pt idx="48">
                  <c:v>5046</c:v>
                </c:pt>
                <c:pt idx="49">
                  <c:v>5016</c:v>
                </c:pt>
                <c:pt idx="50">
                  <c:v>5008</c:v>
                </c:pt>
                <c:pt idx="51">
                  <c:v>5007</c:v>
                </c:pt>
                <c:pt idx="52">
                  <c:v>4982</c:v>
                </c:pt>
                <c:pt idx="53">
                  <c:v>4954</c:v>
                </c:pt>
                <c:pt idx="54">
                  <c:v>4918</c:v>
                </c:pt>
                <c:pt idx="55">
                  <c:v>4875</c:v>
                </c:pt>
                <c:pt idx="56">
                  <c:v>4834</c:v>
                </c:pt>
                <c:pt idx="57">
                  <c:v>4809</c:v>
                </c:pt>
                <c:pt idx="58">
                  <c:v>4796</c:v>
                </c:pt>
                <c:pt idx="59">
                  <c:v>4778</c:v>
                </c:pt>
                <c:pt idx="60">
                  <c:v>4743</c:v>
                </c:pt>
                <c:pt idx="61">
                  <c:v>4700</c:v>
                </c:pt>
                <c:pt idx="62">
                  <c:v>4657</c:v>
                </c:pt>
                <c:pt idx="63">
                  <c:v>4632</c:v>
                </c:pt>
                <c:pt idx="64">
                  <c:v>4608</c:v>
                </c:pt>
                <c:pt idx="65">
                  <c:v>4586</c:v>
                </c:pt>
                <c:pt idx="66">
                  <c:v>4569</c:v>
                </c:pt>
                <c:pt idx="67">
                  <c:v>4560</c:v>
                </c:pt>
                <c:pt idx="68">
                  <c:v>4542</c:v>
                </c:pt>
                <c:pt idx="69">
                  <c:v>4523</c:v>
                </c:pt>
                <c:pt idx="70">
                  <c:v>4510</c:v>
                </c:pt>
                <c:pt idx="71">
                  <c:v>4511</c:v>
                </c:pt>
                <c:pt idx="72">
                  <c:v>4510</c:v>
                </c:pt>
                <c:pt idx="73">
                  <c:v>4493</c:v>
                </c:pt>
                <c:pt idx="74">
                  <c:v>4472</c:v>
                </c:pt>
                <c:pt idx="75">
                  <c:v>4457</c:v>
                </c:pt>
                <c:pt idx="76">
                  <c:v>4445</c:v>
                </c:pt>
                <c:pt idx="77">
                  <c:v>4440</c:v>
                </c:pt>
                <c:pt idx="78">
                  <c:v>4430</c:v>
                </c:pt>
                <c:pt idx="79">
                  <c:v>4416</c:v>
                </c:pt>
                <c:pt idx="80">
                  <c:v>4390</c:v>
                </c:pt>
                <c:pt idx="81">
                  <c:v>4359</c:v>
                </c:pt>
                <c:pt idx="82">
                  <c:v>4319</c:v>
                </c:pt>
                <c:pt idx="83">
                  <c:v>4279</c:v>
                </c:pt>
                <c:pt idx="84">
                  <c:v>4254</c:v>
                </c:pt>
                <c:pt idx="85">
                  <c:v>4232</c:v>
                </c:pt>
                <c:pt idx="86">
                  <c:v>4207</c:v>
                </c:pt>
                <c:pt idx="87">
                  <c:v>4176</c:v>
                </c:pt>
                <c:pt idx="88">
                  <c:v>4140</c:v>
                </c:pt>
                <c:pt idx="89">
                  <c:v>4102</c:v>
                </c:pt>
                <c:pt idx="90">
                  <c:v>4060</c:v>
                </c:pt>
                <c:pt idx="91">
                  <c:v>4030</c:v>
                </c:pt>
                <c:pt idx="92">
                  <c:v>4014</c:v>
                </c:pt>
                <c:pt idx="93">
                  <c:v>4005</c:v>
                </c:pt>
                <c:pt idx="94">
                  <c:v>3985</c:v>
                </c:pt>
                <c:pt idx="95">
                  <c:v>3959</c:v>
                </c:pt>
                <c:pt idx="96">
                  <c:v>3931</c:v>
                </c:pt>
                <c:pt idx="97">
                  <c:v>3905</c:v>
                </c:pt>
                <c:pt idx="98">
                  <c:v>3891</c:v>
                </c:pt>
                <c:pt idx="99">
                  <c:v>3886</c:v>
                </c:pt>
                <c:pt idx="100">
                  <c:v>3885</c:v>
                </c:pt>
                <c:pt idx="101">
                  <c:v>3884</c:v>
                </c:pt>
                <c:pt idx="102">
                  <c:v>3867</c:v>
                </c:pt>
                <c:pt idx="103">
                  <c:v>3837</c:v>
                </c:pt>
                <c:pt idx="104">
                  <c:v>3803</c:v>
                </c:pt>
                <c:pt idx="105">
                  <c:v>3778</c:v>
                </c:pt>
                <c:pt idx="106">
                  <c:v>3760</c:v>
                </c:pt>
                <c:pt idx="107">
                  <c:v>3744</c:v>
                </c:pt>
                <c:pt idx="108">
                  <c:v>3732</c:v>
                </c:pt>
                <c:pt idx="109">
                  <c:v>3707</c:v>
                </c:pt>
                <c:pt idx="110">
                  <c:v>3665</c:v>
                </c:pt>
                <c:pt idx="111">
                  <c:v>3620</c:v>
                </c:pt>
                <c:pt idx="112">
                  <c:v>3576</c:v>
                </c:pt>
                <c:pt idx="113">
                  <c:v>3543</c:v>
                </c:pt>
                <c:pt idx="114">
                  <c:v>3508</c:v>
                </c:pt>
                <c:pt idx="115">
                  <c:v>3480</c:v>
                </c:pt>
                <c:pt idx="116">
                  <c:v>3459</c:v>
                </c:pt>
                <c:pt idx="117">
                  <c:v>3438</c:v>
                </c:pt>
                <c:pt idx="118">
                  <c:v>3416</c:v>
                </c:pt>
                <c:pt idx="119">
                  <c:v>3391</c:v>
                </c:pt>
                <c:pt idx="120">
                  <c:v>3370</c:v>
                </c:pt>
                <c:pt idx="121">
                  <c:v>3350</c:v>
                </c:pt>
                <c:pt idx="122">
                  <c:v>3323</c:v>
                </c:pt>
                <c:pt idx="123">
                  <c:v>3300</c:v>
                </c:pt>
                <c:pt idx="124">
                  <c:v>3279</c:v>
                </c:pt>
                <c:pt idx="125">
                  <c:v>3270</c:v>
                </c:pt>
                <c:pt idx="126">
                  <c:v>3258</c:v>
                </c:pt>
                <c:pt idx="127">
                  <c:v>3235</c:v>
                </c:pt>
                <c:pt idx="128">
                  <c:v>3208</c:v>
                </c:pt>
                <c:pt idx="129">
                  <c:v>3182</c:v>
                </c:pt>
                <c:pt idx="130">
                  <c:v>3150</c:v>
                </c:pt>
                <c:pt idx="131">
                  <c:v>3123</c:v>
                </c:pt>
                <c:pt idx="132">
                  <c:v>3100</c:v>
                </c:pt>
                <c:pt idx="133">
                  <c:v>3090</c:v>
                </c:pt>
                <c:pt idx="134">
                  <c:v>3075</c:v>
                </c:pt>
                <c:pt idx="135">
                  <c:v>3061</c:v>
                </c:pt>
                <c:pt idx="136">
                  <c:v>3046</c:v>
                </c:pt>
                <c:pt idx="137">
                  <c:v>3029</c:v>
                </c:pt>
                <c:pt idx="138">
                  <c:v>3009</c:v>
                </c:pt>
                <c:pt idx="139">
                  <c:v>2983</c:v>
                </c:pt>
                <c:pt idx="140">
                  <c:v>2960</c:v>
                </c:pt>
                <c:pt idx="141">
                  <c:v>2940</c:v>
                </c:pt>
                <c:pt idx="142">
                  <c:v>2919</c:v>
                </c:pt>
                <c:pt idx="143">
                  <c:v>2898</c:v>
                </c:pt>
                <c:pt idx="144">
                  <c:v>2867</c:v>
                </c:pt>
                <c:pt idx="145">
                  <c:v>2840</c:v>
                </c:pt>
                <c:pt idx="146">
                  <c:v>2819</c:v>
                </c:pt>
                <c:pt idx="147">
                  <c:v>2799</c:v>
                </c:pt>
                <c:pt idx="148">
                  <c:v>2781</c:v>
                </c:pt>
                <c:pt idx="149">
                  <c:v>2771</c:v>
                </c:pt>
                <c:pt idx="150">
                  <c:v>2762</c:v>
                </c:pt>
                <c:pt idx="151">
                  <c:v>2747</c:v>
                </c:pt>
                <c:pt idx="152">
                  <c:v>2730</c:v>
                </c:pt>
                <c:pt idx="153">
                  <c:v>2709</c:v>
                </c:pt>
                <c:pt idx="154">
                  <c:v>2688</c:v>
                </c:pt>
                <c:pt idx="155">
                  <c:v>2672</c:v>
                </c:pt>
                <c:pt idx="156">
                  <c:v>2659</c:v>
                </c:pt>
                <c:pt idx="157">
                  <c:v>2641</c:v>
                </c:pt>
                <c:pt idx="158">
                  <c:v>2622</c:v>
                </c:pt>
                <c:pt idx="159">
                  <c:v>2599</c:v>
                </c:pt>
                <c:pt idx="160">
                  <c:v>2579</c:v>
                </c:pt>
                <c:pt idx="161">
                  <c:v>2567</c:v>
                </c:pt>
                <c:pt idx="162">
                  <c:v>2557</c:v>
                </c:pt>
                <c:pt idx="163">
                  <c:v>2545</c:v>
                </c:pt>
                <c:pt idx="164">
                  <c:v>2545</c:v>
                </c:pt>
                <c:pt idx="165">
                  <c:v>2543</c:v>
                </c:pt>
                <c:pt idx="166">
                  <c:v>2523</c:v>
                </c:pt>
                <c:pt idx="167">
                  <c:v>2497</c:v>
                </c:pt>
                <c:pt idx="168">
                  <c:v>2479</c:v>
                </c:pt>
                <c:pt idx="169">
                  <c:v>2463</c:v>
                </c:pt>
                <c:pt idx="170">
                  <c:v>2450</c:v>
                </c:pt>
                <c:pt idx="171">
                  <c:v>2430</c:v>
                </c:pt>
                <c:pt idx="172">
                  <c:v>2403</c:v>
                </c:pt>
                <c:pt idx="173">
                  <c:v>2371</c:v>
                </c:pt>
                <c:pt idx="174">
                  <c:v>2344</c:v>
                </c:pt>
                <c:pt idx="175">
                  <c:v>2310</c:v>
                </c:pt>
                <c:pt idx="176">
                  <c:v>2282</c:v>
                </c:pt>
                <c:pt idx="177">
                  <c:v>2268</c:v>
                </c:pt>
                <c:pt idx="178">
                  <c:v>2258</c:v>
                </c:pt>
                <c:pt idx="179">
                  <c:v>2242</c:v>
                </c:pt>
                <c:pt idx="180">
                  <c:v>2224</c:v>
                </c:pt>
                <c:pt idx="181">
                  <c:v>2207</c:v>
                </c:pt>
                <c:pt idx="182">
                  <c:v>2189</c:v>
                </c:pt>
                <c:pt idx="183">
                  <c:v>2178</c:v>
                </c:pt>
                <c:pt idx="184">
                  <c:v>2173</c:v>
                </c:pt>
                <c:pt idx="185">
                  <c:v>2172</c:v>
                </c:pt>
                <c:pt idx="186">
                  <c:v>2166</c:v>
                </c:pt>
                <c:pt idx="187">
                  <c:v>2151</c:v>
                </c:pt>
                <c:pt idx="188">
                  <c:v>2141</c:v>
                </c:pt>
                <c:pt idx="189">
                  <c:v>2131</c:v>
                </c:pt>
                <c:pt idx="190">
                  <c:v>2116</c:v>
                </c:pt>
                <c:pt idx="191">
                  <c:v>2101</c:v>
                </c:pt>
                <c:pt idx="192">
                  <c:v>2084</c:v>
                </c:pt>
                <c:pt idx="193">
                  <c:v>2074</c:v>
                </c:pt>
                <c:pt idx="194">
                  <c:v>2062</c:v>
                </c:pt>
                <c:pt idx="195">
                  <c:v>2048</c:v>
                </c:pt>
                <c:pt idx="196">
                  <c:v>2028</c:v>
                </c:pt>
                <c:pt idx="197">
                  <c:v>2010</c:v>
                </c:pt>
                <c:pt idx="198">
                  <c:v>2001</c:v>
                </c:pt>
                <c:pt idx="199">
                  <c:v>1990</c:v>
                </c:pt>
                <c:pt idx="200">
                  <c:v>1981</c:v>
                </c:pt>
                <c:pt idx="201">
                  <c:v>1973</c:v>
                </c:pt>
                <c:pt idx="202">
                  <c:v>1962</c:v>
                </c:pt>
                <c:pt idx="203">
                  <c:v>1948</c:v>
                </c:pt>
                <c:pt idx="204">
                  <c:v>1935</c:v>
                </c:pt>
                <c:pt idx="205">
                  <c:v>1921</c:v>
                </c:pt>
                <c:pt idx="206">
                  <c:v>1910</c:v>
                </c:pt>
                <c:pt idx="207">
                  <c:v>1896</c:v>
                </c:pt>
                <c:pt idx="208">
                  <c:v>1885</c:v>
                </c:pt>
                <c:pt idx="209">
                  <c:v>1873</c:v>
                </c:pt>
                <c:pt idx="210">
                  <c:v>1861</c:v>
                </c:pt>
                <c:pt idx="211">
                  <c:v>1847</c:v>
                </c:pt>
                <c:pt idx="212">
                  <c:v>1834</c:v>
                </c:pt>
                <c:pt idx="213">
                  <c:v>1820</c:v>
                </c:pt>
                <c:pt idx="214">
                  <c:v>1810</c:v>
                </c:pt>
                <c:pt idx="215">
                  <c:v>1799</c:v>
                </c:pt>
                <c:pt idx="216">
                  <c:v>1790</c:v>
                </c:pt>
                <c:pt idx="217">
                  <c:v>1777</c:v>
                </c:pt>
                <c:pt idx="218">
                  <c:v>1765</c:v>
                </c:pt>
                <c:pt idx="219">
                  <c:v>1753</c:v>
                </c:pt>
                <c:pt idx="220">
                  <c:v>1743</c:v>
                </c:pt>
                <c:pt idx="221">
                  <c:v>1731</c:v>
                </c:pt>
                <c:pt idx="222">
                  <c:v>1715</c:v>
                </c:pt>
                <c:pt idx="223">
                  <c:v>1695</c:v>
                </c:pt>
                <c:pt idx="224">
                  <c:v>1677</c:v>
                </c:pt>
                <c:pt idx="225">
                  <c:v>1660</c:v>
                </c:pt>
                <c:pt idx="226">
                  <c:v>1649</c:v>
                </c:pt>
                <c:pt idx="227">
                  <c:v>1636</c:v>
                </c:pt>
                <c:pt idx="228">
                  <c:v>1622</c:v>
                </c:pt>
                <c:pt idx="229">
                  <c:v>1610</c:v>
                </c:pt>
                <c:pt idx="230">
                  <c:v>1597</c:v>
                </c:pt>
                <c:pt idx="231">
                  <c:v>1586</c:v>
                </c:pt>
                <c:pt idx="232">
                  <c:v>1578</c:v>
                </c:pt>
                <c:pt idx="233">
                  <c:v>1572</c:v>
                </c:pt>
                <c:pt idx="234">
                  <c:v>1573</c:v>
                </c:pt>
                <c:pt idx="235">
                  <c:v>1578</c:v>
                </c:pt>
                <c:pt idx="236">
                  <c:v>1578</c:v>
                </c:pt>
                <c:pt idx="237">
                  <c:v>1566</c:v>
                </c:pt>
                <c:pt idx="238">
                  <c:v>1555</c:v>
                </c:pt>
                <c:pt idx="239">
                  <c:v>1545</c:v>
                </c:pt>
                <c:pt idx="240">
                  <c:v>1538</c:v>
                </c:pt>
                <c:pt idx="241">
                  <c:v>1525</c:v>
                </c:pt>
                <c:pt idx="242">
                  <c:v>1507</c:v>
                </c:pt>
                <c:pt idx="243">
                  <c:v>1490</c:v>
                </c:pt>
                <c:pt idx="244">
                  <c:v>1476</c:v>
                </c:pt>
                <c:pt idx="245">
                  <c:v>1459</c:v>
                </c:pt>
                <c:pt idx="246">
                  <c:v>1442</c:v>
                </c:pt>
                <c:pt idx="247">
                  <c:v>1430</c:v>
                </c:pt>
                <c:pt idx="248">
                  <c:v>1419</c:v>
                </c:pt>
                <c:pt idx="249">
                  <c:v>1408</c:v>
                </c:pt>
                <c:pt idx="250">
                  <c:v>1398</c:v>
                </c:pt>
                <c:pt idx="251">
                  <c:v>1384</c:v>
                </c:pt>
                <c:pt idx="252">
                  <c:v>1373</c:v>
                </c:pt>
                <c:pt idx="253">
                  <c:v>1364</c:v>
                </c:pt>
                <c:pt idx="254">
                  <c:v>1355</c:v>
                </c:pt>
                <c:pt idx="255">
                  <c:v>1342</c:v>
                </c:pt>
                <c:pt idx="256">
                  <c:v>1331</c:v>
                </c:pt>
                <c:pt idx="257">
                  <c:v>1317</c:v>
                </c:pt>
                <c:pt idx="258">
                  <c:v>1302</c:v>
                </c:pt>
                <c:pt idx="259">
                  <c:v>1292</c:v>
                </c:pt>
                <c:pt idx="260">
                  <c:v>1281</c:v>
                </c:pt>
                <c:pt idx="261">
                  <c:v>1273</c:v>
                </c:pt>
                <c:pt idx="262">
                  <c:v>1268</c:v>
                </c:pt>
                <c:pt idx="263">
                  <c:v>1263</c:v>
                </c:pt>
                <c:pt idx="264">
                  <c:v>1256</c:v>
                </c:pt>
                <c:pt idx="265">
                  <c:v>1252</c:v>
                </c:pt>
                <c:pt idx="266">
                  <c:v>1247</c:v>
                </c:pt>
                <c:pt idx="267">
                  <c:v>1238</c:v>
                </c:pt>
                <c:pt idx="268">
                  <c:v>1227</c:v>
                </c:pt>
                <c:pt idx="269">
                  <c:v>1220</c:v>
                </c:pt>
                <c:pt idx="270">
                  <c:v>1208</c:v>
                </c:pt>
                <c:pt idx="271">
                  <c:v>1198</c:v>
                </c:pt>
                <c:pt idx="272">
                  <c:v>1188</c:v>
                </c:pt>
                <c:pt idx="273">
                  <c:v>1177</c:v>
                </c:pt>
                <c:pt idx="274">
                  <c:v>1170</c:v>
                </c:pt>
                <c:pt idx="275">
                  <c:v>1165</c:v>
                </c:pt>
                <c:pt idx="276">
                  <c:v>1155</c:v>
                </c:pt>
                <c:pt idx="277">
                  <c:v>1146</c:v>
                </c:pt>
                <c:pt idx="278">
                  <c:v>1139</c:v>
                </c:pt>
                <c:pt idx="279">
                  <c:v>1136</c:v>
                </c:pt>
                <c:pt idx="280">
                  <c:v>1130</c:v>
                </c:pt>
                <c:pt idx="281">
                  <c:v>1128</c:v>
                </c:pt>
                <c:pt idx="282">
                  <c:v>1124</c:v>
                </c:pt>
                <c:pt idx="283">
                  <c:v>1118</c:v>
                </c:pt>
                <c:pt idx="284">
                  <c:v>1112</c:v>
                </c:pt>
                <c:pt idx="285">
                  <c:v>1104</c:v>
                </c:pt>
                <c:pt idx="286">
                  <c:v>1096</c:v>
                </c:pt>
                <c:pt idx="287">
                  <c:v>1089</c:v>
                </c:pt>
                <c:pt idx="288">
                  <c:v>1082</c:v>
                </c:pt>
                <c:pt idx="289">
                  <c:v>1077</c:v>
                </c:pt>
                <c:pt idx="290">
                  <c:v>1071</c:v>
                </c:pt>
                <c:pt idx="291">
                  <c:v>1062</c:v>
                </c:pt>
                <c:pt idx="292">
                  <c:v>1051</c:v>
                </c:pt>
                <c:pt idx="293">
                  <c:v>1039</c:v>
                </c:pt>
                <c:pt idx="294">
                  <c:v>1028</c:v>
                </c:pt>
                <c:pt idx="295">
                  <c:v>1020</c:v>
                </c:pt>
                <c:pt idx="296">
                  <c:v>1013</c:v>
                </c:pt>
                <c:pt idx="297">
                  <c:v>1004</c:v>
                </c:pt>
                <c:pt idx="298">
                  <c:v>992</c:v>
                </c:pt>
                <c:pt idx="299">
                  <c:v>979</c:v>
                </c:pt>
                <c:pt idx="300">
                  <c:v>967</c:v>
                </c:pt>
                <c:pt idx="301">
                  <c:v>960</c:v>
                </c:pt>
                <c:pt idx="302">
                  <c:v>953</c:v>
                </c:pt>
                <c:pt idx="303">
                  <c:v>949</c:v>
                </c:pt>
                <c:pt idx="304">
                  <c:v>944</c:v>
                </c:pt>
                <c:pt idx="305">
                  <c:v>941</c:v>
                </c:pt>
                <c:pt idx="306">
                  <c:v>938</c:v>
                </c:pt>
                <c:pt idx="307">
                  <c:v>933</c:v>
                </c:pt>
                <c:pt idx="308">
                  <c:v>930</c:v>
                </c:pt>
                <c:pt idx="309">
                  <c:v>926</c:v>
                </c:pt>
                <c:pt idx="310">
                  <c:v>926</c:v>
                </c:pt>
                <c:pt idx="311">
                  <c:v>923</c:v>
                </c:pt>
                <c:pt idx="312">
                  <c:v>913</c:v>
                </c:pt>
                <c:pt idx="313">
                  <c:v>908</c:v>
                </c:pt>
                <c:pt idx="314">
                  <c:v>901</c:v>
                </c:pt>
                <c:pt idx="315">
                  <c:v>897</c:v>
                </c:pt>
                <c:pt idx="316">
                  <c:v>890</c:v>
                </c:pt>
                <c:pt idx="317">
                  <c:v>884</c:v>
                </c:pt>
                <c:pt idx="318">
                  <c:v>877</c:v>
                </c:pt>
                <c:pt idx="319">
                  <c:v>868</c:v>
                </c:pt>
                <c:pt idx="320">
                  <c:v>860</c:v>
                </c:pt>
                <c:pt idx="321">
                  <c:v>850</c:v>
                </c:pt>
                <c:pt idx="322">
                  <c:v>844</c:v>
                </c:pt>
                <c:pt idx="323">
                  <c:v>841</c:v>
                </c:pt>
                <c:pt idx="324">
                  <c:v>835</c:v>
                </c:pt>
                <c:pt idx="325">
                  <c:v>831</c:v>
                </c:pt>
                <c:pt idx="326">
                  <c:v>824</c:v>
                </c:pt>
                <c:pt idx="327">
                  <c:v>819</c:v>
                </c:pt>
                <c:pt idx="328">
                  <c:v>813</c:v>
                </c:pt>
                <c:pt idx="329">
                  <c:v>808</c:v>
                </c:pt>
                <c:pt idx="330">
                  <c:v>802</c:v>
                </c:pt>
                <c:pt idx="331">
                  <c:v>799</c:v>
                </c:pt>
                <c:pt idx="332">
                  <c:v>796</c:v>
                </c:pt>
                <c:pt idx="333">
                  <c:v>791</c:v>
                </c:pt>
                <c:pt idx="334">
                  <c:v>783</c:v>
                </c:pt>
                <c:pt idx="335">
                  <c:v>778</c:v>
                </c:pt>
                <c:pt idx="336">
                  <c:v>782</c:v>
                </c:pt>
                <c:pt idx="337">
                  <c:v>779</c:v>
                </c:pt>
                <c:pt idx="338">
                  <c:v>774</c:v>
                </c:pt>
                <c:pt idx="339">
                  <c:v>769</c:v>
                </c:pt>
                <c:pt idx="340">
                  <c:v>765</c:v>
                </c:pt>
                <c:pt idx="341">
                  <c:v>764</c:v>
                </c:pt>
                <c:pt idx="342">
                  <c:v>759</c:v>
                </c:pt>
                <c:pt idx="343">
                  <c:v>755</c:v>
                </c:pt>
                <c:pt idx="344">
                  <c:v>751</c:v>
                </c:pt>
                <c:pt idx="345">
                  <c:v>748</c:v>
                </c:pt>
                <c:pt idx="346">
                  <c:v>741</c:v>
                </c:pt>
                <c:pt idx="347">
                  <c:v>726</c:v>
                </c:pt>
                <c:pt idx="348">
                  <c:v>717</c:v>
                </c:pt>
                <c:pt idx="349">
                  <c:v>712</c:v>
                </c:pt>
                <c:pt idx="350">
                  <c:v>705</c:v>
                </c:pt>
                <c:pt idx="351">
                  <c:v>698</c:v>
                </c:pt>
                <c:pt idx="352">
                  <c:v>689</c:v>
                </c:pt>
                <c:pt idx="353">
                  <c:v>681</c:v>
                </c:pt>
                <c:pt idx="354">
                  <c:v>674</c:v>
                </c:pt>
                <c:pt idx="355">
                  <c:v>667</c:v>
                </c:pt>
                <c:pt idx="356">
                  <c:v>661</c:v>
                </c:pt>
                <c:pt idx="357">
                  <c:v>657</c:v>
                </c:pt>
                <c:pt idx="358">
                  <c:v>652</c:v>
                </c:pt>
                <c:pt idx="359">
                  <c:v>647</c:v>
                </c:pt>
                <c:pt idx="360">
                  <c:v>642</c:v>
                </c:pt>
                <c:pt idx="361">
                  <c:v>636</c:v>
                </c:pt>
                <c:pt idx="362">
                  <c:v>631</c:v>
                </c:pt>
                <c:pt idx="363">
                  <c:v>627</c:v>
                </c:pt>
                <c:pt idx="364">
                  <c:v>624</c:v>
                </c:pt>
                <c:pt idx="365">
                  <c:v>621</c:v>
                </c:pt>
                <c:pt idx="366">
                  <c:v>618</c:v>
                </c:pt>
                <c:pt idx="367">
                  <c:v>615</c:v>
                </c:pt>
                <c:pt idx="368">
                  <c:v>612</c:v>
                </c:pt>
                <c:pt idx="369">
                  <c:v>609</c:v>
                </c:pt>
                <c:pt idx="370">
                  <c:v>609</c:v>
                </c:pt>
                <c:pt idx="371">
                  <c:v>607</c:v>
                </c:pt>
                <c:pt idx="372">
                  <c:v>604</c:v>
                </c:pt>
                <c:pt idx="373">
                  <c:v>601</c:v>
                </c:pt>
                <c:pt idx="374">
                  <c:v>597</c:v>
                </c:pt>
                <c:pt idx="375">
                  <c:v>594</c:v>
                </c:pt>
                <c:pt idx="376">
                  <c:v>590</c:v>
                </c:pt>
                <c:pt idx="377">
                  <c:v>587</c:v>
                </c:pt>
                <c:pt idx="378">
                  <c:v>584</c:v>
                </c:pt>
                <c:pt idx="379">
                  <c:v>579</c:v>
                </c:pt>
                <c:pt idx="380">
                  <c:v>574</c:v>
                </c:pt>
                <c:pt idx="381">
                  <c:v>567</c:v>
                </c:pt>
                <c:pt idx="382">
                  <c:v>560</c:v>
                </c:pt>
                <c:pt idx="383">
                  <c:v>555</c:v>
                </c:pt>
                <c:pt idx="384">
                  <c:v>552</c:v>
                </c:pt>
                <c:pt idx="385">
                  <c:v>548</c:v>
                </c:pt>
                <c:pt idx="386">
                  <c:v>544</c:v>
                </c:pt>
                <c:pt idx="387">
                  <c:v>540</c:v>
                </c:pt>
                <c:pt idx="388">
                  <c:v>535</c:v>
                </c:pt>
                <c:pt idx="389">
                  <c:v>531</c:v>
                </c:pt>
                <c:pt idx="390">
                  <c:v>527</c:v>
                </c:pt>
                <c:pt idx="391">
                  <c:v>523</c:v>
                </c:pt>
                <c:pt idx="392">
                  <c:v>520</c:v>
                </c:pt>
                <c:pt idx="393">
                  <c:v>518</c:v>
                </c:pt>
                <c:pt idx="394">
                  <c:v>517</c:v>
                </c:pt>
                <c:pt idx="395">
                  <c:v>515</c:v>
                </c:pt>
                <c:pt idx="396">
                  <c:v>513</c:v>
                </c:pt>
                <c:pt idx="397">
                  <c:v>509</c:v>
                </c:pt>
                <c:pt idx="398">
                  <c:v>507</c:v>
                </c:pt>
                <c:pt idx="399">
                  <c:v>504</c:v>
                </c:pt>
                <c:pt idx="400">
                  <c:v>500</c:v>
                </c:pt>
                <c:pt idx="401">
                  <c:v>496</c:v>
                </c:pt>
                <c:pt idx="402">
                  <c:v>494</c:v>
                </c:pt>
                <c:pt idx="403">
                  <c:v>492</c:v>
                </c:pt>
                <c:pt idx="404">
                  <c:v>491</c:v>
                </c:pt>
                <c:pt idx="405">
                  <c:v>489</c:v>
                </c:pt>
                <c:pt idx="406">
                  <c:v>486</c:v>
                </c:pt>
                <c:pt idx="407">
                  <c:v>482</c:v>
                </c:pt>
                <c:pt idx="408">
                  <c:v>481</c:v>
                </c:pt>
                <c:pt idx="409">
                  <c:v>478</c:v>
                </c:pt>
                <c:pt idx="410">
                  <c:v>477</c:v>
                </c:pt>
                <c:pt idx="411">
                  <c:v>475</c:v>
                </c:pt>
                <c:pt idx="412">
                  <c:v>472</c:v>
                </c:pt>
                <c:pt idx="413">
                  <c:v>469</c:v>
                </c:pt>
                <c:pt idx="414">
                  <c:v>467</c:v>
                </c:pt>
                <c:pt idx="415">
                  <c:v>463</c:v>
                </c:pt>
                <c:pt idx="416">
                  <c:v>459</c:v>
                </c:pt>
                <c:pt idx="417">
                  <c:v>456</c:v>
                </c:pt>
                <c:pt idx="418">
                  <c:v>455</c:v>
                </c:pt>
                <c:pt idx="419">
                  <c:v>453</c:v>
                </c:pt>
                <c:pt idx="420">
                  <c:v>452</c:v>
                </c:pt>
                <c:pt idx="421">
                  <c:v>447</c:v>
                </c:pt>
                <c:pt idx="422">
                  <c:v>445</c:v>
                </c:pt>
                <c:pt idx="423">
                  <c:v>442</c:v>
                </c:pt>
                <c:pt idx="424">
                  <c:v>440</c:v>
                </c:pt>
                <c:pt idx="425">
                  <c:v>437</c:v>
                </c:pt>
                <c:pt idx="426">
                  <c:v>434</c:v>
                </c:pt>
                <c:pt idx="427">
                  <c:v>432</c:v>
                </c:pt>
                <c:pt idx="428">
                  <c:v>431</c:v>
                </c:pt>
                <c:pt idx="429">
                  <c:v>427</c:v>
                </c:pt>
                <c:pt idx="430">
                  <c:v>424</c:v>
                </c:pt>
                <c:pt idx="431">
                  <c:v>421</c:v>
                </c:pt>
                <c:pt idx="432">
                  <c:v>419</c:v>
                </c:pt>
                <c:pt idx="433">
                  <c:v>417</c:v>
                </c:pt>
                <c:pt idx="434">
                  <c:v>415</c:v>
                </c:pt>
                <c:pt idx="435">
                  <c:v>412</c:v>
                </c:pt>
                <c:pt idx="436">
                  <c:v>408</c:v>
                </c:pt>
                <c:pt idx="437">
                  <c:v>404</c:v>
                </c:pt>
                <c:pt idx="438">
                  <c:v>401</c:v>
                </c:pt>
                <c:pt idx="439">
                  <c:v>397</c:v>
                </c:pt>
                <c:pt idx="440">
                  <c:v>395</c:v>
                </c:pt>
                <c:pt idx="441">
                  <c:v>391</c:v>
                </c:pt>
                <c:pt idx="442">
                  <c:v>389</c:v>
                </c:pt>
                <c:pt idx="443">
                  <c:v>386</c:v>
                </c:pt>
                <c:pt idx="444">
                  <c:v>381</c:v>
                </c:pt>
                <c:pt idx="445">
                  <c:v>379</c:v>
                </c:pt>
                <c:pt idx="446">
                  <c:v>376</c:v>
                </c:pt>
                <c:pt idx="447">
                  <c:v>375</c:v>
                </c:pt>
                <c:pt idx="448">
                  <c:v>374</c:v>
                </c:pt>
                <c:pt idx="449">
                  <c:v>374</c:v>
                </c:pt>
                <c:pt idx="450">
                  <c:v>374</c:v>
                </c:pt>
                <c:pt idx="451">
                  <c:v>374</c:v>
                </c:pt>
                <c:pt idx="452">
                  <c:v>374</c:v>
                </c:pt>
                <c:pt idx="453">
                  <c:v>372</c:v>
                </c:pt>
                <c:pt idx="454">
                  <c:v>370</c:v>
                </c:pt>
                <c:pt idx="455">
                  <c:v>370</c:v>
                </c:pt>
                <c:pt idx="456">
                  <c:v>370</c:v>
                </c:pt>
                <c:pt idx="457">
                  <c:v>368</c:v>
                </c:pt>
                <c:pt idx="458">
                  <c:v>366</c:v>
                </c:pt>
                <c:pt idx="459">
                  <c:v>365</c:v>
                </c:pt>
                <c:pt idx="460">
                  <c:v>361</c:v>
                </c:pt>
                <c:pt idx="461">
                  <c:v>359</c:v>
                </c:pt>
                <c:pt idx="462">
                  <c:v>356</c:v>
                </c:pt>
                <c:pt idx="463">
                  <c:v>354</c:v>
                </c:pt>
                <c:pt idx="464">
                  <c:v>354</c:v>
                </c:pt>
                <c:pt idx="465">
                  <c:v>354</c:v>
                </c:pt>
                <c:pt idx="466">
                  <c:v>351</c:v>
                </c:pt>
                <c:pt idx="467">
                  <c:v>349</c:v>
                </c:pt>
                <c:pt idx="468">
                  <c:v>347</c:v>
                </c:pt>
                <c:pt idx="469">
                  <c:v>347</c:v>
                </c:pt>
                <c:pt idx="470">
                  <c:v>345</c:v>
                </c:pt>
                <c:pt idx="471">
                  <c:v>343</c:v>
                </c:pt>
                <c:pt idx="472">
                  <c:v>340</c:v>
                </c:pt>
                <c:pt idx="473">
                  <c:v>336</c:v>
                </c:pt>
                <c:pt idx="474">
                  <c:v>333</c:v>
                </c:pt>
                <c:pt idx="475">
                  <c:v>331</c:v>
                </c:pt>
                <c:pt idx="476">
                  <c:v>329</c:v>
                </c:pt>
                <c:pt idx="477">
                  <c:v>327</c:v>
                </c:pt>
                <c:pt idx="478">
                  <c:v>325</c:v>
                </c:pt>
                <c:pt idx="479">
                  <c:v>323</c:v>
                </c:pt>
                <c:pt idx="480">
                  <c:v>320</c:v>
                </c:pt>
                <c:pt idx="481">
                  <c:v>318</c:v>
                </c:pt>
                <c:pt idx="482">
                  <c:v>316</c:v>
                </c:pt>
                <c:pt idx="483">
                  <c:v>315</c:v>
                </c:pt>
                <c:pt idx="484">
                  <c:v>316</c:v>
                </c:pt>
                <c:pt idx="485">
                  <c:v>316</c:v>
                </c:pt>
                <c:pt idx="486">
                  <c:v>313</c:v>
                </c:pt>
                <c:pt idx="487">
                  <c:v>312</c:v>
                </c:pt>
                <c:pt idx="488">
                  <c:v>312</c:v>
                </c:pt>
                <c:pt idx="489">
                  <c:v>310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307</c:v>
                </c:pt>
                <c:pt idx="495">
                  <c:v>306</c:v>
                </c:pt>
                <c:pt idx="496">
                  <c:v>304</c:v>
                </c:pt>
                <c:pt idx="497">
                  <c:v>305</c:v>
                </c:pt>
                <c:pt idx="498">
                  <c:v>305</c:v>
                </c:pt>
                <c:pt idx="499">
                  <c:v>304</c:v>
                </c:pt>
                <c:pt idx="500">
                  <c:v>303</c:v>
                </c:pt>
                <c:pt idx="501">
                  <c:v>303</c:v>
                </c:pt>
                <c:pt idx="502">
                  <c:v>303</c:v>
                </c:pt>
                <c:pt idx="503">
                  <c:v>304</c:v>
                </c:pt>
                <c:pt idx="504">
                  <c:v>304</c:v>
                </c:pt>
                <c:pt idx="505">
                  <c:v>302</c:v>
                </c:pt>
                <c:pt idx="506">
                  <c:v>301</c:v>
                </c:pt>
                <c:pt idx="507">
                  <c:v>299</c:v>
                </c:pt>
                <c:pt idx="508">
                  <c:v>297</c:v>
                </c:pt>
                <c:pt idx="509">
                  <c:v>295</c:v>
                </c:pt>
                <c:pt idx="510">
                  <c:v>293</c:v>
                </c:pt>
                <c:pt idx="511">
                  <c:v>291</c:v>
                </c:pt>
                <c:pt idx="512">
                  <c:v>290</c:v>
                </c:pt>
                <c:pt idx="513">
                  <c:v>290</c:v>
                </c:pt>
                <c:pt idx="514">
                  <c:v>287</c:v>
                </c:pt>
                <c:pt idx="515">
                  <c:v>286</c:v>
                </c:pt>
                <c:pt idx="516">
                  <c:v>286</c:v>
                </c:pt>
                <c:pt idx="517">
                  <c:v>286</c:v>
                </c:pt>
                <c:pt idx="518">
                  <c:v>286</c:v>
                </c:pt>
                <c:pt idx="519">
                  <c:v>285</c:v>
                </c:pt>
                <c:pt idx="520">
                  <c:v>283</c:v>
                </c:pt>
                <c:pt idx="521">
                  <c:v>283</c:v>
                </c:pt>
                <c:pt idx="522">
                  <c:v>281</c:v>
                </c:pt>
                <c:pt idx="523">
                  <c:v>281</c:v>
                </c:pt>
                <c:pt idx="524">
                  <c:v>278</c:v>
                </c:pt>
                <c:pt idx="525">
                  <c:v>277</c:v>
                </c:pt>
                <c:pt idx="526">
                  <c:v>276</c:v>
                </c:pt>
                <c:pt idx="527">
                  <c:v>275</c:v>
                </c:pt>
                <c:pt idx="528">
                  <c:v>274</c:v>
                </c:pt>
                <c:pt idx="529">
                  <c:v>272</c:v>
                </c:pt>
                <c:pt idx="530">
                  <c:v>271</c:v>
                </c:pt>
                <c:pt idx="531">
                  <c:v>269</c:v>
                </c:pt>
                <c:pt idx="532">
                  <c:v>268</c:v>
                </c:pt>
                <c:pt idx="533">
                  <c:v>268</c:v>
                </c:pt>
                <c:pt idx="534">
                  <c:v>268</c:v>
                </c:pt>
                <c:pt idx="535">
                  <c:v>269</c:v>
                </c:pt>
                <c:pt idx="536">
                  <c:v>268</c:v>
                </c:pt>
                <c:pt idx="537">
                  <c:v>267</c:v>
                </c:pt>
                <c:pt idx="538">
                  <c:v>266</c:v>
                </c:pt>
                <c:pt idx="539">
                  <c:v>264</c:v>
                </c:pt>
                <c:pt idx="540">
                  <c:v>263</c:v>
                </c:pt>
                <c:pt idx="541">
                  <c:v>262</c:v>
                </c:pt>
                <c:pt idx="542">
                  <c:v>263</c:v>
                </c:pt>
                <c:pt idx="543">
                  <c:v>262</c:v>
                </c:pt>
                <c:pt idx="544">
                  <c:v>261</c:v>
                </c:pt>
                <c:pt idx="545">
                  <c:v>258</c:v>
                </c:pt>
                <c:pt idx="546">
                  <c:v>256</c:v>
                </c:pt>
                <c:pt idx="547">
                  <c:v>254</c:v>
                </c:pt>
                <c:pt idx="548">
                  <c:v>253</c:v>
                </c:pt>
                <c:pt idx="549">
                  <c:v>253</c:v>
                </c:pt>
                <c:pt idx="550">
                  <c:v>252</c:v>
                </c:pt>
                <c:pt idx="551">
                  <c:v>252</c:v>
                </c:pt>
                <c:pt idx="552">
                  <c:v>251</c:v>
                </c:pt>
                <c:pt idx="553">
                  <c:v>249</c:v>
                </c:pt>
                <c:pt idx="554">
                  <c:v>248</c:v>
                </c:pt>
                <c:pt idx="555">
                  <c:v>248</c:v>
                </c:pt>
                <c:pt idx="556">
                  <c:v>248</c:v>
                </c:pt>
                <c:pt idx="557">
                  <c:v>248</c:v>
                </c:pt>
                <c:pt idx="558">
                  <c:v>248</c:v>
                </c:pt>
                <c:pt idx="559">
                  <c:v>247</c:v>
                </c:pt>
                <c:pt idx="560">
                  <c:v>245</c:v>
                </c:pt>
                <c:pt idx="561">
                  <c:v>244</c:v>
                </c:pt>
                <c:pt idx="562">
                  <c:v>244</c:v>
                </c:pt>
                <c:pt idx="563">
                  <c:v>244</c:v>
                </c:pt>
                <c:pt idx="564">
                  <c:v>244</c:v>
                </c:pt>
                <c:pt idx="565">
                  <c:v>243</c:v>
                </c:pt>
                <c:pt idx="566">
                  <c:v>243</c:v>
                </c:pt>
                <c:pt idx="567">
                  <c:v>243</c:v>
                </c:pt>
                <c:pt idx="568">
                  <c:v>243</c:v>
                </c:pt>
                <c:pt idx="569">
                  <c:v>243</c:v>
                </c:pt>
                <c:pt idx="570">
                  <c:v>243</c:v>
                </c:pt>
                <c:pt idx="571">
                  <c:v>243</c:v>
                </c:pt>
                <c:pt idx="572">
                  <c:v>243</c:v>
                </c:pt>
                <c:pt idx="573">
                  <c:v>242</c:v>
                </c:pt>
                <c:pt idx="574">
                  <c:v>242</c:v>
                </c:pt>
                <c:pt idx="575">
                  <c:v>242</c:v>
                </c:pt>
                <c:pt idx="576">
                  <c:v>242</c:v>
                </c:pt>
                <c:pt idx="577">
                  <c:v>241</c:v>
                </c:pt>
                <c:pt idx="578">
                  <c:v>240</c:v>
                </c:pt>
                <c:pt idx="579">
                  <c:v>240</c:v>
                </c:pt>
                <c:pt idx="580">
                  <c:v>238</c:v>
                </c:pt>
                <c:pt idx="581">
                  <c:v>238</c:v>
                </c:pt>
                <c:pt idx="582">
                  <c:v>237</c:v>
                </c:pt>
                <c:pt idx="583">
                  <c:v>237</c:v>
                </c:pt>
                <c:pt idx="584">
                  <c:v>236</c:v>
                </c:pt>
                <c:pt idx="585">
                  <c:v>236</c:v>
                </c:pt>
                <c:pt idx="586">
                  <c:v>235</c:v>
                </c:pt>
                <c:pt idx="587">
                  <c:v>235</c:v>
                </c:pt>
                <c:pt idx="588">
                  <c:v>235</c:v>
                </c:pt>
                <c:pt idx="589">
                  <c:v>234</c:v>
                </c:pt>
                <c:pt idx="590">
                  <c:v>235</c:v>
                </c:pt>
                <c:pt idx="591">
                  <c:v>235</c:v>
                </c:pt>
                <c:pt idx="592">
                  <c:v>234</c:v>
                </c:pt>
                <c:pt idx="593">
                  <c:v>234</c:v>
                </c:pt>
                <c:pt idx="594">
                  <c:v>234</c:v>
                </c:pt>
                <c:pt idx="596">
                  <c:v>323</c:v>
                </c:pt>
                <c:pt idx="597">
                  <c:v>320</c:v>
                </c:pt>
                <c:pt idx="598">
                  <c:v>318</c:v>
                </c:pt>
                <c:pt idx="599">
                  <c:v>317</c:v>
                </c:pt>
              </c:numCache>
            </c:numRef>
          </c:yVal>
          <c:smooth val="1"/>
        </c:ser>
        <c:ser>
          <c:idx val="8"/>
          <c:order val="1"/>
          <c:tx>
            <c:v>i=8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flat_bigave!$AP$3:$AP$602</c:f>
              <c:numCache>
                <c:formatCode>General</c:formatCode>
                <c:ptCount val="600"/>
                <c:pt idx="0">
                  <c:v>6522</c:v>
                </c:pt>
                <c:pt idx="1">
                  <c:v>6646</c:v>
                </c:pt>
                <c:pt idx="2">
                  <c:v>6678</c:v>
                </c:pt>
                <c:pt idx="3">
                  <c:v>6652</c:v>
                </c:pt>
                <c:pt idx="4">
                  <c:v>6613</c:v>
                </c:pt>
                <c:pt idx="5">
                  <c:v>6597</c:v>
                </c:pt>
                <c:pt idx="6">
                  <c:v>6591</c:v>
                </c:pt>
                <c:pt idx="7">
                  <c:v>6581</c:v>
                </c:pt>
                <c:pt idx="8">
                  <c:v>6557</c:v>
                </c:pt>
                <c:pt idx="9">
                  <c:v>6524</c:v>
                </c:pt>
                <c:pt idx="10">
                  <c:v>6507</c:v>
                </c:pt>
                <c:pt idx="11">
                  <c:v>6506</c:v>
                </c:pt>
                <c:pt idx="12">
                  <c:v>6509</c:v>
                </c:pt>
                <c:pt idx="13">
                  <c:v>6529</c:v>
                </c:pt>
                <c:pt idx="14">
                  <c:v>6548</c:v>
                </c:pt>
                <c:pt idx="15">
                  <c:v>6551</c:v>
                </c:pt>
                <c:pt idx="16">
                  <c:v>6506</c:v>
                </c:pt>
                <c:pt idx="17">
                  <c:v>6448</c:v>
                </c:pt>
                <c:pt idx="18">
                  <c:v>6406</c:v>
                </c:pt>
                <c:pt idx="19">
                  <c:v>6378</c:v>
                </c:pt>
                <c:pt idx="20">
                  <c:v>6364</c:v>
                </c:pt>
                <c:pt idx="21">
                  <c:v>6347</c:v>
                </c:pt>
                <c:pt idx="22">
                  <c:v>6321</c:v>
                </c:pt>
                <c:pt idx="23">
                  <c:v>6292</c:v>
                </c:pt>
                <c:pt idx="24">
                  <c:v>6247</c:v>
                </c:pt>
                <c:pt idx="25">
                  <c:v>6211</c:v>
                </c:pt>
                <c:pt idx="26">
                  <c:v>6177</c:v>
                </c:pt>
                <c:pt idx="27">
                  <c:v>6152</c:v>
                </c:pt>
                <c:pt idx="28">
                  <c:v>6108</c:v>
                </c:pt>
                <c:pt idx="29">
                  <c:v>6056</c:v>
                </c:pt>
                <c:pt idx="30">
                  <c:v>6008</c:v>
                </c:pt>
                <c:pt idx="31">
                  <c:v>5972</c:v>
                </c:pt>
                <c:pt idx="32">
                  <c:v>5934</c:v>
                </c:pt>
                <c:pt idx="33">
                  <c:v>5893</c:v>
                </c:pt>
                <c:pt idx="34">
                  <c:v>5848</c:v>
                </c:pt>
                <c:pt idx="35">
                  <c:v>5793</c:v>
                </c:pt>
                <c:pt idx="36">
                  <c:v>5730</c:v>
                </c:pt>
                <c:pt idx="37">
                  <c:v>5681</c:v>
                </c:pt>
                <c:pt idx="38">
                  <c:v>5656</c:v>
                </c:pt>
                <c:pt idx="39">
                  <c:v>5652</c:v>
                </c:pt>
                <c:pt idx="40">
                  <c:v>5645</c:v>
                </c:pt>
                <c:pt idx="41">
                  <c:v>5630</c:v>
                </c:pt>
                <c:pt idx="42">
                  <c:v>5611</c:v>
                </c:pt>
                <c:pt idx="43">
                  <c:v>5589</c:v>
                </c:pt>
                <c:pt idx="44">
                  <c:v>5556</c:v>
                </c:pt>
                <c:pt idx="45">
                  <c:v>5533</c:v>
                </c:pt>
                <c:pt idx="46">
                  <c:v>5533</c:v>
                </c:pt>
                <c:pt idx="47">
                  <c:v>5526</c:v>
                </c:pt>
                <c:pt idx="48">
                  <c:v>5510</c:v>
                </c:pt>
                <c:pt idx="49">
                  <c:v>5477</c:v>
                </c:pt>
                <c:pt idx="50">
                  <c:v>5461</c:v>
                </c:pt>
                <c:pt idx="51">
                  <c:v>5473</c:v>
                </c:pt>
                <c:pt idx="52">
                  <c:v>5479</c:v>
                </c:pt>
                <c:pt idx="53">
                  <c:v>5467</c:v>
                </c:pt>
                <c:pt idx="54">
                  <c:v>5442</c:v>
                </c:pt>
                <c:pt idx="55">
                  <c:v>5434</c:v>
                </c:pt>
                <c:pt idx="56">
                  <c:v>5421</c:v>
                </c:pt>
                <c:pt idx="57">
                  <c:v>5398</c:v>
                </c:pt>
                <c:pt idx="58">
                  <c:v>5377</c:v>
                </c:pt>
                <c:pt idx="59">
                  <c:v>5351</c:v>
                </c:pt>
                <c:pt idx="60">
                  <c:v>5316</c:v>
                </c:pt>
                <c:pt idx="61">
                  <c:v>5266</c:v>
                </c:pt>
                <c:pt idx="62">
                  <c:v>5212</c:v>
                </c:pt>
                <c:pt idx="63">
                  <c:v>5173</c:v>
                </c:pt>
                <c:pt idx="64">
                  <c:v>5138</c:v>
                </c:pt>
                <c:pt idx="65">
                  <c:v>5097</c:v>
                </c:pt>
                <c:pt idx="66">
                  <c:v>5050</c:v>
                </c:pt>
                <c:pt idx="67">
                  <c:v>5022</c:v>
                </c:pt>
                <c:pt idx="68">
                  <c:v>5007</c:v>
                </c:pt>
                <c:pt idx="69">
                  <c:v>4991</c:v>
                </c:pt>
                <c:pt idx="70">
                  <c:v>4972</c:v>
                </c:pt>
                <c:pt idx="71">
                  <c:v>4970</c:v>
                </c:pt>
                <c:pt idx="72">
                  <c:v>4969</c:v>
                </c:pt>
                <c:pt idx="73">
                  <c:v>4944</c:v>
                </c:pt>
                <c:pt idx="74">
                  <c:v>4905</c:v>
                </c:pt>
                <c:pt idx="75">
                  <c:v>4868</c:v>
                </c:pt>
                <c:pt idx="76">
                  <c:v>4839</c:v>
                </c:pt>
                <c:pt idx="77">
                  <c:v>4808</c:v>
                </c:pt>
                <c:pt idx="78">
                  <c:v>4763</c:v>
                </c:pt>
                <c:pt idx="79">
                  <c:v>4721</c:v>
                </c:pt>
                <c:pt idx="80">
                  <c:v>4685</c:v>
                </c:pt>
                <c:pt idx="81">
                  <c:v>4655</c:v>
                </c:pt>
                <c:pt idx="82">
                  <c:v>4620</c:v>
                </c:pt>
                <c:pt idx="83">
                  <c:v>4589</c:v>
                </c:pt>
                <c:pt idx="84">
                  <c:v>4574</c:v>
                </c:pt>
                <c:pt idx="85">
                  <c:v>4561</c:v>
                </c:pt>
                <c:pt idx="86">
                  <c:v>4536</c:v>
                </c:pt>
                <c:pt idx="87">
                  <c:v>4508</c:v>
                </c:pt>
                <c:pt idx="88">
                  <c:v>4492</c:v>
                </c:pt>
                <c:pt idx="89">
                  <c:v>4492</c:v>
                </c:pt>
                <c:pt idx="90">
                  <c:v>4486</c:v>
                </c:pt>
                <c:pt idx="91">
                  <c:v>4479</c:v>
                </c:pt>
                <c:pt idx="92">
                  <c:v>4470</c:v>
                </c:pt>
                <c:pt idx="93">
                  <c:v>4449</c:v>
                </c:pt>
                <c:pt idx="94">
                  <c:v>4414</c:v>
                </c:pt>
                <c:pt idx="95">
                  <c:v>4365</c:v>
                </c:pt>
                <c:pt idx="96">
                  <c:v>4326</c:v>
                </c:pt>
                <c:pt idx="97">
                  <c:v>4310</c:v>
                </c:pt>
                <c:pt idx="98">
                  <c:v>4298</c:v>
                </c:pt>
                <c:pt idx="99">
                  <c:v>4272</c:v>
                </c:pt>
                <c:pt idx="100">
                  <c:v>4227</c:v>
                </c:pt>
                <c:pt idx="101">
                  <c:v>4170</c:v>
                </c:pt>
                <c:pt idx="102">
                  <c:v>4116</c:v>
                </c:pt>
                <c:pt idx="103">
                  <c:v>4074</c:v>
                </c:pt>
                <c:pt idx="104">
                  <c:v>4050</c:v>
                </c:pt>
                <c:pt idx="105">
                  <c:v>4026</c:v>
                </c:pt>
                <c:pt idx="106">
                  <c:v>4007</c:v>
                </c:pt>
                <c:pt idx="107">
                  <c:v>3985</c:v>
                </c:pt>
                <c:pt idx="108">
                  <c:v>3959</c:v>
                </c:pt>
                <c:pt idx="109">
                  <c:v>3943</c:v>
                </c:pt>
                <c:pt idx="110">
                  <c:v>3942</c:v>
                </c:pt>
                <c:pt idx="111">
                  <c:v>3940</c:v>
                </c:pt>
                <c:pt idx="112">
                  <c:v>3937</c:v>
                </c:pt>
                <c:pt idx="113">
                  <c:v>3926</c:v>
                </c:pt>
                <c:pt idx="114">
                  <c:v>3914</c:v>
                </c:pt>
                <c:pt idx="115">
                  <c:v>3899</c:v>
                </c:pt>
                <c:pt idx="116">
                  <c:v>3893</c:v>
                </c:pt>
                <c:pt idx="117">
                  <c:v>3876</c:v>
                </c:pt>
                <c:pt idx="118">
                  <c:v>3850</c:v>
                </c:pt>
                <c:pt idx="119">
                  <c:v>3823</c:v>
                </c:pt>
                <c:pt idx="120">
                  <c:v>3800</c:v>
                </c:pt>
                <c:pt idx="121">
                  <c:v>3769</c:v>
                </c:pt>
                <c:pt idx="122">
                  <c:v>3732</c:v>
                </c:pt>
                <c:pt idx="123">
                  <c:v>3688</c:v>
                </c:pt>
                <c:pt idx="124">
                  <c:v>3646</c:v>
                </c:pt>
                <c:pt idx="125">
                  <c:v>3607</c:v>
                </c:pt>
                <c:pt idx="126">
                  <c:v>3565</c:v>
                </c:pt>
                <c:pt idx="127">
                  <c:v>3528</c:v>
                </c:pt>
                <c:pt idx="128">
                  <c:v>3506</c:v>
                </c:pt>
                <c:pt idx="129">
                  <c:v>3492</c:v>
                </c:pt>
                <c:pt idx="130">
                  <c:v>3473</c:v>
                </c:pt>
                <c:pt idx="131">
                  <c:v>3440</c:v>
                </c:pt>
                <c:pt idx="132">
                  <c:v>3412</c:v>
                </c:pt>
                <c:pt idx="133">
                  <c:v>3401</c:v>
                </c:pt>
                <c:pt idx="134">
                  <c:v>3399</c:v>
                </c:pt>
                <c:pt idx="135">
                  <c:v>3399</c:v>
                </c:pt>
                <c:pt idx="136">
                  <c:v>3388</c:v>
                </c:pt>
                <c:pt idx="137">
                  <c:v>3377</c:v>
                </c:pt>
                <c:pt idx="138">
                  <c:v>3350</c:v>
                </c:pt>
                <c:pt idx="139">
                  <c:v>3315</c:v>
                </c:pt>
                <c:pt idx="140">
                  <c:v>3281</c:v>
                </c:pt>
                <c:pt idx="141">
                  <c:v>3253</c:v>
                </c:pt>
                <c:pt idx="142">
                  <c:v>3233</c:v>
                </c:pt>
                <c:pt idx="143">
                  <c:v>3218</c:v>
                </c:pt>
                <c:pt idx="144">
                  <c:v>3197</c:v>
                </c:pt>
                <c:pt idx="145">
                  <c:v>3174</c:v>
                </c:pt>
                <c:pt idx="146">
                  <c:v>3146</c:v>
                </c:pt>
                <c:pt idx="147">
                  <c:v>3125</c:v>
                </c:pt>
                <c:pt idx="148">
                  <c:v>3109</c:v>
                </c:pt>
                <c:pt idx="149">
                  <c:v>3098</c:v>
                </c:pt>
                <c:pt idx="150">
                  <c:v>3089</c:v>
                </c:pt>
                <c:pt idx="151">
                  <c:v>3079</c:v>
                </c:pt>
                <c:pt idx="152">
                  <c:v>3065</c:v>
                </c:pt>
                <c:pt idx="153">
                  <c:v>3043</c:v>
                </c:pt>
                <c:pt idx="154">
                  <c:v>3000</c:v>
                </c:pt>
                <c:pt idx="155">
                  <c:v>2957</c:v>
                </c:pt>
                <c:pt idx="156">
                  <c:v>2917</c:v>
                </c:pt>
                <c:pt idx="157">
                  <c:v>2879</c:v>
                </c:pt>
                <c:pt idx="158">
                  <c:v>2845</c:v>
                </c:pt>
                <c:pt idx="159">
                  <c:v>2821</c:v>
                </c:pt>
                <c:pt idx="160">
                  <c:v>2805</c:v>
                </c:pt>
                <c:pt idx="161">
                  <c:v>2784</c:v>
                </c:pt>
                <c:pt idx="162">
                  <c:v>2750</c:v>
                </c:pt>
                <c:pt idx="163">
                  <c:v>2720</c:v>
                </c:pt>
                <c:pt idx="164">
                  <c:v>2706</c:v>
                </c:pt>
                <c:pt idx="165">
                  <c:v>2706</c:v>
                </c:pt>
                <c:pt idx="166">
                  <c:v>2701</c:v>
                </c:pt>
                <c:pt idx="167">
                  <c:v>2696</c:v>
                </c:pt>
                <c:pt idx="168">
                  <c:v>2701</c:v>
                </c:pt>
                <c:pt idx="169">
                  <c:v>2709</c:v>
                </c:pt>
                <c:pt idx="170">
                  <c:v>2700</c:v>
                </c:pt>
                <c:pt idx="171">
                  <c:v>2676</c:v>
                </c:pt>
                <c:pt idx="172">
                  <c:v>2656</c:v>
                </c:pt>
                <c:pt idx="173">
                  <c:v>2644</c:v>
                </c:pt>
                <c:pt idx="174">
                  <c:v>2628</c:v>
                </c:pt>
                <c:pt idx="175">
                  <c:v>2601</c:v>
                </c:pt>
                <c:pt idx="176">
                  <c:v>2575</c:v>
                </c:pt>
                <c:pt idx="177">
                  <c:v>2556</c:v>
                </c:pt>
                <c:pt idx="178">
                  <c:v>2537</c:v>
                </c:pt>
                <c:pt idx="179">
                  <c:v>2511</c:v>
                </c:pt>
                <c:pt idx="180">
                  <c:v>2478</c:v>
                </c:pt>
                <c:pt idx="181">
                  <c:v>2447</c:v>
                </c:pt>
                <c:pt idx="182">
                  <c:v>2433</c:v>
                </c:pt>
                <c:pt idx="183">
                  <c:v>2420</c:v>
                </c:pt>
                <c:pt idx="184">
                  <c:v>2403</c:v>
                </c:pt>
                <c:pt idx="185">
                  <c:v>2385</c:v>
                </c:pt>
                <c:pt idx="186">
                  <c:v>2375</c:v>
                </c:pt>
                <c:pt idx="187">
                  <c:v>2358</c:v>
                </c:pt>
                <c:pt idx="188">
                  <c:v>2336</c:v>
                </c:pt>
                <c:pt idx="189">
                  <c:v>2313</c:v>
                </c:pt>
                <c:pt idx="190">
                  <c:v>2294</c:v>
                </c:pt>
                <c:pt idx="191">
                  <c:v>2275</c:v>
                </c:pt>
                <c:pt idx="192">
                  <c:v>2261</c:v>
                </c:pt>
                <c:pt idx="193">
                  <c:v>2248</c:v>
                </c:pt>
                <c:pt idx="194">
                  <c:v>2232</c:v>
                </c:pt>
                <c:pt idx="195">
                  <c:v>2214</c:v>
                </c:pt>
                <c:pt idx="196">
                  <c:v>2197</c:v>
                </c:pt>
                <c:pt idx="197">
                  <c:v>2183</c:v>
                </c:pt>
                <c:pt idx="198">
                  <c:v>2176</c:v>
                </c:pt>
                <c:pt idx="199">
                  <c:v>2168</c:v>
                </c:pt>
                <c:pt idx="200">
                  <c:v>2158</c:v>
                </c:pt>
                <c:pt idx="201">
                  <c:v>2149</c:v>
                </c:pt>
                <c:pt idx="202">
                  <c:v>2136</c:v>
                </c:pt>
                <c:pt idx="203">
                  <c:v>2122</c:v>
                </c:pt>
                <c:pt idx="204">
                  <c:v>2105</c:v>
                </c:pt>
                <c:pt idx="205">
                  <c:v>2088</c:v>
                </c:pt>
                <c:pt idx="206">
                  <c:v>2080</c:v>
                </c:pt>
                <c:pt idx="207">
                  <c:v>2071</c:v>
                </c:pt>
                <c:pt idx="208">
                  <c:v>2049</c:v>
                </c:pt>
                <c:pt idx="209">
                  <c:v>2024</c:v>
                </c:pt>
                <c:pt idx="210">
                  <c:v>2005</c:v>
                </c:pt>
                <c:pt idx="211">
                  <c:v>1991</c:v>
                </c:pt>
                <c:pt idx="212">
                  <c:v>1978</c:v>
                </c:pt>
                <c:pt idx="213">
                  <c:v>1967</c:v>
                </c:pt>
                <c:pt idx="214">
                  <c:v>1956</c:v>
                </c:pt>
                <c:pt idx="215">
                  <c:v>1941</c:v>
                </c:pt>
                <c:pt idx="216">
                  <c:v>1926</c:v>
                </c:pt>
                <c:pt idx="217">
                  <c:v>1912</c:v>
                </c:pt>
                <c:pt idx="218">
                  <c:v>1897</c:v>
                </c:pt>
                <c:pt idx="219">
                  <c:v>1888</c:v>
                </c:pt>
                <c:pt idx="220">
                  <c:v>1882</c:v>
                </c:pt>
                <c:pt idx="221">
                  <c:v>1875</c:v>
                </c:pt>
                <c:pt idx="222">
                  <c:v>1863</c:v>
                </c:pt>
                <c:pt idx="223">
                  <c:v>1852</c:v>
                </c:pt>
                <c:pt idx="224">
                  <c:v>1841</c:v>
                </c:pt>
                <c:pt idx="225">
                  <c:v>1832</c:v>
                </c:pt>
                <c:pt idx="226">
                  <c:v>1822</c:v>
                </c:pt>
                <c:pt idx="227">
                  <c:v>1812</c:v>
                </c:pt>
                <c:pt idx="228">
                  <c:v>1800</c:v>
                </c:pt>
                <c:pt idx="229">
                  <c:v>1785</c:v>
                </c:pt>
                <c:pt idx="230">
                  <c:v>1769</c:v>
                </c:pt>
                <c:pt idx="231">
                  <c:v>1756</c:v>
                </c:pt>
                <c:pt idx="232">
                  <c:v>1744</c:v>
                </c:pt>
                <c:pt idx="233">
                  <c:v>1733</c:v>
                </c:pt>
                <c:pt idx="234">
                  <c:v>1720</c:v>
                </c:pt>
                <c:pt idx="235">
                  <c:v>1700</c:v>
                </c:pt>
                <c:pt idx="236">
                  <c:v>1679</c:v>
                </c:pt>
                <c:pt idx="237">
                  <c:v>1662</c:v>
                </c:pt>
                <c:pt idx="238">
                  <c:v>1651</c:v>
                </c:pt>
                <c:pt idx="239">
                  <c:v>1642</c:v>
                </c:pt>
                <c:pt idx="240">
                  <c:v>1639</c:v>
                </c:pt>
                <c:pt idx="241">
                  <c:v>1640</c:v>
                </c:pt>
                <c:pt idx="242">
                  <c:v>1634</c:v>
                </c:pt>
                <c:pt idx="243">
                  <c:v>1625</c:v>
                </c:pt>
                <c:pt idx="244">
                  <c:v>1615</c:v>
                </c:pt>
                <c:pt idx="245">
                  <c:v>1606</c:v>
                </c:pt>
                <c:pt idx="246">
                  <c:v>1598</c:v>
                </c:pt>
                <c:pt idx="247">
                  <c:v>1591</c:v>
                </c:pt>
                <c:pt idx="248">
                  <c:v>1584</c:v>
                </c:pt>
                <c:pt idx="249">
                  <c:v>1571</c:v>
                </c:pt>
                <c:pt idx="250">
                  <c:v>1558</c:v>
                </c:pt>
                <c:pt idx="251">
                  <c:v>1547</c:v>
                </c:pt>
                <c:pt idx="252">
                  <c:v>1533</c:v>
                </c:pt>
                <c:pt idx="253">
                  <c:v>1521</c:v>
                </c:pt>
                <c:pt idx="254">
                  <c:v>1512</c:v>
                </c:pt>
                <c:pt idx="255">
                  <c:v>1500</c:v>
                </c:pt>
                <c:pt idx="256">
                  <c:v>1488</c:v>
                </c:pt>
                <c:pt idx="257">
                  <c:v>1475</c:v>
                </c:pt>
                <c:pt idx="258">
                  <c:v>1462</c:v>
                </c:pt>
                <c:pt idx="259">
                  <c:v>1445</c:v>
                </c:pt>
                <c:pt idx="260">
                  <c:v>1433</c:v>
                </c:pt>
                <c:pt idx="261">
                  <c:v>1426</c:v>
                </c:pt>
                <c:pt idx="262">
                  <c:v>1420</c:v>
                </c:pt>
                <c:pt idx="263">
                  <c:v>1414</c:v>
                </c:pt>
                <c:pt idx="264">
                  <c:v>1405</c:v>
                </c:pt>
                <c:pt idx="265">
                  <c:v>1391</c:v>
                </c:pt>
                <c:pt idx="266">
                  <c:v>1379</c:v>
                </c:pt>
                <c:pt idx="267">
                  <c:v>1365</c:v>
                </c:pt>
                <c:pt idx="268">
                  <c:v>1351</c:v>
                </c:pt>
                <c:pt idx="269">
                  <c:v>1335</c:v>
                </c:pt>
                <c:pt idx="270">
                  <c:v>1328</c:v>
                </c:pt>
                <c:pt idx="271">
                  <c:v>1320</c:v>
                </c:pt>
                <c:pt idx="272">
                  <c:v>1303</c:v>
                </c:pt>
                <c:pt idx="273">
                  <c:v>1285</c:v>
                </c:pt>
                <c:pt idx="274">
                  <c:v>1269</c:v>
                </c:pt>
                <c:pt idx="275">
                  <c:v>1259</c:v>
                </c:pt>
                <c:pt idx="276">
                  <c:v>1248</c:v>
                </c:pt>
                <c:pt idx="277">
                  <c:v>1238</c:v>
                </c:pt>
                <c:pt idx="278">
                  <c:v>1231</c:v>
                </c:pt>
                <c:pt idx="279">
                  <c:v>1226</c:v>
                </c:pt>
                <c:pt idx="280">
                  <c:v>1225</c:v>
                </c:pt>
                <c:pt idx="281">
                  <c:v>1222</c:v>
                </c:pt>
                <c:pt idx="282">
                  <c:v>1220</c:v>
                </c:pt>
                <c:pt idx="283">
                  <c:v>1223</c:v>
                </c:pt>
                <c:pt idx="284">
                  <c:v>1223</c:v>
                </c:pt>
                <c:pt idx="285">
                  <c:v>1220</c:v>
                </c:pt>
                <c:pt idx="286">
                  <c:v>1214</c:v>
                </c:pt>
                <c:pt idx="287">
                  <c:v>1208</c:v>
                </c:pt>
                <c:pt idx="288">
                  <c:v>1204</c:v>
                </c:pt>
                <c:pt idx="289">
                  <c:v>1197</c:v>
                </c:pt>
                <c:pt idx="290">
                  <c:v>1191</c:v>
                </c:pt>
                <c:pt idx="291">
                  <c:v>1184</c:v>
                </c:pt>
                <c:pt idx="292">
                  <c:v>1171</c:v>
                </c:pt>
                <c:pt idx="293">
                  <c:v>1157</c:v>
                </c:pt>
                <c:pt idx="294">
                  <c:v>1146</c:v>
                </c:pt>
                <c:pt idx="295">
                  <c:v>1131</c:v>
                </c:pt>
                <c:pt idx="296">
                  <c:v>1118</c:v>
                </c:pt>
                <c:pt idx="297">
                  <c:v>1107</c:v>
                </c:pt>
                <c:pt idx="298">
                  <c:v>1096</c:v>
                </c:pt>
                <c:pt idx="299">
                  <c:v>1080</c:v>
                </c:pt>
                <c:pt idx="300">
                  <c:v>1069</c:v>
                </c:pt>
                <c:pt idx="301">
                  <c:v>1061</c:v>
                </c:pt>
                <c:pt idx="302">
                  <c:v>1052</c:v>
                </c:pt>
                <c:pt idx="303">
                  <c:v>1046</c:v>
                </c:pt>
                <c:pt idx="304">
                  <c:v>1039</c:v>
                </c:pt>
                <c:pt idx="305">
                  <c:v>1029</c:v>
                </c:pt>
                <c:pt idx="306">
                  <c:v>1020</c:v>
                </c:pt>
                <c:pt idx="307">
                  <c:v>1016</c:v>
                </c:pt>
                <c:pt idx="308">
                  <c:v>1010</c:v>
                </c:pt>
                <c:pt idx="309">
                  <c:v>1006</c:v>
                </c:pt>
                <c:pt idx="310">
                  <c:v>1006</c:v>
                </c:pt>
                <c:pt idx="311">
                  <c:v>1003</c:v>
                </c:pt>
                <c:pt idx="312">
                  <c:v>996</c:v>
                </c:pt>
                <c:pt idx="313">
                  <c:v>990</c:v>
                </c:pt>
                <c:pt idx="314">
                  <c:v>985</c:v>
                </c:pt>
                <c:pt idx="315">
                  <c:v>977</c:v>
                </c:pt>
                <c:pt idx="316">
                  <c:v>971</c:v>
                </c:pt>
                <c:pt idx="317">
                  <c:v>966</c:v>
                </c:pt>
                <c:pt idx="318">
                  <c:v>960</c:v>
                </c:pt>
                <c:pt idx="319">
                  <c:v>954</c:v>
                </c:pt>
                <c:pt idx="320">
                  <c:v>945</c:v>
                </c:pt>
                <c:pt idx="321">
                  <c:v>936</c:v>
                </c:pt>
                <c:pt idx="322">
                  <c:v>928</c:v>
                </c:pt>
                <c:pt idx="323">
                  <c:v>920</c:v>
                </c:pt>
                <c:pt idx="324">
                  <c:v>912</c:v>
                </c:pt>
                <c:pt idx="325">
                  <c:v>905</c:v>
                </c:pt>
                <c:pt idx="326">
                  <c:v>897</c:v>
                </c:pt>
                <c:pt idx="327">
                  <c:v>892</c:v>
                </c:pt>
                <c:pt idx="328">
                  <c:v>886</c:v>
                </c:pt>
                <c:pt idx="329">
                  <c:v>879</c:v>
                </c:pt>
                <c:pt idx="330">
                  <c:v>873</c:v>
                </c:pt>
                <c:pt idx="331">
                  <c:v>866</c:v>
                </c:pt>
                <c:pt idx="332">
                  <c:v>861</c:v>
                </c:pt>
                <c:pt idx="333">
                  <c:v>859</c:v>
                </c:pt>
                <c:pt idx="334">
                  <c:v>853</c:v>
                </c:pt>
                <c:pt idx="335">
                  <c:v>844</c:v>
                </c:pt>
                <c:pt idx="336">
                  <c:v>835</c:v>
                </c:pt>
                <c:pt idx="337">
                  <c:v>827</c:v>
                </c:pt>
                <c:pt idx="338">
                  <c:v>817</c:v>
                </c:pt>
                <c:pt idx="339">
                  <c:v>808</c:v>
                </c:pt>
                <c:pt idx="340">
                  <c:v>804</c:v>
                </c:pt>
                <c:pt idx="341">
                  <c:v>797</c:v>
                </c:pt>
                <c:pt idx="342">
                  <c:v>792</c:v>
                </c:pt>
                <c:pt idx="343">
                  <c:v>783</c:v>
                </c:pt>
                <c:pt idx="344">
                  <c:v>773</c:v>
                </c:pt>
                <c:pt idx="345">
                  <c:v>768</c:v>
                </c:pt>
                <c:pt idx="346">
                  <c:v>765</c:v>
                </c:pt>
                <c:pt idx="347">
                  <c:v>763</c:v>
                </c:pt>
                <c:pt idx="348">
                  <c:v>759</c:v>
                </c:pt>
                <c:pt idx="349">
                  <c:v>759</c:v>
                </c:pt>
                <c:pt idx="350">
                  <c:v>755</c:v>
                </c:pt>
                <c:pt idx="351">
                  <c:v>749</c:v>
                </c:pt>
                <c:pt idx="352">
                  <c:v>745</c:v>
                </c:pt>
                <c:pt idx="353">
                  <c:v>742</c:v>
                </c:pt>
                <c:pt idx="354">
                  <c:v>742</c:v>
                </c:pt>
                <c:pt idx="355">
                  <c:v>740</c:v>
                </c:pt>
                <c:pt idx="356">
                  <c:v>736</c:v>
                </c:pt>
                <c:pt idx="357">
                  <c:v>730</c:v>
                </c:pt>
                <c:pt idx="358">
                  <c:v>724</c:v>
                </c:pt>
                <c:pt idx="359">
                  <c:v>720</c:v>
                </c:pt>
                <c:pt idx="360">
                  <c:v>712</c:v>
                </c:pt>
                <c:pt idx="361">
                  <c:v>704</c:v>
                </c:pt>
                <c:pt idx="362">
                  <c:v>697</c:v>
                </c:pt>
                <c:pt idx="363">
                  <c:v>689</c:v>
                </c:pt>
                <c:pt idx="364">
                  <c:v>681</c:v>
                </c:pt>
                <c:pt idx="365">
                  <c:v>673</c:v>
                </c:pt>
                <c:pt idx="366">
                  <c:v>664</c:v>
                </c:pt>
                <c:pt idx="367">
                  <c:v>657</c:v>
                </c:pt>
                <c:pt idx="368">
                  <c:v>652</c:v>
                </c:pt>
                <c:pt idx="369">
                  <c:v>646</c:v>
                </c:pt>
                <c:pt idx="370">
                  <c:v>641</c:v>
                </c:pt>
                <c:pt idx="371">
                  <c:v>640</c:v>
                </c:pt>
                <c:pt idx="372">
                  <c:v>638</c:v>
                </c:pt>
                <c:pt idx="373">
                  <c:v>634</c:v>
                </c:pt>
                <c:pt idx="374">
                  <c:v>631</c:v>
                </c:pt>
                <c:pt idx="375">
                  <c:v>628</c:v>
                </c:pt>
                <c:pt idx="376">
                  <c:v>625</c:v>
                </c:pt>
                <c:pt idx="377">
                  <c:v>624</c:v>
                </c:pt>
                <c:pt idx="378">
                  <c:v>621</c:v>
                </c:pt>
                <c:pt idx="379">
                  <c:v>615</c:v>
                </c:pt>
                <c:pt idx="380">
                  <c:v>609</c:v>
                </c:pt>
                <c:pt idx="381">
                  <c:v>604</c:v>
                </c:pt>
                <c:pt idx="382">
                  <c:v>596</c:v>
                </c:pt>
                <c:pt idx="383">
                  <c:v>591</c:v>
                </c:pt>
                <c:pt idx="384">
                  <c:v>586</c:v>
                </c:pt>
                <c:pt idx="385">
                  <c:v>582</c:v>
                </c:pt>
                <c:pt idx="386">
                  <c:v>578</c:v>
                </c:pt>
                <c:pt idx="387">
                  <c:v>575</c:v>
                </c:pt>
                <c:pt idx="388">
                  <c:v>569</c:v>
                </c:pt>
                <c:pt idx="389">
                  <c:v>566</c:v>
                </c:pt>
                <c:pt idx="390">
                  <c:v>565</c:v>
                </c:pt>
                <c:pt idx="391">
                  <c:v>563</c:v>
                </c:pt>
                <c:pt idx="392">
                  <c:v>562</c:v>
                </c:pt>
                <c:pt idx="393">
                  <c:v>561</c:v>
                </c:pt>
                <c:pt idx="394">
                  <c:v>558</c:v>
                </c:pt>
                <c:pt idx="395">
                  <c:v>554</c:v>
                </c:pt>
                <c:pt idx="396">
                  <c:v>549</c:v>
                </c:pt>
                <c:pt idx="397">
                  <c:v>545</c:v>
                </c:pt>
                <c:pt idx="398">
                  <c:v>541</c:v>
                </c:pt>
                <c:pt idx="399">
                  <c:v>538</c:v>
                </c:pt>
                <c:pt idx="400">
                  <c:v>535</c:v>
                </c:pt>
                <c:pt idx="401">
                  <c:v>531</c:v>
                </c:pt>
                <c:pt idx="402">
                  <c:v>525</c:v>
                </c:pt>
                <c:pt idx="403">
                  <c:v>520</c:v>
                </c:pt>
                <c:pt idx="404">
                  <c:v>515</c:v>
                </c:pt>
                <c:pt idx="405">
                  <c:v>513</c:v>
                </c:pt>
                <c:pt idx="406">
                  <c:v>512</c:v>
                </c:pt>
                <c:pt idx="407">
                  <c:v>510</c:v>
                </c:pt>
                <c:pt idx="408">
                  <c:v>509</c:v>
                </c:pt>
                <c:pt idx="409">
                  <c:v>507</c:v>
                </c:pt>
                <c:pt idx="410">
                  <c:v>504</c:v>
                </c:pt>
                <c:pt idx="411">
                  <c:v>501</c:v>
                </c:pt>
                <c:pt idx="412">
                  <c:v>500</c:v>
                </c:pt>
                <c:pt idx="413">
                  <c:v>501</c:v>
                </c:pt>
                <c:pt idx="414">
                  <c:v>500</c:v>
                </c:pt>
                <c:pt idx="415">
                  <c:v>498</c:v>
                </c:pt>
                <c:pt idx="416">
                  <c:v>494</c:v>
                </c:pt>
                <c:pt idx="417">
                  <c:v>491</c:v>
                </c:pt>
                <c:pt idx="418">
                  <c:v>489</c:v>
                </c:pt>
                <c:pt idx="419">
                  <c:v>486</c:v>
                </c:pt>
                <c:pt idx="420">
                  <c:v>484</c:v>
                </c:pt>
                <c:pt idx="421">
                  <c:v>483</c:v>
                </c:pt>
                <c:pt idx="422">
                  <c:v>482</c:v>
                </c:pt>
                <c:pt idx="423">
                  <c:v>480</c:v>
                </c:pt>
                <c:pt idx="424">
                  <c:v>477</c:v>
                </c:pt>
                <c:pt idx="425">
                  <c:v>474</c:v>
                </c:pt>
                <c:pt idx="426">
                  <c:v>470</c:v>
                </c:pt>
                <c:pt idx="427">
                  <c:v>468</c:v>
                </c:pt>
                <c:pt idx="428">
                  <c:v>464</c:v>
                </c:pt>
                <c:pt idx="429">
                  <c:v>460</c:v>
                </c:pt>
                <c:pt idx="430">
                  <c:v>456</c:v>
                </c:pt>
                <c:pt idx="431">
                  <c:v>453</c:v>
                </c:pt>
                <c:pt idx="432">
                  <c:v>447</c:v>
                </c:pt>
                <c:pt idx="433">
                  <c:v>442</c:v>
                </c:pt>
                <c:pt idx="434">
                  <c:v>439</c:v>
                </c:pt>
                <c:pt idx="435">
                  <c:v>435</c:v>
                </c:pt>
                <c:pt idx="436">
                  <c:v>432</c:v>
                </c:pt>
                <c:pt idx="437">
                  <c:v>432</c:v>
                </c:pt>
                <c:pt idx="438">
                  <c:v>431</c:v>
                </c:pt>
                <c:pt idx="439">
                  <c:v>428</c:v>
                </c:pt>
                <c:pt idx="440">
                  <c:v>425</c:v>
                </c:pt>
                <c:pt idx="441">
                  <c:v>422</c:v>
                </c:pt>
                <c:pt idx="442">
                  <c:v>420</c:v>
                </c:pt>
                <c:pt idx="443">
                  <c:v>417</c:v>
                </c:pt>
                <c:pt idx="444">
                  <c:v>414</c:v>
                </c:pt>
                <c:pt idx="445">
                  <c:v>411</c:v>
                </c:pt>
                <c:pt idx="446">
                  <c:v>409</c:v>
                </c:pt>
                <c:pt idx="447">
                  <c:v>405</c:v>
                </c:pt>
                <c:pt idx="448">
                  <c:v>399</c:v>
                </c:pt>
                <c:pt idx="449">
                  <c:v>396</c:v>
                </c:pt>
                <c:pt idx="450">
                  <c:v>393</c:v>
                </c:pt>
                <c:pt idx="451">
                  <c:v>391</c:v>
                </c:pt>
                <c:pt idx="452">
                  <c:v>389</c:v>
                </c:pt>
                <c:pt idx="453">
                  <c:v>387</c:v>
                </c:pt>
                <c:pt idx="454">
                  <c:v>387</c:v>
                </c:pt>
                <c:pt idx="455">
                  <c:v>386</c:v>
                </c:pt>
                <c:pt idx="456">
                  <c:v>385</c:v>
                </c:pt>
                <c:pt idx="457">
                  <c:v>383</c:v>
                </c:pt>
                <c:pt idx="458">
                  <c:v>383</c:v>
                </c:pt>
                <c:pt idx="459">
                  <c:v>382</c:v>
                </c:pt>
                <c:pt idx="460">
                  <c:v>381</c:v>
                </c:pt>
                <c:pt idx="461">
                  <c:v>380</c:v>
                </c:pt>
                <c:pt idx="462">
                  <c:v>380</c:v>
                </c:pt>
                <c:pt idx="463">
                  <c:v>379</c:v>
                </c:pt>
                <c:pt idx="464">
                  <c:v>377</c:v>
                </c:pt>
                <c:pt idx="465">
                  <c:v>373</c:v>
                </c:pt>
                <c:pt idx="466">
                  <c:v>370</c:v>
                </c:pt>
                <c:pt idx="467">
                  <c:v>365</c:v>
                </c:pt>
                <c:pt idx="468">
                  <c:v>363</c:v>
                </c:pt>
                <c:pt idx="469">
                  <c:v>359</c:v>
                </c:pt>
                <c:pt idx="470">
                  <c:v>356</c:v>
                </c:pt>
                <c:pt idx="471">
                  <c:v>354</c:v>
                </c:pt>
                <c:pt idx="472">
                  <c:v>352</c:v>
                </c:pt>
                <c:pt idx="473">
                  <c:v>349</c:v>
                </c:pt>
                <c:pt idx="474">
                  <c:v>347</c:v>
                </c:pt>
                <c:pt idx="475">
                  <c:v>344</c:v>
                </c:pt>
                <c:pt idx="476">
                  <c:v>344</c:v>
                </c:pt>
                <c:pt idx="477">
                  <c:v>343</c:v>
                </c:pt>
                <c:pt idx="478">
                  <c:v>342</c:v>
                </c:pt>
                <c:pt idx="479">
                  <c:v>340</c:v>
                </c:pt>
                <c:pt idx="480">
                  <c:v>339</c:v>
                </c:pt>
                <c:pt idx="481">
                  <c:v>336</c:v>
                </c:pt>
                <c:pt idx="482">
                  <c:v>334</c:v>
                </c:pt>
                <c:pt idx="483">
                  <c:v>333</c:v>
                </c:pt>
                <c:pt idx="484">
                  <c:v>334</c:v>
                </c:pt>
                <c:pt idx="485">
                  <c:v>333</c:v>
                </c:pt>
                <c:pt idx="486">
                  <c:v>332</c:v>
                </c:pt>
                <c:pt idx="487">
                  <c:v>331</c:v>
                </c:pt>
                <c:pt idx="488">
                  <c:v>330</c:v>
                </c:pt>
                <c:pt idx="489">
                  <c:v>329</c:v>
                </c:pt>
                <c:pt idx="490">
                  <c:v>330</c:v>
                </c:pt>
                <c:pt idx="491">
                  <c:v>329</c:v>
                </c:pt>
                <c:pt idx="492">
                  <c:v>328</c:v>
                </c:pt>
                <c:pt idx="493">
                  <c:v>328</c:v>
                </c:pt>
                <c:pt idx="494">
                  <c:v>325</c:v>
                </c:pt>
                <c:pt idx="495">
                  <c:v>323</c:v>
                </c:pt>
                <c:pt idx="496">
                  <c:v>320</c:v>
                </c:pt>
                <c:pt idx="497">
                  <c:v>319</c:v>
                </c:pt>
                <c:pt idx="498">
                  <c:v>317</c:v>
                </c:pt>
                <c:pt idx="499">
                  <c:v>316</c:v>
                </c:pt>
                <c:pt idx="500">
                  <c:v>314</c:v>
                </c:pt>
                <c:pt idx="501">
                  <c:v>311</c:v>
                </c:pt>
                <c:pt idx="502">
                  <c:v>311</c:v>
                </c:pt>
                <c:pt idx="503">
                  <c:v>311</c:v>
                </c:pt>
                <c:pt idx="504">
                  <c:v>309</c:v>
                </c:pt>
                <c:pt idx="505">
                  <c:v>310</c:v>
                </c:pt>
                <c:pt idx="506">
                  <c:v>308</c:v>
                </c:pt>
                <c:pt idx="507">
                  <c:v>307</c:v>
                </c:pt>
                <c:pt idx="508">
                  <c:v>306</c:v>
                </c:pt>
                <c:pt idx="509">
                  <c:v>304</c:v>
                </c:pt>
                <c:pt idx="510">
                  <c:v>304</c:v>
                </c:pt>
                <c:pt idx="511">
                  <c:v>303</c:v>
                </c:pt>
                <c:pt idx="512">
                  <c:v>304</c:v>
                </c:pt>
                <c:pt idx="513">
                  <c:v>302</c:v>
                </c:pt>
                <c:pt idx="514">
                  <c:v>301</c:v>
                </c:pt>
                <c:pt idx="515">
                  <c:v>300</c:v>
                </c:pt>
                <c:pt idx="516">
                  <c:v>298</c:v>
                </c:pt>
                <c:pt idx="517">
                  <c:v>296</c:v>
                </c:pt>
                <c:pt idx="518">
                  <c:v>294</c:v>
                </c:pt>
                <c:pt idx="519">
                  <c:v>292</c:v>
                </c:pt>
                <c:pt idx="520">
                  <c:v>292</c:v>
                </c:pt>
                <c:pt idx="521">
                  <c:v>290</c:v>
                </c:pt>
                <c:pt idx="522">
                  <c:v>289</c:v>
                </c:pt>
                <c:pt idx="523">
                  <c:v>286</c:v>
                </c:pt>
                <c:pt idx="524">
                  <c:v>284</c:v>
                </c:pt>
                <c:pt idx="525">
                  <c:v>282</c:v>
                </c:pt>
                <c:pt idx="526">
                  <c:v>281</c:v>
                </c:pt>
                <c:pt idx="527">
                  <c:v>280</c:v>
                </c:pt>
                <c:pt idx="528">
                  <c:v>280</c:v>
                </c:pt>
                <c:pt idx="529">
                  <c:v>280</c:v>
                </c:pt>
                <c:pt idx="530">
                  <c:v>280</c:v>
                </c:pt>
                <c:pt idx="531">
                  <c:v>279</c:v>
                </c:pt>
                <c:pt idx="532">
                  <c:v>277</c:v>
                </c:pt>
                <c:pt idx="533">
                  <c:v>274</c:v>
                </c:pt>
                <c:pt idx="534">
                  <c:v>272</c:v>
                </c:pt>
                <c:pt idx="535">
                  <c:v>272</c:v>
                </c:pt>
                <c:pt idx="536">
                  <c:v>272</c:v>
                </c:pt>
                <c:pt idx="537">
                  <c:v>273</c:v>
                </c:pt>
                <c:pt idx="538">
                  <c:v>271</c:v>
                </c:pt>
                <c:pt idx="539">
                  <c:v>270</c:v>
                </c:pt>
                <c:pt idx="540">
                  <c:v>269</c:v>
                </c:pt>
                <c:pt idx="541">
                  <c:v>267</c:v>
                </c:pt>
                <c:pt idx="542">
                  <c:v>265</c:v>
                </c:pt>
                <c:pt idx="543">
                  <c:v>264</c:v>
                </c:pt>
                <c:pt idx="544">
                  <c:v>266</c:v>
                </c:pt>
                <c:pt idx="545">
                  <c:v>266</c:v>
                </c:pt>
                <c:pt idx="546">
                  <c:v>265</c:v>
                </c:pt>
                <c:pt idx="547">
                  <c:v>265</c:v>
                </c:pt>
                <c:pt idx="548">
                  <c:v>264</c:v>
                </c:pt>
                <c:pt idx="549">
                  <c:v>265</c:v>
                </c:pt>
                <c:pt idx="550">
                  <c:v>264</c:v>
                </c:pt>
                <c:pt idx="551">
                  <c:v>263</c:v>
                </c:pt>
                <c:pt idx="552">
                  <c:v>263</c:v>
                </c:pt>
                <c:pt idx="553">
                  <c:v>265</c:v>
                </c:pt>
                <c:pt idx="554">
                  <c:v>264</c:v>
                </c:pt>
                <c:pt idx="555">
                  <c:v>263</c:v>
                </c:pt>
                <c:pt idx="556">
                  <c:v>263</c:v>
                </c:pt>
                <c:pt idx="557">
                  <c:v>261</c:v>
                </c:pt>
                <c:pt idx="558">
                  <c:v>260</c:v>
                </c:pt>
                <c:pt idx="559">
                  <c:v>258</c:v>
                </c:pt>
                <c:pt idx="560">
                  <c:v>256</c:v>
                </c:pt>
                <c:pt idx="561">
                  <c:v>254</c:v>
                </c:pt>
                <c:pt idx="562">
                  <c:v>252</c:v>
                </c:pt>
                <c:pt idx="563">
                  <c:v>251</c:v>
                </c:pt>
                <c:pt idx="564">
                  <c:v>250</c:v>
                </c:pt>
                <c:pt idx="565">
                  <c:v>251</c:v>
                </c:pt>
                <c:pt idx="566">
                  <c:v>250</c:v>
                </c:pt>
                <c:pt idx="567">
                  <c:v>249</c:v>
                </c:pt>
                <c:pt idx="568">
                  <c:v>248</c:v>
                </c:pt>
                <c:pt idx="569">
                  <c:v>248</c:v>
                </c:pt>
                <c:pt idx="570">
                  <c:v>247</c:v>
                </c:pt>
                <c:pt idx="571">
                  <c:v>247</c:v>
                </c:pt>
                <c:pt idx="572">
                  <c:v>246</c:v>
                </c:pt>
                <c:pt idx="573">
                  <c:v>246</c:v>
                </c:pt>
                <c:pt idx="574">
                  <c:v>246</c:v>
                </c:pt>
                <c:pt idx="575">
                  <c:v>245</c:v>
                </c:pt>
                <c:pt idx="576">
                  <c:v>244</c:v>
                </c:pt>
                <c:pt idx="577">
                  <c:v>242</c:v>
                </c:pt>
                <c:pt idx="578">
                  <c:v>241</c:v>
                </c:pt>
                <c:pt idx="579">
                  <c:v>241</c:v>
                </c:pt>
                <c:pt idx="580">
                  <c:v>241</c:v>
                </c:pt>
                <c:pt idx="581">
                  <c:v>241</c:v>
                </c:pt>
                <c:pt idx="582">
                  <c:v>242</c:v>
                </c:pt>
                <c:pt idx="583">
                  <c:v>242</c:v>
                </c:pt>
                <c:pt idx="584">
                  <c:v>243</c:v>
                </c:pt>
                <c:pt idx="585">
                  <c:v>242</c:v>
                </c:pt>
                <c:pt idx="586">
                  <c:v>242</c:v>
                </c:pt>
                <c:pt idx="587">
                  <c:v>241</c:v>
                </c:pt>
                <c:pt idx="588">
                  <c:v>241</c:v>
                </c:pt>
                <c:pt idx="589">
                  <c:v>240</c:v>
                </c:pt>
                <c:pt idx="590">
                  <c:v>239</c:v>
                </c:pt>
                <c:pt idx="591">
                  <c:v>239</c:v>
                </c:pt>
                <c:pt idx="592">
                  <c:v>238</c:v>
                </c:pt>
                <c:pt idx="593">
                  <c:v>236</c:v>
                </c:pt>
                <c:pt idx="594">
                  <c:v>235</c:v>
                </c:pt>
                <c:pt idx="595">
                  <c:v>236</c:v>
                </c:pt>
                <c:pt idx="596">
                  <c:v>234</c:v>
                </c:pt>
                <c:pt idx="597">
                  <c:v>234</c:v>
                </c:pt>
                <c:pt idx="598">
                  <c:v>233</c:v>
                </c:pt>
                <c:pt idx="599">
                  <c:v>233</c:v>
                </c:pt>
              </c:numCache>
            </c:numRef>
          </c:yVal>
          <c:smooth val="1"/>
        </c:ser>
        <c:ser>
          <c:idx val="7"/>
          <c:order val="2"/>
          <c:tx>
            <c:v>i=7</c:v>
          </c:tx>
          <c:spPr>
            <a:ln w="12700"/>
          </c:spPr>
          <c:marker>
            <c:symbol val="none"/>
          </c:marker>
          <c:xVal>
            <c:numRef>
              <c:f>flat_bigave!$A$3:$A$451</c:f>
              <c:numCache>
                <c:formatCode>General</c:formatCode>
                <c:ptCount val="449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</c:numCache>
            </c:numRef>
          </c:xVal>
          <c:yVal>
            <c:numRef>
              <c:f>flat_bigave!$AO$3:$AO$451</c:f>
              <c:numCache>
                <c:formatCode>General</c:formatCode>
                <c:ptCount val="449"/>
                <c:pt idx="0">
                  <c:v>6881</c:v>
                </c:pt>
                <c:pt idx="1">
                  <c:v>7011</c:v>
                </c:pt>
                <c:pt idx="2">
                  <c:v>7036</c:v>
                </c:pt>
                <c:pt idx="3">
                  <c:v>6991</c:v>
                </c:pt>
                <c:pt idx="4">
                  <c:v>6940</c:v>
                </c:pt>
                <c:pt idx="5">
                  <c:v>6904</c:v>
                </c:pt>
                <c:pt idx="6">
                  <c:v>6867</c:v>
                </c:pt>
                <c:pt idx="7">
                  <c:v>6837</c:v>
                </c:pt>
                <c:pt idx="8">
                  <c:v>6815</c:v>
                </c:pt>
                <c:pt idx="9">
                  <c:v>6801</c:v>
                </c:pt>
                <c:pt idx="10">
                  <c:v>6793</c:v>
                </c:pt>
                <c:pt idx="11">
                  <c:v>6788</c:v>
                </c:pt>
                <c:pt idx="12">
                  <c:v>6776</c:v>
                </c:pt>
                <c:pt idx="13">
                  <c:v>6773</c:v>
                </c:pt>
                <c:pt idx="14">
                  <c:v>6780</c:v>
                </c:pt>
                <c:pt idx="15">
                  <c:v>6786</c:v>
                </c:pt>
                <c:pt idx="16">
                  <c:v>6789</c:v>
                </c:pt>
                <c:pt idx="17">
                  <c:v>6783</c:v>
                </c:pt>
                <c:pt idx="18">
                  <c:v>6761</c:v>
                </c:pt>
                <c:pt idx="19">
                  <c:v>6731</c:v>
                </c:pt>
                <c:pt idx="20">
                  <c:v>6702</c:v>
                </c:pt>
                <c:pt idx="21">
                  <c:v>6670</c:v>
                </c:pt>
                <c:pt idx="22">
                  <c:v>6617</c:v>
                </c:pt>
                <c:pt idx="23">
                  <c:v>6564</c:v>
                </c:pt>
                <c:pt idx="24">
                  <c:v>6519</c:v>
                </c:pt>
                <c:pt idx="25">
                  <c:v>6488</c:v>
                </c:pt>
                <c:pt idx="26">
                  <c:v>6470</c:v>
                </c:pt>
                <c:pt idx="27">
                  <c:v>6453</c:v>
                </c:pt>
                <c:pt idx="28">
                  <c:v>6421</c:v>
                </c:pt>
                <c:pt idx="29">
                  <c:v>6398</c:v>
                </c:pt>
                <c:pt idx="30">
                  <c:v>6377</c:v>
                </c:pt>
                <c:pt idx="31">
                  <c:v>6344</c:v>
                </c:pt>
                <c:pt idx="32">
                  <c:v>6307</c:v>
                </c:pt>
                <c:pt idx="33">
                  <c:v>6288</c:v>
                </c:pt>
                <c:pt idx="34">
                  <c:v>6281</c:v>
                </c:pt>
                <c:pt idx="35">
                  <c:v>6266</c:v>
                </c:pt>
                <c:pt idx="36">
                  <c:v>6231</c:v>
                </c:pt>
                <c:pt idx="37">
                  <c:v>6185</c:v>
                </c:pt>
                <c:pt idx="38">
                  <c:v>6129</c:v>
                </c:pt>
                <c:pt idx="39">
                  <c:v>6102</c:v>
                </c:pt>
                <c:pt idx="40">
                  <c:v>6081</c:v>
                </c:pt>
                <c:pt idx="41">
                  <c:v>6048</c:v>
                </c:pt>
                <c:pt idx="42">
                  <c:v>6013</c:v>
                </c:pt>
                <c:pt idx="43">
                  <c:v>5988</c:v>
                </c:pt>
                <c:pt idx="44">
                  <c:v>5969</c:v>
                </c:pt>
                <c:pt idx="45">
                  <c:v>5931</c:v>
                </c:pt>
                <c:pt idx="46">
                  <c:v>5890</c:v>
                </c:pt>
                <c:pt idx="47">
                  <c:v>5859</c:v>
                </c:pt>
                <c:pt idx="48">
                  <c:v>5836</c:v>
                </c:pt>
                <c:pt idx="49">
                  <c:v>5808</c:v>
                </c:pt>
                <c:pt idx="50">
                  <c:v>5778</c:v>
                </c:pt>
                <c:pt idx="51">
                  <c:v>5768</c:v>
                </c:pt>
                <c:pt idx="52">
                  <c:v>5764</c:v>
                </c:pt>
                <c:pt idx="53">
                  <c:v>5756</c:v>
                </c:pt>
                <c:pt idx="54">
                  <c:v>5726</c:v>
                </c:pt>
                <c:pt idx="55">
                  <c:v>5680</c:v>
                </c:pt>
                <c:pt idx="56">
                  <c:v>5639</c:v>
                </c:pt>
                <c:pt idx="57">
                  <c:v>5609</c:v>
                </c:pt>
                <c:pt idx="58">
                  <c:v>5584</c:v>
                </c:pt>
                <c:pt idx="59">
                  <c:v>5559</c:v>
                </c:pt>
                <c:pt idx="60">
                  <c:v>5537</c:v>
                </c:pt>
                <c:pt idx="61">
                  <c:v>5515</c:v>
                </c:pt>
                <c:pt idx="62">
                  <c:v>5472</c:v>
                </c:pt>
                <c:pt idx="63">
                  <c:v>5431</c:v>
                </c:pt>
                <c:pt idx="64">
                  <c:v>5388</c:v>
                </c:pt>
                <c:pt idx="65">
                  <c:v>5349</c:v>
                </c:pt>
                <c:pt idx="66">
                  <c:v>5313</c:v>
                </c:pt>
                <c:pt idx="67">
                  <c:v>5299</c:v>
                </c:pt>
                <c:pt idx="68">
                  <c:v>5285</c:v>
                </c:pt>
                <c:pt idx="69">
                  <c:v>5260</c:v>
                </c:pt>
                <c:pt idx="70">
                  <c:v>5224</c:v>
                </c:pt>
                <c:pt idx="71">
                  <c:v>5189</c:v>
                </c:pt>
                <c:pt idx="72">
                  <c:v>5149</c:v>
                </c:pt>
                <c:pt idx="73">
                  <c:v>5110</c:v>
                </c:pt>
                <c:pt idx="74">
                  <c:v>5061</c:v>
                </c:pt>
                <c:pt idx="75">
                  <c:v>5017</c:v>
                </c:pt>
                <c:pt idx="76">
                  <c:v>4988</c:v>
                </c:pt>
                <c:pt idx="77">
                  <c:v>4969</c:v>
                </c:pt>
                <c:pt idx="78">
                  <c:v>4938</c:v>
                </c:pt>
                <c:pt idx="79">
                  <c:v>4907</c:v>
                </c:pt>
                <c:pt idx="80">
                  <c:v>4879</c:v>
                </c:pt>
                <c:pt idx="81">
                  <c:v>4860</c:v>
                </c:pt>
                <c:pt idx="82">
                  <c:v>4848</c:v>
                </c:pt>
                <c:pt idx="83">
                  <c:v>4838</c:v>
                </c:pt>
                <c:pt idx="84">
                  <c:v>4818</c:v>
                </c:pt>
                <c:pt idx="85">
                  <c:v>4804</c:v>
                </c:pt>
                <c:pt idx="86">
                  <c:v>4794</c:v>
                </c:pt>
                <c:pt idx="87">
                  <c:v>4776</c:v>
                </c:pt>
                <c:pt idx="88">
                  <c:v>4764</c:v>
                </c:pt>
                <c:pt idx="89">
                  <c:v>4758</c:v>
                </c:pt>
                <c:pt idx="90">
                  <c:v>4751</c:v>
                </c:pt>
                <c:pt idx="91">
                  <c:v>4742</c:v>
                </c:pt>
                <c:pt idx="92">
                  <c:v>4726</c:v>
                </c:pt>
                <c:pt idx="93">
                  <c:v>4698</c:v>
                </c:pt>
                <c:pt idx="94">
                  <c:v>4659</c:v>
                </c:pt>
                <c:pt idx="95">
                  <c:v>4628</c:v>
                </c:pt>
                <c:pt idx="96">
                  <c:v>4593</c:v>
                </c:pt>
                <c:pt idx="97">
                  <c:v>4565</c:v>
                </c:pt>
                <c:pt idx="98">
                  <c:v>4539</c:v>
                </c:pt>
                <c:pt idx="99">
                  <c:v>4495</c:v>
                </c:pt>
                <c:pt idx="100">
                  <c:v>4447</c:v>
                </c:pt>
                <c:pt idx="101">
                  <c:v>4399</c:v>
                </c:pt>
                <c:pt idx="102">
                  <c:v>4359</c:v>
                </c:pt>
                <c:pt idx="103">
                  <c:v>4327</c:v>
                </c:pt>
                <c:pt idx="104">
                  <c:v>4296</c:v>
                </c:pt>
                <c:pt idx="105">
                  <c:v>4274</c:v>
                </c:pt>
                <c:pt idx="106">
                  <c:v>4251</c:v>
                </c:pt>
                <c:pt idx="107">
                  <c:v>4234</c:v>
                </c:pt>
                <c:pt idx="108">
                  <c:v>4210</c:v>
                </c:pt>
                <c:pt idx="109">
                  <c:v>4185</c:v>
                </c:pt>
                <c:pt idx="110">
                  <c:v>4174</c:v>
                </c:pt>
                <c:pt idx="111">
                  <c:v>4161</c:v>
                </c:pt>
                <c:pt idx="112">
                  <c:v>4150</c:v>
                </c:pt>
                <c:pt idx="113">
                  <c:v>4129</c:v>
                </c:pt>
                <c:pt idx="114">
                  <c:v>4102</c:v>
                </c:pt>
                <c:pt idx="115">
                  <c:v>4085</c:v>
                </c:pt>
                <c:pt idx="116">
                  <c:v>4073</c:v>
                </c:pt>
                <c:pt idx="117">
                  <c:v>4056</c:v>
                </c:pt>
                <c:pt idx="118">
                  <c:v>4031</c:v>
                </c:pt>
                <c:pt idx="119">
                  <c:v>4008</c:v>
                </c:pt>
                <c:pt idx="120">
                  <c:v>3973</c:v>
                </c:pt>
                <c:pt idx="121">
                  <c:v>3942</c:v>
                </c:pt>
                <c:pt idx="122">
                  <c:v>3909</c:v>
                </c:pt>
                <c:pt idx="123">
                  <c:v>3866</c:v>
                </c:pt>
                <c:pt idx="124">
                  <c:v>3823</c:v>
                </c:pt>
                <c:pt idx="125">
                  <c:v>3785</c:v>
                </c:pt>
                <c:pt idx="126">
                  <c:v>3749</c:v>
                </c:pt>
                <c:pt idx="127">
                  <c:v>3721</c:v>
                </c:pt>
                <c:pt idx="128">
                  <c:v>3711</c:v>
                </c:pt>
                <c:pt idx="129">
                  <c:v>3709</c:v>
                </c:pt>
                <c:pt idx="130">
                  <c:v>3693</c:v>
                </c:pt>
                <c:pt idx="131">
                  <c:v>3681</c:v>
                </c:pt>
                <c:pt idx="132">
                  <c:v>3665</c:v>
                </c:pt>
                <c:pt idx="133">
                  <c:v>3662</c:v>
                </c:pt>
                <c:pt idx="134">
                  <c:v>3664</c:v>
                </c:pt>
                <c:pt idx="135">
                  <c:v>3670</c:v>
                </c:pt>
                <c:pt idx="136">
                  <c:v>3663</c:v>
                </c:pt>
                <c:pt idx="137">
                  <c:v>3646</c:v>
                </c:pt>
                <c:pt idx="138">
                  <c:v>3606</c:v>
                </c:pt>
                <c:pt idx="139">
                  <c:v>3549</c:v>
                </c:pt>
                <c:pt idx="140">
                  <c:v>3494</c:v>
                </c:pt>
                <c:pt idx="141">
                  <c:v>3462</c:v>
                </c:pt>
                <c:pt idx="142">
                  <c:v>3441</c:v>
                </c:pt>
                <c:pt idx="143">
                  <c:v>3410</c:v>
                </c:pt>
                <c:pt idx="144">
                  <c:v>3367</c:v>
                </c:pt>
                <c:pt idx="145">
                  <c:v>3334</c:v>
                </c:pt>
                <c:pt idx="146">
                  <c:v>3306</c:v>
                </c:pt>
                <c:pt idx="147">
                  <c:v>3299</c:v>
                </c:pt>
                <c:pt idx="148">
                  <c:v>3296</c:v>
                </c:pt>
                <c:pt idx="149">
                  <c:v>3295</c:v>
                </c:pt>
                <c:pt idx="150">
                  <c:v>3288</c:v>
                </c:pt>
                <c:pt idx="151">
                  <c:v>3278</c:v>
                </c:pt>
                <c:pt idx="152">
                  <c:v>3267</c:v>
                </c:pt>
                <c:pt idx="153">
                  <c:v>3250</c:v>
                </c:pt>
                <c:pt idx="154">
                  <c:v>3236</c:v>
                </c:pt>
                <c:pt idx="155">
                  <c:v>3224</c:v>
                </c:pt>
                <c:pt idx="156">
                  <c:v>3201</c:v>
                </c:pt>
                <c:pt idx="157">
                  <c:v>3166</c:v>
                </c:pt>
                <c:pt idx="158">
                  <c:v>3109</c:v>
                </c:pt>
                <c:pt idx="159">
                  <c:v>3050</c:v>
                </c:pt>
                <c:pt idx="160">
                  <c:v>3005</c:v>
                </c:pt>
                <c:pt idx="161">
                  <c:v>2974</c:v>
                </c:pt>
                <c:pt idx="162">
                  <c:v>2946</c:v>
                </c:pt>
                <c:pt idx="163">
                  <c:v>2910</c:v>
                </c:pt>
                <c:pt idx="164">
                  <c:v>2875</c:v>
                </c:pt>
                <c:pt idx="165">
                  <c:v>2845</c:v>
                </c:pt>
                <c:pt idx="166">
                  <c:v>2814</c:v>
                </c:pt>
                <c:pt idx="167">
                  <c:v>2789</c:v>
                </c:pt>
                <c:pt idx="168">
                  <c:v>2766</c:v>
                </c:pt>
                <c:pt idx="169">
                  <c:v>2759</c:v>
                </c:pt>
                <c:pt idx="170">
                  <c:v>2760</c:v>
                </c:pt>
                <c:pt idx="171">
                  <c:v>2763</c:v>
                </c:pt>
                <c:pt idx="172">
                  <c:v>2769</c:v>
                </c:pt>
                <c:pt idx="173">
                  <c:v>2772</c:v>
                </c:pt>
                <c:pt idx="174">
                  <c:v>2763</c:v>
                </c:pt>
                <c:pt idx="175">
                  <c:v>2751</c:v>
                </c:pt>
                <c:pt idx="176">
                  <c:v>2733</c:v>
                </c:pt>
                <c:pt idx="177">
                  <c:v>2713</c:v>
                </c:pt>
                <c:pt idx="178">
                  <c:v>2690</c:v>
                </c:pt>
                <c:pt idx="179">
                  <c:v>2679</c:v>
                </c:pt>
                <c:pt idx="180">
                  <c:v>2667</c:v>
                </c:pt>
                <c:pt idx="181">
                  <c:v>2645</c:v>
                </c:pt>
                <c:pt idx="182">
                  <c:v>2614</c:v>
                </c:pt>
                <c:pt idx="183">
                  <c:v>2577</c:v>
                </c:pt>
                <c:pt idx="184">
                  <c:v>2544</c:v>
                </c:pt>
                <c:pt idx="185">
                  <c:v>2519</c:v>
                </c:pt>
                <c:pt idx="186">
                  <c:v>2498</c:v>
                </c:pt>
                <c:pt idx="187">
                  <c:v>2485</c:v>
                </c:pt>
                <c:pt idx="188">
                  <c:v>2473</c:v>
                </c:pt>
                <c:pt idx="189">
                  <c:v>2461</c:v>
                </c:pt>
                <c:pt idx="190">
                  <c:v>2435</c:v>
                </c:pt>
                <c:pt idx="191">
                  <c:v>2407</c:v>
                </c:pt>
                <c:pt idx="192">
                  <c:v>2382</c:v>
                </c:pt>
                <c:pt idx="193">
                  <c:v>2361</c:v>
                </c:pt>
                <c:pt idx="194">
                  <c:v>2343</c:v>
                </c:pt>
                <c:pt idx="195">
                  <c:v>2321</c:v>
                </c:pt>
                <c:pt idx="196">
                  <c:v>2301</c:v>
                </c:pt>
                <c:pt idx="197">
                  <c:v>2290</c:v>
                </c:pt>
                <c:pt idx="198">
                  <c:v>2280</c:v>
                </c:pt>
                <c:pt idx="199">
                  <c:v>2268</c:v>
                </c:pt>
                <c:pt idx="200">
                  <c:v>2247</c:v>
                </c:pt>
                <c:pt idx="201">
                  <c:v>2231</c:v>
                </c:pt>
                <c:pt idx="202">
                  <c:v>2217</c:v>
                </c:pt>
                <c:pt idx="203">
                  <c:v>2201</c:v>
                </c:pt>
                <c:pt idx="204">
                  <c:v>2185</c:v>
                </c:pt>
                <c:pt idx="205">
                  <c:v>2167</c:v>
                </c:pt>
                <c:pt idx="206">
                  <c:v>2155</c:v>
                </c:pt>
                <c:pt idx="207">
                  <c:v>2144</c:v>
                </c:pt>
                <c:pt idx="208">
                  <c:v>2127</c:v>
                </c:pt>
                <c:pt idx="209">
                  <c:v>2104</c:v>
                </c:pt>
                <c:pt idx="210">
                  <c:v>2081</c:v>
                </c:pt>
                <c:pt idx="211">
                  <c:v>2066</c:v>
                </c:pt>
                <c:pt idx="212">
                  <c:v>2052</c:v>
                </c:pt>
                <c:pt idx="213">
                  <c:v>2044</c:v>
                </c:pt>
                <c:pt idx="214">
                  <c:v>2039</c:v>
                </c:pt>
                <c:pt idx="215">
                  <c:v>2028</c:v>
                </c:pt>
                <c:pt idx="216">
                  <c:v>2013</c:v>
                </c:pt>
                <c:pt idx="217">
                  <c:v>1998</c:v>
                </c:pt>
                <c:pt idx="218">
                  <c:v>1987</c:v>
                </c:pt>
                <c:pt idx="219">
                  <c:v>1978</c:v>
                </c:pt>
                <c:pt idx="220">
                  <c:v>1972</c:v>
                </c:pt>
                <c:pt idx="221">
                  <c:v>1969</c:v>
                </c:pt>
                <c:pt idx="222">
                  <c:v>1962</c:v>
                </c:pt>
                <c:pt idx="223">
                  <c:v>1952</c:v>
                </c:pt>
                <c:pt idx="224">
                  <c:v>1940</c:v>
                </c:pt>
                <c:pt idx="225">
                  <c:v>1928</c:v>
                </c:pt>
                <c:pt idx="226">
                  <c:v>1918</c:v>
                </c:pt>
                <c:pt idx="227">
                  <c:v>1913</c:v>
                </c:pt>
                <c:pt idx="228">
                  <c:v>1909</c:v>
                </c:pt>
                <c:pt idx="229">
                  <c:v>1900</c:v>
                </c:pt>
                <c:pt idx="230">
                  <c:v>1883</c:v>
                </c:pt>
                <c:pt idx="231">
                  <c:v>1859</c:v>
                </c:pt>
                <c:pt idx="232">
                  <c:v>1832</c:v>
                </c:pt>
                <c:pt idx="233">
                  <c:v>1811</c:v>
                </c:pt>
                <c:pt idx="234">
                  <c:v>1789</c:v>
                </c:pt>
                <c:pt idx="235">
                  <c:v>1765</c:v>
                </c:pt>
                <c:pt idx="236">
                  <c:v>1743</c:v>
                </c:pt>
                <c:pt idx="237">
                  <c:v>1721</c:v>
                </c:pt>
                <c:pt idx="238">
                  <c:v>1699</c:v>
                </c:pt>
                <c:pt idx="239">
                  <c:v>1678</c:v>
                </c:pt>
                <c:pt idx="240">
                  <c:v>1665</c:v>
                </c:pt>
                <c:pt idx="241">
                  <c:v>1653</c:v>
                </c:pt>
                <c:pt idx="242">
                  <c:v>1648</c:v>
                </c:pt>
                <c:pt idx="243">
                  <c:v>1643</c:v>
                </c:pt>
                <c:pt idx="244">
                  <c:v>1634</c:v>
                </c:pt>
                <c:pt idx="245">
                  <c:v>1626</c:v>
                </c:pt>
                <c:pt idx="246">
                  <c:v>1622</c:v>
                </c:pt>
                <c:pt idx="247">
                  <c:v>1615</c:v>
                </c:pt>
                <c:pt idx="248">
                  <c:v>1607</c:v>
                </c:pt>
                <c:pt idx="249">
                  <c:v>1599</c:v>
                </c:pt>
                <c:pt idx="250">
                  <c:v>1591</c:v>
                </c:pt>
                <c:pt idx="251">
                  <c:v>1578</c:v>
                </c:pt>
                <c:pt idx="252">
                  <c:v>1571</c:v>
                </c:pt>
                <c:pt idx="253">
                  <c:v>1560</c:v>
                </c:pt>
                <c:pt idx="254">
                  <c:v>1549</c:v>
                </c:pt>
                <c:pt idx="255">
                  <c:v>1543</c:v>
                </c:pt>
                <c:pt idx="256">
                  <c:v>1539</c:v>
                </c:pt>
                <c:pt idx="257">
                  <c:v>1532</c:v>
                </c:pt>
                <c:pt idx="258">
                  <c:v>1527</c:v>
                </c:pt>
                <c:pt idx="259">
                  <c:v>1518</c:v>
                </c:pt>
                <c:pt idx="260">
                  <c:v>1512</c:v>
                </c:pt>
                <c:pt idx="261">
                  <c:v>1502</c:v>
                </c:pt>
                <c:pt idx="262">
                  <c:v>1488</c:v>
                </c:pt>
                <c:pt idx="263">
                  <c:v>1472</c:v>
                </c:pt>
                <c:pt idx="264">
                  <c:v>1460</c:v>
                </c:pt>
                <c:pt idx="265">
                  <c:v>1447</c:v>
                </c:pt>
                <c:pt idx="266">
                  <c:v>1427</c:v>
                </c:pt>
                <c:pt idx="267">
                  <c:v>1412</c:v>
                </c:pt>
                <c:pt idx="268">
                  <c:v>1394</c:v>
                </c:pt>
                <c:pt idx="269">
                  <c:v>1375</c:v>
                </c:pt>
                <c:pt idx="270">
                  <c:v>1361</c:v>
                </c:pt>
                <c:pt idx="271">
                  <c:v>1347</c:v>
                </c:pt>
                <c:pt idx="272">
                  <c:v>1332</c:v>
                </c:pt>
                <c:pt idx="273">
                  <c:v>1320</c:v>
                </c:pt>
                <c:pt idx="274">
                  <c:v>1310</c:v>
                </c:pt>
                <c:pt idx="275">
                  <c:v>1301</c:v>
                </c:pt>
                <c:pt idx="276">
                  <c:v>1293</c:v>
                </c:pt>
                <c:pt idx="277">
                  <c:v>1286</c:v>
                </c:pt>
                <c:pt idx="278">
                  <c:v>1276</c:v>
                </c:pt>
                <c:pt idx="279">
                  <c:v>1264</c:v>
                </c:pt>
                <c:pt idx="280">
                  <c:v>1260</c:v>
                </c:pt>
                <c:pt idx="281">
                  <c:v>1258</c:v>
                </c:pt>
                <c:pt idx="282">
                  <c:v>1254</c:v>
                </c:pt>
                <c:pt idx="283">
                  <c:v>1252</c:v>
                </c:pt>
                <c:pt idx="284">
                  <c:v>1249</c:v>
                </c:pt>
                <c:pt idx="285">
                  <c:v>1242</c:v>
                </c:pt>
                <c:pt idx="286">
                  <c:v>1233</c:v>
                </c:pt>
                <c:pt idx="287">
                  <c:v>1225</c:v>
                </c:pt>
                <c:pt idx="288">
                  <c:v>1224</c:v>
                </c:pt>
                <c:pt idx="289">
                  <c:v>1221</c:v>
                </c:pt>
                <c:pt idx="290">
                  <c:v>1218</c:v>
                </c:pt>
                <c:pt idx="291">
                  <c:v>1211</c:v>
                </c:pt>
                <c:pt idx="292">
                  <c:v>1199</c:v>
                </c:pt>
                <c:pt idx="293">
                  <c:v>1192</c:v>
                </c:pt>
                <c:pt idx="294">
                  <c:v>1184</c:v>
                </c:pt>
                <c:pt idx="295">
                  <c:v>1175</c:v>
                </c:pt>
                <c:pt idx="296">
                  <c:v>1166</c:v>
                </c:pt>
                <c:pt idx="297">
                  <c:v>1157</c:v>
                </c:pt>
                <c:pt idx="298">
                  <c:v>1153</c:v>
                </c:pt>
                <c:pt idx="299">
                  <c:v>1144</c:v>
                </c:pt>
                <c:pt idx="300">
                  <c:v>1131</c:v>
                </c:pt>
                <c:pt idx="301">
                  <c:v>1122</c:v>
                </c:pt>
                <c:pt idx="302">
                  <c:v>1117</c:v>
                </c:pt>
                <c:pt idx="303">
                  <c:v>1111</c:v>
                </c:pt>
                <c:pt idx="304">
                  <c:v>1100</c:v>
                </c:pt>
                <c:pt idx="305">
                  <c:v>1093</c:v>
                </c:pt>
                <c:pt idx="306">
                  <c:v>1085</c:v>
                </c:pt>
                <c:pt idx="307">
                  <c:v>1077</c:v>
                </c:pt>
                <c:pt idx="308">
                  <c:v>1068</c:v>
                </c:pt>
                <c:pt idx="309">
                  <c:v>1058</c:v>
                </c:pt>
                <c:pt idx="310">
                  <c:v>1048</c:v>
                </c:pt>
                <c:pt idx="311">
                  <c:v>1043</c:v>
                </c:pt>
                <c:pt idx="312">
                  <c:v>1037</c:v>
                </c:pt>
                <c:pt idx="313">
                  <c:v>1024</c:v>
                </c:pt>
                <c:pt idx="314">
                  <c:v>1014</c:v>
                </c:pt>
                <c:pt idx="315">
                  <c:v>1005</c:v>
                </c:pt>
                <c:pt idx="316">
                  <c:v>993</c:v>
                </c:pt>
                <c:pt idx="317">
                  <c:v>985</c:v>
                </c:pt>
                <c:pt idx="318">
                  <c:v>979</c:v>
                </c:pt>
                <c:pt idx="319">
                  <c:v>973</c:v>
                </c:pt>
                <c:pt idx="320">
                  <c:v>966</c:v>
                </c:pt>
                <c:pt idx="321">
                  <c:v>960</c:v>
                </c:pt>
                <c:pt idx="322">
                  <c:v>950</c:v>
                </c:pt>
                <c:pt idx="323">
                  <c:v>942</c:v>
                </c:pt>
                <c:pt idx="324">
                  <c:v>934</c:v>
                </c:pt>
                <c:pt idx="325">
                  <c:v>928</c:v>
                </c:pt>
                <c:pt idx="326">
                  <c:v>924</c:v>
                </c:pt>
                <c:pt idx="327">
                  <c:v>919</c:v>
                </c:pt>
                <c:pt idx="328">
                  <c:v>912</c:v>
                </c:pt>
                <c:pt idx="329">
                  <c:v>905</c:v>
                </c:pt>
                <c:pt idx="330">
                  <c:v>899</c:v>
                </c:pt>
                <c:pt idx="331">
                  <c:v>888</c:v>
                </c:pt>
                <c:pt idx="332">
                  <c:v>880</c:v>
                </c:pt>
                <c:pt idx="333">
                  <c:v>877</c:v>
                </c:pt>
                <c:pt idx="334">
                  <c:v>874</c:v>
                </c:pt>
                <c:pt idx="335">
                  <c:v>872</c:v>
                </c:pt>
                <c:pt idx="336">
                  <c:v>867</c:v>
                </c:pt>
                <c:pt idx="337">
                  <c:v>861</c:v>
                </c:pt>
                <c:pt idx="338">
                  <c:v>852</c:v>
                </c:pt>
                <c:pt idx="339">
                  <c:v>846</c:v>
                </c:pt>
                <c:pt idx="340">
                  <c:v>841</c:v>
                </c:pt>
                <c:pt idx="341">
                  <c:v>836</c:v>
                </c:pt>
                <c:pt idx="342">
                  <c:v>833</c:v>
                </c:pt>
                <c:pt idx="343">
                  <c:v>829</c:v>
                </c:pt>
                <c:pt idx="344">
                  <c:v>826</c:v>
                </c:pt>
                <c:pt idx="345">
                  <c:v>820</c:v>
                </c:pt>
                <c:pt idx="346">
                  <c:v>814</c:v>
                </c:pt>
                <c:pt idx="347">
                  <c:v>809</c:v>
                </c:pt>
                <c:pt idx="348">
                  <c:v>805</c:v>
                </c:pt>
                <c:pt idx="349">
                  <c:v>803</c:v>
                </c:pt>
                <c:pt idx="350">
                  <c:v>798</c:v>
                </c:pt>
                <c:pt idx="351">
                  <c:v>792</c:v>
                </c:pt>
                <c:pt idx="352">
                  <c:v>785</c:v>
                </c:pt>
                <c:pt idx="353">
                  <c:v>778</c:v>
                </c:pt>
                <c:pt idx="354">
                  <c:v>767</c:v>
                </c:pt>
                <c:pt idx="355">
                  <c:v>755</c:v>
                </c:pt>
                <c:pt idx="356">
                  <c:v>746</c:v>
                </c:pt>
                <c:pt idx="357">
                  <c:v>740</c:v>
                </c:pt>
                <c:pt idx="358">
                  <c:v>734</c:v>
                </c:pt>
                <c:pt idx="359">
                  <c:v>728</c:v>
                </c:pt>
                <c:pt idx="360">
                  <c:v>721</c:v>
                </c:pt>
                <c:pt idx="361">
                  <c:v>714</c:v>
                </c:pt>
                <c:pt idx="362">
                  <c:v>708</c:v>
                </c:pt>
                <c:pt idx="363">
                  <c:v>703</c:v>
                </c:pt>
                <c:pt idx="364">
                  <c:v>699</c:v>
                </c:pt>
                <c:pt idx="365">
                  <c:v>695</c:v>
                </c:pt>
                <c:pt idx="366">
                  <c:v>692</c:v>
                </c:pt>
                <c:pt idx="367">
                  <c:v>687</c:v>
                </c:pt>
                <c:pt idx="368">
                  <c:v>680</c:v>
                </c:pt>
                <c:pt idx="369">
                  <c:v>674</c:v>
                </c:pt>
                <c:pt idx="370">
                  <c:v>667</c:v>
                </c:pt>
                <c:pt idx="371">
                  <c:v>663</c:v>
                </c:pt>
                <c:pt idx="372">
                  <c:v>661</c:v>
                </c:pt>
                <c:pt idx="373">
                  <c:v>659</c:v>
                </c:pt>
                <c:pt idx="374">
                  <c:v>665</c:v>
                </c:pt>
                <c:pt idx="375">
                  <c:v>663</c:v>
                </c:pt>
                <c:pt idx="376">
                  <c:v>662</c:v>
                </c:pt>
                <c:pt idx="377">
                  <c:v>661</c:v>
                </c:pt>
                <c:pt idx="378">
                  <c:v>658</c:v>
                </c:pt>
                <c:pt idx="379">
                  <c:v>656</c:v>
                </c:pt>
                <c:pt idx="380">
                  <c:v>652</c:v>
                </c:pt>
                <c:pt idx="381">
                  <c:v>648</c:v>
                </c:pt>
                <c:pt idx="382">
                  <c:v>644</c:v>
                </c:pt>
                <c:pt idx="383">
                  <c:v>639</c:v>
                </c:pt>
                <c:pt idx="384">
                  <c:v>632</c:v>
                </c:pt>
                <c:pt idx="385">
                  <c:v>620</c:v>
                </c:pt>
                <c:pt idx="386">
                  <c:v>614</c:v>
                </c:pt>
                <c:pt idx="387">
                  <c:v>609</c:v>
                </c:pt>
                <c:pt idx="388">
                  <c:v>599</c:v>
                </c:pt>
                <c:pt idx="389">
                  <c:v>593</c:v>
                </c:pt>
                <c:pt idx="390">
                  <c:v>585</c:v>
                </c:pt>
                <c:pt idx="391">
                  <c:v>583</c:v>
                </c:pt>
                <c:pt idx="392">
                  <c:v>580</c:v>
                </c:pt>
                <c:pt idx="393">
                  <c:v>577</c:v>
                </c:pt>
                <c:pt idx="394">
                  <c:v>575</c:v>
                </c:pt>
                <c:pt idx="395">
                  <c:v>574</c:v>
                </c:pt>
                <c:pt idx="396">
                  <c:v>571</c:v>
                </c:pt>
                <c:pt idx="397">
                  <c:v>566</c:v>
                </c:pt>
                <c:pt idx="398">
                  <c:v>564</c:v>
                </c:pt>
                <c:pt idx="399">
                  <c:v>565</c:v>
                </c:pt>
                <c:pt idx="400">
                  <c:v>563</c:v>
                </c:pt>
                <c:pt idx="401">
                  <c:v>558</c:v>
                </c:pt>
                <c:pt idx="402">
                  <c:v>551</c:v>
                </c:pt>
                <c:pt idx="403">
                  <c:v>545</c:v>
                </c:pt>
                <c:pt idx="404">
                  <c:v>539</c:v>
                </c:pt>
                <c:pt idx="405">
                  <c:v>536</c:v>
                </c:pt>
                <c:pt idx="406">
                  <c:v>532</c:v>
                </c:pt>
                <c:pt idx="407">
                  <c:v>529</c:v>
                </c:pt>
                <c:pt idx="408">
                  <c:v>525</c:v>
                </c:pt>
                <c:pt idx="409">
                  <c:v>520</c:v>
                </c:pt>
                <c:pt idx="410">
                  <c:v>515</c:v>
                </c:pt>
                <c:pt idx="411">
                  <c:v>511</c:v>
                </c:pt>
                <c:pt idx="412">
                  <c:v>510</c:v>
                </c:pt>
                <c:pt idx="413">
                  <c:v>509</c:v>
                </c:pt>
                <c:pt idx="414">
                  <c:v>507</c:v>
                </c:pt>
                <c:pt idx="415">
                  <c:v>506</c:v>
                </c:pt>
                <c:pt idx="416">
                  <c:v>500</c:v>
                </c:pt>
                <c:pt idx="417">
                  <c:v>497</c:v>
                </c:pt>
                <c:pt idx="418">
                  <c:v>495</c:v>
                </c:pt>
                <c:pt idx="419">
                  <c:v>492</c:v>
                </c:pt>
                <c:pt idx="420">
                  <c:v>489</c:v>
                </c:pt>
                <c:pt idx="421">
                  <c:v>486</c:v>
                </c:pt>
                <c:pt idx="422">
                  <c:v>486</c:v>
                </c:pt>
                <c:pt idx="423">
                  <c:v>484</c:v>
                </c:pt>
                <c:pt idx="424">
                  <c:v>481</c:v>
                </c:pt>
                <c:pt idx="425">
                  <c:v>485</c:v>
                </c:pt>
                <c:pt idx="426">
                  <c:v>484</c:v>
                </c:pt>
                <c:pt idx="427">
                  <c:v>482</c:v>
                </c:pt>
                <c:pt idx="428">
                  <c:v>478</c:v>
                </c:pt>
                <c:pt idx="429">
                  <c:v>473</c:v>
                </c:pt>
                <c:pt idx="430">
                  <c:v>472</c:v>
                </c:pt>
                <c:pt idx="431">
                  <c:v>473</c:v>
                </c:pt>
                <c:pt idx="432">
                  <c:v>472</c:v>
                </c:pt>
                <c:pt idx="433">
                  <c:v>468</c:v>
                </c:pt>
                <c:pt idx="434">
                  <c:v>465</c:v>
                </c:pt>
                <c:pt idx="435">
                  <c:v>461</c:v>
                </c:pt>
                <c:pt idx="436">
                  <c:v>450</c:v>
                </c:pt>
                <c:pt idx="437">
                  <c:v>447</c:v>
                </c:pt>
                <c:pt idx="438">
                  <c:v>443</c:v>
                </c:pt>
                <c:pt idx="439">
                  <c:v>440</c:v>
                </c:pt>
                <c:pt idx="440">
                  <c:v>438</c:v>
                </c:pt>
                <c:pt idx="441">
                  <c:v>433</c:v>
                </c:pt>
                <c:pt idx="442">
                  <c:v>429</c:v>
                </c:pt>
                <c:pt idx="443">
                  <c:v>425</c:v>
                </c:pt>
                <c:pt idx="444">
                  <c:v>423</c:v>
                </c:pt>
                <c:pt idx="445">
                  <c:v>421</c:v>
                </c:pt>
                <c:pt idx="446">
                  <c:v>419</c:v>
                </c:pt>
                <c:pt idx="447">
                  <c:v>416</c:v>
                </c:pt>
                <c:pt idx="448">
                  <c:v>413</c:v>
                </c:pt>
              </c:numCache>
            </c:numRef>
          </c:yVal>
          <c:smooth val="1"/>
        </c:ser>
        <c:ser>
          <c:idx val="6"/>
          <c:order val="3"/>
          <c:tx>
            <c:v>i=6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flat_bigave!$AN$3:$AN$602</c:f>
              <c:numCache>
                <c:formatCode>General</c:formatCode>
                <c:ptCount val="600"/>
                <c:pt idx="0">
                  <c:v>7472</c:v>
                </c:pt>
                <c:pt idx="1">
                  <c:v>7614</c:v>
                </c:pt>
                <c:pt idx="2">
                  <c:v>7659</c:v>
                </c:pt>
                <c:pt idx="3">
                  <c:v>7631</c:v>
                </c:pt>
                <c:pt idx="4">
                  <c:v>7590</c:v>
                </c:pt>
                <c:pt idx="5">
                  <c:v>7559</c:v>
                </c:pt>
                <c:pt idx="6">
                  <c:v>7516</c:v>
                </c:pt>
                <c:pt idx="7">
                  <c:v>7461</c:v>
                </c:pt>
                <c:pt idx="8">
                  <c:v>7404</c:v>
                </c:pt>
                <c:pt idx="9">
                  <c:v>7382</c:v>
                </c:pt>
                <c:pt idx="10">
                  <c:v>7392</c:v>
                </c:pt>
                <c:pt idx="11">
                  <c:v>7386</c:v>
                </c:pt>
                <c:pt idx="12">
                  <c:v>7368</c:v>
                </c:pt>
                <c:pt idx="13">
                  <c:v>7329</c:v>
                </c:pt>
                <c:pt idx="14">
                  <c:v>7279</c:v>
                </c:pt>
                <c:pt idx="15">
                  <c:v>7226</c:v>
                </c:pt>
                <c:pt idx="16">
                  <c:v>7181</c:v>
                </c:pt>
                <c:pt idx="17">
                  <c:v>7153</c:v>
                </c:pt>
                <c:pt idx="18">
                  <c:v>7135</c:v>
                </c:pt>
                <c:pt idx="19">
                  <c:v>7124</c:v>
                </c:pt>
                <c:pt idx="20">
                  <c:v>7090</c:v>
                </c:pt>
                <c:pt idx="21">
                  <c:v>7030</c:v>
                </c:pt>
                <c:pt idx="22">
                  <c:v>6965</c:v>
                </c:pt>
                <c:pt idx="23">
                  <c:v>6895</c:v>
                </c:pt>
                <c:pt idx="24">
                  <c:v>6854</c:v>
                </c:pt>
                <c:pt idx="25">
                  <c:v>6842</c:v>
                </c:pt>
                <c:pt idx="26">
                  <c:v>6828</c:v>
                </c:pt>
                <c:pt idx="27">
                  <c:v>6803</c:v>
                </c:pt>
                <c:pt idx="28">
                  <c:v>6777</c:v>
                </c:pt>
                <c:pt idx="29">
                  <c:v>6751</c:v>
                </c:pt>
                <c:pt idx="30">
                  <c:v>6715</c:v>
                </c:pt>
                <c:pt idx="31">
                  <c:v>6690</c:v>
                </c:pt>
                <c:pt idx="32">
                  <c:v>6684</c:v>
                </c:pt>
                <c:pt idx="33">
                  <c:v>6675</c:v>
                </c:pt>
                <c:pt idx="34">
                  <c:v>6682</c:v>
                </c:pt>
                <c:pt idx="35">
                  <c:v>6692</c:v>
                </c:pt>
                <c:pt idx="36">
                  <c:v>6681</c:v>
                </c:pt>
                <c:pt idx="37">
                  <c:v>6652</c:v>
                </c:pt>
                <c:pt idx="38">
                  <c:v>6599</c:v>
                </c:pt>
                <c:pt idx="39">
                  <c:v>6551</c:v>
                </c:pt>
                <c:pt idx="40">
                  <c:v>6522</c:v>
                </c:pt>
                <c:pt idx="41">
                  <c:v>6503</c:v>
                </c:pt>
                <c:pt idx="42">
                  <c:v>6483</c:v>
                </c:pt>
                <c:pt idx="43">
                  <c:v>6449</c:v>
                </c:pt>
                <c:pt idx="44">
                  <c:v>6425</c:v>
                </c:pt>
                <c:pt idx="45">
                  <c:v>6386</c:v>
                </c:pt>
                <c:pt idx="46">
                  <c:v>6333</c:v>
                </c:pt>
                <c:pt idx="47">
                  <c:v>6298</c:v>
                </c:pt>
                <c:pt idx="48">
                  <c:v>6275</c:v>
                </c:pt>
                <c:pt idx="49">
                  <c:v>6252</c:v>
                </c:pt>
                <c:pt idx="50">
                  <c:v>6216</c:v>
                </c:pt>
                <c:pt idx="51">
                  <c:v>6169</c:v>
                </c:pt>
                <c:pt idx="52">
                  <c:v>6119</c:v>
                </c:pt>
                <c:pt idx="53">
                  <c:v>6074</c:v>
                </c:pt>
                <c:pt idx="54">
                  <c:v>6025</c:v>
                </c:pt>
                <c:pt idx="55">
                  <c:v>5971</c:v>
                </c:pt>
                <c:pt idx="56">
                  <c:v>5923</c:v>
                </c:pt>
                <c:pt idx="57">
                  <c:v>5866</c:v>
                </c:pt>
                <c:pt idx="58">
                  <c:v>5797</c:v>
                </c:pt>
                <c:pt idx="59">
                  <c:v>5725</c:v>
                </c:pt>
                <c:pt idx="60">
                  <c:v>5681</c:v>
                </c:pt>
                <c:pt idx="61">
                  <c:v>5635</c:v>
                </c:pt>
                <c:pt idx="62">
                  <c:v>5582</c:v>
                </c:pt>
                <c:pt idx="63">
                  <c:v>5537</c:v>
                </c:pt>
                <c:pt idx="64">
                  <c:v>5494</c:v>
                </c:pt>
                <c:pt idx="65">
                  <c:v>5465</c:v>
                </c:pt>
                <c:pt idx="66">
                  <c:v>5434</c:v>
                </c:pt>
                <c:pt idx="67">
                  <c:v>5393</c:v>
                </c:pt>
                <c:pt idx="68">
                  <c:v>5366</c:v>
                </c:pt>
                <c:pt idx="69">
                  <c:v>5347</c:v>
                </c:pt>
                <c:pt idx="70">
                  <c:v>5341</c:v>
                </c:pt>
                <c:pt idx="71">
                  <c:v>5325</c:v>
                </c:pt>
                <c:pt idx="72">
                  <c:v>5311</c:v>
                </c:pt>
                <c:pt idx="73">
                  <c:v>5300</c:v>
                </c:pt>
                <c:pt idx="74">
                  <c:v>5288</c:v>
                </c:pt>
                <c:pt idx="75">
                  <c:v>5274</c:v>
                </c:pt>
                <c:pt idx="76">
                  <c:v>5253</c:v>
                </c:pt>
                <c:pt idx="77">
                  <c:v>5229</c:v>
                </c:pt>
                <c:pt idx="78">
                  <c:v>5217</c:v>
                </c:pt>
                <c:pt idx="79">
                  <c:v>5197</c:v>
                </c:pt>
                <c:pt idx="80">
                  <c:v>5185</c:v>
                </c:pt>
                <c:pt idx="81">
                  <c:v>5169</c:v>
                </c:pt>
                <c:pt idx="82">
                  <c:v>5146</c:v>
                </c:pt>
                <c:pt idx="83">
                  <c:v>5114</c:v>
                </c:pt>
                <c:pt idx="84">
                  <c:v>5071</c:v>
                </c:pt>
                <c:pt idx="85">
                  <c:v>5034</c:v>
                </c:pt>
                <c:pt idx="86">
                  <c:v>4988</c:v>
                </c:pt>
                <c:pt idx="87">
                  <c:v>4939</c:v>
                </c:pt>
                <c:pt idx="88">
                  <c:v>4908</c:v>
                </c:pt>
                <c:pt idx="89">
                  <c:v>4878</c:v>
                </c:pt>
                <c:pt idx="90">
                  <c:v>4861</c:v>
                </c:pt>
                <c:pt idx="91">
                  <c:v>4848</c:v>
                </c:pt>
                <c:pt idx="92">
                  <c:v>4827</c:v>
                </c:pt>
                <c:pt idx="93">
                  <c:v>4802</c:v>
                </c:pt>
                <c:pt idx="94">
                  <c:v>4779</c:v>
                </c:pt>
                <c:pt idx="95">
                  <c:v>4759</c:v>
                </c:pt>
                <c:pt idx="96">
                  <c:v>4722</c:v>
                </c:pt>
                <c:pt idx="97">
                  <c:v>4688</c:v>
                </c:pt>
                <c:pt idx="98">
                  <c:v>4669</c:v>
                </c:pt>
                <c:pt idx="99">
                  <c:v>4639</c:v>
                </c:pt>
                <c:pt idx="100">
                  <c:v>4610</c:v>
                </c:pt>
                <c:pt idx="101">
                  <c:v>4578</c:v>
                </c:pt>
                <c:pt idx="102">
                  <c:v>4536</c:v>
                </c:pt>
                <c:pt idx="103">
                  <c:v>4490</c:v>
                </c:pt>
                <c:pt idx="104">
                  <c:v>4463</c:v>
                </c:pt>
                <c:pt idx="105">
                  <c:v>4446</c:v>
                </c:pt>
                <c:pt idx="106">
                  <c:v>4454</c:v>
                </c:pt>
                <c:pt idx="107">
                  <c:v>4473</c:v>
                </c:pt>
                <c:pt idx="108">
                  <c:v>4481</c:v>
                </c:pt>
                <c:pt idx="109">
                  <c:v>4477</c:v>
                </c:pt>
                <c:pt idx="110">
                  <c:v>4459</c:v>
                </c:pt>
                <c:pt idx="111">
                  <c:v>4434</c:v>
                </c:pt>
                <c:pt idx="112">
                  <c:v>4407</c:v>
                </c:pt>
                <c:pt idx="113">
                  <c:v>4384</c:v>
                </c:pt>
                <c:pt idx="114">
                  <c:v>4362</c:v>
                </c:pt>
                <c:pt idx="115">
                  <c:v>4338</c:v>
                </c:pt>
                <c:pt idx="116">
                  <c:v>4317</c:v>
                </c:pt>
                <c:pt idx="117">
                  <c:v>4269</c:v>
                </c:pt>
                <c:pt idx="118">
                  <c:v>4224</c:v>
                </c:pt>
                <c:pt idx="119">
                  <c:v>4194</c:v>
                </c:pt>
                <c:pt idx="120">
                  <c:v>4149</c:v>
                </c:pt>
                <c:pt idx="121">
                  <c:v>4106</c:v>
                </c:pt>
                <c:pt idx="122">
                  <c:v>4063</c:v>
                </c:pt>
                <c:pt idx="123">
                  <c:v>4014</c:v>
                </c:pt>
                <c:pt idx="124">
                  <c:v>3959</c:v>
                </c:pt>
                <c:pt idx="125">
                  <c:v>3916</c:v>
                </c:pt>
                <c:pt idx="126">
                  <c:v>3870</c:v>
                </c:pt>
                <c:pt idx="127">
                  <c:v>3831</c:v>
                </c:pt>
                <c:pt idx="128">
                  <c:v>3799</c:v>
                </c:pt>
                <c:pt idx="129">
                  <c:v>3760</c:v>
                </c:pt>
                <c:pt idx="130">
                  <c:v>3713</c:v>
                </c:pt>
                <c:pt idx="131">
                  <c:v>3676</c:v>
                </c:pt>
                <c:pt idx="132">
                  <c:v>3655</c:v>
                </c:pt>
                <c:pt idx="133">
                  <c:v>3638</c:v>
                </c:pt>
                <c:pt idx="134">
                  <c:v>3630</c:v>
                </c:pt>
                <c:pt idx="135">
                  <c:v>3617</c:v>
                </c:pt>
                <c:pt idx="136">
                  <c:v>3593</c:v>
                </c:pt>
                <c:pt idx="137">
                  <c:v>3568</c:v>
                </c:pt>
                <c:pt idx="138">
                  <c:v>3545</c:v>
                </c:pt>
                <c:pt idx="139">
                  <c:v>3533</c:v>
                </c:pt>
                <c:pt idx="140">
                  <c:v>3523</c:v>
                </c:pt>
                <c:pt idx="141">
                  <c:v>3511</c:v>
                </c:pt>
                <c:pt idx="142">
                  <c:v>3503</c:v>
                </c:pt>
                <c:pt idx="143">
                  <c:v>3492</c:v>
                </c:pt>
                <c:pt idx="144">
                  <c:v>3477</c:v>
                </c:pt>
                <c:pt idx="145">
                  <c:v>3458</c:v>
                </c:pt>
                <c:pt idx="146">
                  <c:v>3450</c:v>
                </c:pt>
                <c:pt idx="147">
                  <c:v>3454</c:v>
                </c:pt>
                <c:pt idx="148">
                  <c:v>3445</c:v>
                </c:pt>
                <c:pt idx="149">
                  <c:v>3427</c:v>
                </c:pt>
                <c:pt idx="150">
                  <c:v>3410</c:v>
                </c:pt>
                <c:pt idx="151">
                  <c:v>3397</c:v>
                </c:pt>
                <c:pt idx="152">
                  <c:v>3385</c:v>
                </c:pt>
                <c:pt idx="153">
                  <c:v>3372</c:v>
                </c:pt>
                <c:pt idx="154">
                  <c:v>3356</c:v>
                </c:pt>
                <c:pt idx="155">
                  <c:v>3338</c:v>
                </c:pt>
                <c:pt idx="156">
                  <c:v>3317</c:v>
                </c:pt>
                <c:pt idx="157">
                  <c:v>3292</c:v>
                </c:pt>
                <c:pt idx="158">
                  <c:v>3256</c:v>
                </c:pt>
                <c:pt idx="159">
                  <c:v>3218</c:v>
                </c:pt>
                <c:pt idx="160">
                  <c:v>3183</c:v>
                </c:pt>
                <c:pt idx="161">
                  <c:v>3149</c:v>
                </c:pt>
                <c:pt idx="162">
                  <c:v>3114</c:v>
                </c:pt>
                <c:pt idx="163">
                  <c:v>3080</c:v>
                </c:pt>
                <c:pt idx="164">
                  <c:v>3049</c:v>
                </c:pt>
                <c:pt idx="165">
                  <c:v>3021</c:v>
                </c:pt>
                <c:pt idx="166">
                  <c:v>3007</c:v>
                </c:pt>
                <c:pt idx="167">
                  <c:v>2989</c:v>
                </c:pt>
                <c:pt idx="168">
                  <c:v>2964</c:v>
                </c:pt>
                <c:pt idx="169">
                  <c:v>2939</c:v>
                </c:pt>
                <c:pt idx="170">
                  <c:v>2933</c:v>
                </c:pt>
                <c:pt idx="171">
                  <c:v>2922</c:v>
                </c:pt>
                <c:pt idx="172">
                  <c:v>2913</c:v>
                </c:pt>
                <c:pt idx="173">
                  <c:v>2898</c:v>
                </c:pt>
                <c:pt idx="174">
                  <c:v>2880</c:v>
                </c:pt>
                <c:pt idx="175">
                  <c:v>2857</c:v>
                </c:pt>
                <c:pt idx="176">
                  <c:v>2829</c:v>
                </c:pt>
                <c:pt idx="177">
                  <c:v>2802</c:v>
                </c:pt>
                <c:pt idx="178">
                  <c:v>2782</c:v>
                </c:pt>
                <c:pt idx="179">
                  <c:v>2767</c:v>
                </c:pt>
                <c:pt idx="180">
                  <c:v>2773</c:v>
                </c:pt>
                <c:pt idx="181">
                  <c:v>2772</c:v>
                </c:pt>
                <c:pt idx="182">
                  <c:v>2772</c:v>
                </c:pt>
                <c:pt idx="183">
                  <c:v>2751</c:v>
                </c:pt>
                <c:pt idx="184">
                  <c:v>2724</c:v>
                </c:pt>
                <c:pt idx="185">
                  <c:v>2700</c:v>
                </c:pt>
                <c:pt idx="186">
                  <c:v>2678</c:v>
                </c:pt>
                <c:pt idx="187">
                  <c:v>2664</c:v>
                </c:pt>
                <c:pt idx="188">
                  <c:v>2646</c:v>
                </c:pt>
                <c:pt idx="189">
                  <c:v>2630</c:v>
                </c:pt>
                <c:pt idx="190">
                  <c:v>2612</c:v>
                </c:pt>
                <c:pt idx="191">
                  <c:v>2571</c:v>
                </c:pt>
                <c:pt idx="192">
                  <c:v>2527</c:v>
                </c:pt>
                <c:pt idx="193">
                  <c:v>2490</c:v>
                </c:pt>
                <c:pt idx="194">
                  <c:v>2465</c:v>
                </c:pt>
                <c:pt idx="195">
                  <c:v>2445</c:v>
                </c:pt>
                <c:pt idx="196">
                  <c:v>2432</c:v>
                </c:pt>
                <c:pt idx="197">
                  <c:v>2423</c:v>
                </c:pt>
                <c:pt idx="198">
                  <c:v>2403</c:v>
                </c:pt>
                <c:pt idx="199">
                  <c:v>2375</c:v>
                </c:pt>
                <c:pt idx="200">
                  <c:v>2342</c:v>
                </c:pt>
                <c:pt idx="201">
                  <c:v>2320</c:v>
                </c:pt>
                <c:pt idx="202">
                  <c:v>2303</c:v>
                </c:pt>
                <c:pt idx="203">
                  <c:v>2289</c:v>
                </c:pt>
                <c:pt idx="204">
                  <c:v>2269</c:v>
                </c:pt>
                <c:pt idx="205">
                  <c:v>2248</c:v>
                </c:pt>
                <c:pt idx="206">
                  <c:v>2230</c:v>
                </c:pt>
                <c:pt idx="207">
                  <c:v>2212</c:v>
                </c:pt>
                <c:pt idx="208">
                  <c:v>2198</c:v>
                </c:pt>
                <c:pt idx="209">
                  <c:v>2190</c:v>
                </c:pt>
                <c:pt idx="210">
                  <c:v>2187</c:v>
                </c:pt>
                <c:pt idx="211">
                  <c:v>2182</c:v>
                </c:pt>
                <c:pt idx="212">
                  <c:v>2169</c:v>
                </c:pt>
                <c:pt idx="213">
                  <c:v>2159</c:v>
                </c:pt>
                <c:pt idx="214">
                  <c:v>2154</c:v>
                </c:pt>
                <c:pt idx="215">
                  <c:v>2149</c:v>
                </c:pt>
                <c:pt idx="216">
                  <c:v>2149</c:v>
                </c:pt>
                <c:pt idx="217">
                  <c:v>2149</c:v>
                </c:pt>
                <c:pt idx="218">
                  <c:v>2137</c:v>
                </c:pt>
                <c:pt idx="219">
                  <c:v>2124</c:v>
                </c:pt>
                <c:pt idx="220">
                  <c:v>2111</c:v>
                </c:pt>
                <c:pt idx="221">
                  <c:v>2091</c:v>
                </c:pt>
                <c:pt idx="222">
                  <c:v>2073</c:v>
                </c:pt>
                <c:pt idx="223">
                  <c:v>2056</c:v>
                </c:pt>
                <c:pt idx="224">
                  <c:v>2035</c:v>
                </c:pt>
                <c:pt idx="225">
                  <c:v>2011</c:v>
                </c:pt>
                <c:pt idx="226">
                  <c:v>1987</c:v>
                </c:pt>
                <c:pt idx="227">
                  <c:v>1959</c:v>
                </c:pt>
                <c:pt idx="228">
                  <c:v>1937</c:v>
                </c:pt>
                <c:pt idx="229">
                  <c:v>1919</c:v>
                </c:pt>
                <c:pt idx="230">
                  <c:v>1901</c:v>
                </c:pt>
                <c:pt idx="231">
                  <c:v>1879</c:v>
                </c:pt>
                <c:pt idx="232">
                  <c:v>1864</c:v>
                </c:pt>
                <c:pt idx="233">
                  <c:v>1846</c:v>
                </c:pt>
                <c:pt idx="234">
                  <c:v>1832</c:v>
                </c:pt>
                <c:pt idx="235">
                  <c:v>1815</c:v>
                </c:pt>
                <c:pt idx="236">
                  <c:v>1795</c:v>
                </c:pt>
                <c:pt idx="237">
                  <c:v>1774</c:v>
                </c:pt>
                <c:pt idx="238">
                  <c:v>1759</c:v>
                </c:pt>
                <c:pt idx="239">
                  <c:v>1743</c:v>
                </c:pt>
                <c:pt idx="240">
                  <c:v>1730</c:v>
                </c:pt>
                <c:pt idx="241">
                  <c:v>1718</c:v>
                </c:pt>
                <c:pt idx="242">
                  <c:v>1707</c:v>
                </c:pt>
                <c:pt idx="243">
                  <c:v>1699</c:v>
                </c:pt>
                <c:pt idx="244">
                  <c:v>1693</c:v>
                </c:pt>
                <c:pt idx="245">
                  <c:v>1685</c:v>
                </c:pt>
                <c:pt idx="246">
                  <c:v>1677</c:v>
                </c:pt>
                <c:pt idx="247">
                  <c:v>1671</c:v>
                </c:pt>
                <c:pt idx="248">
                  <c:v>1672</c:v>
                </c:pt>
                <c:pt idx="249">
                  <c:v>1668</c:v>
                </c:pt>
                <c:pt idx="250">
                  <c:v>1662</c:v>
                </c:pt>
                <c:pt idx="251">
                  <c:v>1660</c:v>
                </c:pt>
                <c:pt idx="252">
                  <c:v>1668</c:v>
                </c:pt>
                <c:pt idx="253">
                  <c:v>1661</c:v>
                </c:pt>
                <c:pt idx="254">
                  <c:v>1651</c:v>
                </c:pt>
                <c:pt idx="255">
                  <c:v>1643</c:v>
                </c:pt>
                <c:pt idx="256">
                  <c:v>1631</c:v>
                </c:pt>
                <c:pt idx="257">
                  <c:v>1619</c:v>
                </c:pt>
                <c:pt idx="258">
                  <c:v>1608</c:v>
                </c:pt>
                <c:pt idx="259">
                  <c:v>1591</c:v>
                </c:pt>
                <c:pt idx="260">
                  <c:v>1575</c:v>
                </c:pt>
                <c:pt idx="261">
                  <c:v>1560</c:v>
                </c:pt>
                <c:pt idx="262">
                  <c:v>1538</c:v>
                </c:pt>
                <c:pt idx="263">
                  <c:v>1504</c:v>
                </c:pt>
                <c:pt idx="264">
                  <c:v>1487</c:v>
                </c:pt>
                <c:pt idx="265">
                  <c:v>1469</c:v>
                </c:pt>
                <c:pt idx="266">
                  <c:v>1454</c:v>
                </c:pt>
                <c:pt idx="267">
                  <c:v>1446</c:v>
                </c:pt>
                <c:pt idx="268">
                  <c:v>1439</c:v>
                </c:pt>
                <c:pt idx="269">
                  <c:v>1433</c:v>
                </c:pt>
                <c:pt idx="270">
                  <c:v>1431</c:v>
                </c:pt>
                <c:pt idx="271">
                  <c:v>1424</c:v>
                </c:pt>
                <c:pt idx="272">
                  <c:v>1422</c:v>
                </c:pt>
                <c:pt idx="273">
                  <c:v>1416</c:v>
                </c:pt>
                <c:pt idx="274">
                  <c:v>1411</c:v>
                </c:pt>
                <c:pt idx="275">
                  <c:v>1408</c:v>
                </c:pt>
                <c:pt idx="276">
                  <c:v>1402</c:v>
                </c:pt>
                <c:pt idx="277">
                  <c:v>1394</c:v>
                </c:pt>
                <c:pt idx="278">
                  <c:v>1380</c:v>
                </c:pt>
                <c:pt idx="279">
                  <c:v>1370</c:v>
                </c:pt>
                <c:pt idx="280">
                  <c:v>1363</c:v>
                </c:pt>
                <c:pt idx="281">
                  <c:v>1354</c:v>
                </c:pt>
                <c:pt idx="282">
                  <c:v>1344</c:v>
                </c:pt>
                <c:pt idx="283">
                  <c:v>1331</c:v>
                </c:pt>
                <c:pt idx="284">
                  <c:v>1323</c:v>
                </c:pt>
                <c:pt idx="285">
                  <c:v>1314</c:v>
                </c:pt>
                <c:pt idx="286">
                  <c:v>1299</c:v>
                </c:pt>
                <c:pt idx="287">
                  <c:v>1284</c:v>
                </c:pt>
                <c:pt idx="288">
                  <c:v>1275</c:v>
                </c:pt>
                <c:pt idx="289">
                  <c:v>1271</c:v>
                </c:pt>
                <c:pt idx="290">
                  <c:v>1259</c:v>
                </c:pt>
                <c:pt idx="291">
                  <c:v>1246</c:v>
                </c:pt>
                <c:pt idx="292">
                  <c:v>1232</c:v>
                </c:pt>
                <c:pt idx="293">
                  <c:v>1220</c:v>
                </c:pt>
                <c:pt idx="294">
                  <c:v>1211</c:v>
                </c:pt>
                <c:pt idx="295">
                  <c:v>1199</c:v>
                </c:pt>
                <c:pt idx="296">
                  <c:v>1188</c:v>
                </c:pt>
                <c:pt idx="297">
                  <c:v>1182</c:v>
                </c:pt>
                <c:pt idx="298">
                  <c:v>1176</c:v>
                </c:pt>
                <c:pt idx="299">
                  <c:v>1164</c:v>
                </c:pt>
                <c:pt idx="300">
                  <c:v>1150</c:v>
                </c:pt>
                <c:pt idx="301">
                  <c:v>1142</c:v>
                </c:pt>
                <c:pt idx="302">
                  <c:v>1135</c:v>
                </c:pt>
                <c:pt idx="303">
                  <c:v>1125</c:v>
                </c:pt>
                <c:pt idx="304">
                  <c:v>1120</c:v>
                </c:pt>
                <c:pt idx="305">
                  <c:v>1116</c:v>
                </c:pt>
                <c:pt idx="306">
                  <c:v>1113</c:v>
                </c:pt>
                <c:pt idx="307">
                  <c:v>1110</c:v>
                </c:pt>
                <c:pt idx="308">
                  <c:v>1104</c:v>
                </c:pt>
                <c:pt idx="309">
                  <c:v>1098</c:v>
                </c:pt>
                <c:pt idx="310">
                  <c:v>1094</c:v>
                </c:pt>
                <c:pt idx="311">
                  <c:v>1090</c:v>
                </c:pt>
                <c:pt idx="312">
                  <c:v>1086</c:v>
                </c:pt>
                <c:pt idx="313">
                  <c:v>1078</c:v>
                </c:pt>
                <c:pt idx="314">
                  <c:v>1070</c:v>
                </c:pt>
                <c:pt idx="315">
                  <c:v>1062</c:v>
                </c:pt>
                <c:pt idx="316">
                  <c:v>1047</c:v>
                </c:pt>
                <c:pt idx="317">
                  <c:v>1030</c:v>
                </c:pt>
                <c:pt idx="318">
                  <c:v>1016</c:v>
                </c:pt>
                <c:pt idx="319">
                  <c:v>1004</c:v>
                </c:pt>
                <c:pt idx="320">
                  <c:v>994</c:v>
                </c:pt>
                <c:pt idx="321">
                  <c:v>987</c:v>
                </c:pt>
                <c:pt idx="322">
                  <c:v>979</c:v>
                </c:pt>
                <c:pt idx="323">
                  <c:v>972</c:v>
                </c:pt>
                <c:pt idx="324">
                  <c:v>967</c:v>
                </c:pt>
                <c:pt idx="325">
                  <c:v>962</c:v>
                </c:pt>
                <c:pt idx="326">
                  <c:v>957</c:v>
                </c:pt>
                <c:pt idx="327">
                  <c:v>953</c:v>
                </c:pt>
                <c:pt idx="328">
                  <c:v>953</c:v>
                </c:pt>
                <c:pt idx="329">
                  <c:v>952</c:v>
                </c:pt>
                <c:pt idx="330">
                  <c:v>948</c:v>
                </c:pt>
                <c:pt idx="331">
                  <c:v>940</c:v>
                </c:pt>
                <c:pt idx="332">
                  <c:v>934</c:v>
                </c:pt>
                <c:pt idx="333">
                  <c:v>924</c:v>
                </c:pt>
                <c:pt idx="334">
                  <c:v>916</c:v>
                </c:pt>
                <c:pt idx="335">
                  <c:v>911</c:v>
                </c:pt>
                <c:pt idx="336">
                  <c:v>907</c:v>
                </c:pt>
                <c:pt idx="337">
                  <c:v>900</c:v>
                </c:pt>
                <c:pt idx="338">
                  <c:v>892</c:v>
                </c:pt>
                <c:pt idx="339">
                  <c:v>885</c:v>
                </c:pt>
                <c:pt idx="340">
                  <c:v>879</c:v>
                </c:pt>
                <c:pt idx="341">
                  <c:v>873</c:v>
                </c:pt>
                <c:pt idx="342">
                  <c:v>870</c:v>
                </c:pt>
                <c:pt idx="343">
                  <c:v>866</c:v>
                </c:pt>
                <c:pt idx="344">
                  <c:v>864</c:v>
                </c:pt>
                <c:pt idx="345">
                  <c:v>857</c:v>
                </c:pt>
                <c:pt idx="346">
                  <c:v>847</c:v>
                </c:pt>
                <c:pt idx="347">
                  <c:v>837</c:v>
                </c:pt>
                <c:pt idx="348">
                  <c:v>832</c:v>
                </c:pt>
                <c:pt idx="349">
                  <c:v>828</c:v>
                </c:pt>
                <c:pt idx="350">
                  <c:v>821</c:v>
                </c:pt>
                <c:pt idx="351">
                  <c:v>814</c:v>
                </c:pt>
                <c:pt idx="352">
                  <c:v>808</c:v>
                </c:pt>
                <c:pt idx="353">
                  <c:v>799</c:v>
                </c:pt>
                <c:pt idx="354">
                  <c:v>790</c:v>
                </c:pt>
                <c:pt idx="355">
                  <c:v>781</c:v>
                </c:pt>
                <c:pt idx="356">
                  <c:v>775</c:v>
                </c:pt>
                <c:pt idx="357">
                  <c:v>770</c:v>
                </c:pt>
                <c:pt idx="358">
                  <c:v>761</c:v>
                </c:pt>
                <c:pt idx="359">
                  <c:v>752</c:v>
                </c:pt>
                <c:pt idx="360">
                  <c:v>746</c:v>
                </c:pt>
                <c:pt idx="361">
                  <c:v>744</c:v>
                </c:pt>
                <c:pt idx="362">
                  <c:v>740</c:v>
                </c:pt>
                <c:pt idx="363">
                  <c:v>736</c:v>
                </c:pt>
                <c:pt idx="364">
                  <c:v>733</c:v>
                </c:pt>
                <c:pt idx="365">
                  <c:v>727</c:v>
                </c:pt>
                <c:pt idx="366">
                  <c:v>720</c:v>
                </c:pt>
                <c:pt idx="367">
                  <c:v>715</c:v>
                </c:pt>
                <c:pt idx="368">
                  <c:v>710</c:v>
                </c:pt>
                <c:pt idx="369">
                  <c:v>708</c:v>
                </c:pt>
                <c:pt idx="370">
                  <c:v>703</c:v>
                </c:pt>
                <c:pt idx="371">
                  <c:v>696</c:v>
                </c:pt>
                <c:pt idx="372">
                  <c:v>688</c:v>
                </c:pt>
                <c:pt idx="373">
                  <c:v>682</c:v>
                </c:pt>
                <c:pt idx="374">
                  <c:v>676</c:v>
                </c:pt>
                <c:pt idx="375">
                  <c:v>670</c:v>
                </c:pt>
                <c:pt idx="376">
                  <c:v>668</c:v>
                </c:pt>
                <c:pt idx="377">
                  <c:v>667</c:v>
                </c:pt>
                <c:pt idx="378">
                  <c:v>664</c:v>
                </c:pt>
                <c:pt idx="379">
                  <c:v>663</c:v>
                </c:pt>
                <c:pt idx="380">
                  <c:v>661</c:v>
                </c:pt>
                <c:pt idx="381">
                  <c:v>660</c:v>
                </c:pt>
                <c:pt idx="382">
                  <c:v>659</c:v>
                </c:pt>
                <c:pt idx="383">
                  <c:v>656</c:v>
                </c:pt>
                <c:pt idx="384">
                  <c:v>651</c:v>
                </c:pt>
                <c:pt idx="385">
                  <c:v>646</c:v>
                </c:pt>
                <c:pt idx="386">
                  <c:v>641</c:v>
                </c:pt>
                <c:pt idx="387">
                  <c:v>634</c:v>
                </c:pt>
                <c:pt idx="388">
                  <c:v>629</c:v>
                </c:pt>
                <c:pt idx="389">
                  <c:v>624</c:v>
                </c:pt>
                <c:pt idx="390">
                  <c:v>617</c:v>
                </c:pt>
                <c:pt idx="391">
                  <c:v>612</c:v>
                </c:pt>
                <c:pt idx="392">
                  <c:v>607</c:v>
                </c:pt>
                <c:pt idx="393">
                  <c:v>601</c:v>
                </c:pt>
                <c:pt idx="394">
                  <c:v>597</c:v>
                </c:pt>
                <c:pt idx="395">
                  <c:v>594</c:v>
                </c:pt>
                <c:pt idx="396">
                  <c:v>592</c:v>
                </c:pt>
                <c:pt idx="397">
                  <c:v>590</c:v>
                </c:pt>
                <c:pt idx="398">
                  <c:v>587</c:v>
                </c:pt>
                <c:pt idx="399">
                  <c:v>586</c:v>
                </c:pt>
                <c:pt idx="400">
                  <c:v>584</c:v>
                </c:pt>
                <c:pt idx="401">
                  <c:v>584</c:v>
                </c:pt>
                <c:pt idx="402">
                  <c:v>582</c:v>
                </c:pt>
                <c:pt idx="403">
                  <c:v>579</c:v>
                </c:pt>
                <c:pt idx="404">
                  <c:v>575</c:v>
                </c:pt>
                <c:pt idx="405">
                  <c:v>571</c:v>
                </c:pt>
                <c:pt idx="406">
                  <c:v>566</c:v>
                </c:pt>
                <c:pt idx="407">
                  <c:v>563</c:v>
                </c:pt>
                <c:pt idx="408">
                  <c:v>559</c:v>
                </c:pt>
                <c:pt idx="409">
                  <c:v>555</c:v>
                </c:pt>
                <c:pt idx="410">
                  <c:v>551</c:v>
                </c:pt>
                <c:pt idx="411">
                  <c:v>545</c:v>
                </c:pt>
                <c:pt idx="412">
                  <c:v>539</c:v>
                </c:pt>
                <c:pt idx="413">
                  <c:v>534</c:v>
                </c:pt>
                <c:pt idx="414">
                  <c:v>530</c:v>
                </c:pt>
                <c:pt idx="415">
                  <c:v>528</c:v>
                </c:pt>
                <c:pt idx="416">
                  <c:v>525</c:v>
                </c:pt>
                <c:pt idx="417">
                  <c:v>524</c:v>
                </c:pt>
                <c:pt idx="418">
                  <c:v>523</c:v>
                </c:pt>
                <c:pt idx="419">
                  <c:v>521</c:v>
                </c:pt>
                <c:pt idx="420">
                  <c:v>519</c:v>
                </c:pt>
                <c:pt idx="421">
                  <c:v>517</c:v>
                </c:pt>
                <c:pt idx="422">
                  <c:v>516</c:v>
                </c:pt>
                <c:pt idx="423">
                  <c:v>513</c:v>
                </c:pt>
                <c:pt idx="424">
                  <c:v>509</c:v>
                </c:pt>
                <c:pt idx="425">
                  <c:v>507</c:v>
                </c:pt>
                <c:pt idx="426">
                  <c:v>503</c:v>
                </c:pt>
                <c:pt idx="427">
                  <c:v>500</c:v>
                </c:pt>
                <c:pt idx="428">
                  <c:v>496</c:v>
                </c:pt>
                <c:pt idx="429">
                  <c:v>491</c:v>
                </c:pt>
                <c:pt idx="430">
                  <c:v>485</c:v>
                </c:pt>
                <c:pt idx="431">
                  <c:v>482</c:v>
                </c:pt>
                <c:pt idx="432">
                  <c:v>478</c:v>
                </c:pt>
                <c:pt idx="433">
                  <c:v>473</c:v>
                </c:pt>
                <c:pt idx="434">
                  <c:v>469</c:v>
                </c:pt>
                <c:pt idx="435">
                  <c:v>467</c:v>
                </c:pt>
                <c:pt idx="436">
                  <c:v>464</c:v>
                </c:pt>
                <c:pt idx="437">
                  <c:v>462</c:v>
                </c:pt>
                <c:pt idx="438">
                  <c:v>460</c:v>
                </c:pt>
                <c:pt idx="439">
                  <c:v>458</c:v>
                </c:pt>
                <c:pt idx="440">
                  <c:v>455</c:v>
                </c:pt>
                <c:pt idx="441">
                  <c:v>452</c:v>
                </c:pt>
                <c:pt idx="442">
                  <c:v>449</c:v>
                </c:pt>
                <c:pt idx="443">
                  <c:v>446</c:v>
                </c:pt>
                <c:pt idx="444">
                  <c:v>445</c:v>
                </c:pt>
                <c:pt idx="445">
                  <c:v>445</c:v>
                </c:pt>
                <c:pt idx="446">
                  <c:v>443</c:v>
                </c:pt>
                <c:pt idx="447">
                  <c:v>439</c:v>
                </c:pt>
                <c:pt idx="448">
                  <c:v>435</c:v>
                </c:pt>
                <c:pt idx="449">
                  <c:v>432</c:v>
                </c:pt>
                <c:pt idx="450">
                  <c:v>427</c:v>
                </c:pt>
                <c:pt idx="451">
                  <c:v>425</c:v>
                </c:pt>
                <c:pt idx="452">
                  <c:v>424</c:v>
                </c:pt>
                <c:pt idx="453">
                  <c:v>422</c:v>
                </c:pt>
                <c:pt idx="454">
                  <c:v>419</c:v>
                </c:pt>
                <c:pt idx="455">
                  <c:v>414</c:v>
                </c:pt>
                <c:pt idx="456">
                  <c:v>410</c:v>
                </c:pt>
                <c:pt idx="457">
                  <c:v>405</c:v>
                </c:pt>
                <c:pt idx="458">
                  <c:v>404</c:v>
                </c:pt>
                <c:pt idx="459">
                  <c:v>401</c:v>
                </c:pt>
                <c:pt idx="460">
                  <c:v>399</c:v>
                </c:pt>
                <c:pt idx="461">
                  <c:v>397</c:v>
                </c:pt>
                <c:pt idx="462">
                  <c:v>394</c:v>
                </c:pt>
                <c:pt idx="463">
                  <c:v>390</c:v>
                </c:pt>
                <c:pt idx="464">
                  <c:v>388</c:v>
                </c:pt>
                <c:pt idx="465">
                  <c:v>387</c:v>
                </c:pt>
                <c:pt idx="466">
                  <c:v>387</c:v>
                </c:pt>
                <c:pt idx="467">
                  <c:v>386</c:v>
                </c:pt>
                <c:pt idx="468">
                  <c:v>384</c:v>
                </c:pt>
                <c:pt idx="469">
                  <c:v>380</c:v>
                </c:pt>
                <c:pt idx="470">
                  <c:v>376</c:v>
                </c:pt>
                <c:pt idx="471">
                  <c:v>374</c:v>
                </c:pt>
                <c:pt idx="472">
                  <c:v>372</c:v>
                </c:pt>
                <c:pt idx="473">
                  <c:v>370</c:v>
                </c:pt>
                <c:pt idx="474">
                  <c:v>368</c:v>
                </c:pt>
                <c:pt idx="475">
                  <c:v>367</c:v>
                </c:pt>
                <c:pt idx="476">
                  <c:v>365</c:v>
                </c:pt>
                <c:pt idx="477">
                  <c:v>362</c:v>
                </c:pt>
                <c:pt idx="478">
                  <c:v>360</c:v>
                </c:pt>
                <c:pt idx="479">
                  <c:v>360</c:v>
                </c:pt>
                <c:pt idx="480">
                  <c:v>360</c:v>
                </c:pt>
                <c:pt idx="481">
                  <c:v>361</c:v>
                </c:pt>
                <c:pt idx="482">
                  <c:v>359</c:v>
                </c:pt>
                <c:pt idx="483">
                  <c:v>358</c:v>
                </c:pt>
                <c:pt idx="484">
                  <c:v>357</c:v>
                </c:pt>
                <c:pt idx="485">
                  <c:v>356</c:v>
                </c:pt>
                <c:pt idx="486">
                  <c:v>354</c:v>
                </c:pt>
                <c:pt idx="487">
                  <c:v>353</c:v>
                </c:pt>
                <c:pt idx="488">
                  <c:v>352</c:v>
                </c:pt>
                <c:pt idx="489">
                  <c:v>352</c:v>
                </c:pt>
                <c:pt idx="490">
                  <c:v>350</c:v>
                </c:pt>
                <c:pt idx="491">
                  <c:v>348</c:v>
                </c:pt>
                <c:pt idx="492">
                  <c:v>346</c:v>
                </c:pt>
                <c:pt idx="493">
                  <c:v>345</c:v>
                </c:pt>
                <c:pt idx="494">
                  <c:v>345</c:v>
                </c:pt>
                <c:pt idx="495">
                  <c:v>345</c:v>
                </c:pt>
                <c:pt idx="496">
                  <c:v>343</c:v>
                </c:pt>
                <c:pt idx="497">
                  <c:v>342</c:v>
                </c:pt>
                <c:pt idx="498">
                  <c:v>340</c:v>
                </c:pt>
                <c:pt idx="499">
                  <c:v>338</c:v>
                </c:pt>
                <c:pt idx="500">
                  <c:v>336</c:v>
                </c:pt>
                <c:pt idx="501">
                  <c:v>334</c:v>
                </c:pt>
                <c:pt idx="502">
                  <c:v>332</c:v>
                </c:pt>
                <c:pt idx="503">
                  <c:v>330</c:v>
                </c:pt>
                <c:pt idx="504">
                  <c:v>328</c:v>
                </c:pt>
                <c:pt idx="505">
                  <c:v>326</c:v>
                </c:pt>
                <c:pt idx="506">
                  <c:v>324</c:v>
                </c:pt>
                <c:pt idx="507">
                  <c:v>322</c:v>
                </c:pt>
                <c:pt idx="508">
                  <c:v>321</c:v>
                </c:pt>
                <c:pt idx="509">
                  <c:v>320</c:v>
                </c:pt>
                <c:pt idx="510">
                  <c:v>319</c:v>
                </c:pt>
                <c:pt idx="511">
                  <c:v>317</c:v>
                </c:pt>
                <c:pt idx="512">
                  <c:v>316</c:v>
                </c:pt>
                <c:pt idx="513">
                  <c:v>315</c:v>
                </c:pt>
                <c:pt idx="514">
                  <c:v>313</c:v>
                </c:pt>
                <c:pt idx="515">
                  <c:v>314</c:v>
                </c:pt>
                <c:pt idx="516">
                  <c:v>312</c:v>
                </c:pt>
                <c:pt idx="517">
                  <c:v>311</c:v>
                </c:pt>
                <c:pt idx="518">
                  <c:v>310</c:v>
                </c:pt>
                <c:pt idx="519">
                  <c:v>308</c:v>
                </c:pt>
                <c:pt idx="520">
                  <c:v>307</c:v>
                </c:pt>
                <c:pt idx="521">
                  <c:v>306</c:v>
                </c:pt>
                <c:pt idx="522">
                  <c:v>304</c:v>
                </c:pt>
                <c:pt idx="523">
                  <c:v>302</c:v>
                </c:pt>
                <c:pt idx="524">
                  <c:v>303</c:v>
                </c:pt>
                <c:pt idx="525">
                  <c:v>303</c:v>
                </c:pt>
                <c:pt idx="526">
                  <c:v>300</c:v>
                </c:pt>
                <c:pt idx="527">
                  <c:v>298</c:v>
                </c:pt>
                <c:pt idx="528">
                  <c:v>297</c:v>
                </c:pt>
                <c:pt idx="529">
                  <c:v>296</c:v>
                </c:pt>
                <c:pt idx="530">
                  <c:v>295</c:v>
                </c:pt>
                <c:pt idx="531">
                  <c:v>294</c:v>
                </c:pt>
                <c:pt idx="532">
                  <c:v>293</c:v>
                </c:pt>
                <c:pt idx="533">
                  <c:v>295</c:v>
                </c:pt>
                <c:pt idx="534">
                  <c:v>295</c:v>
                </c:pt>
                <c:pt idx="535">
                  <c:v>293</c:v>
                </c:pt>
                <c:pt idx="536">
                  <c:v>290</c:v>
                </c:pt>
                <c:pt idx="537">
                  <c:v>290</c:v>
                </c:pt>
                <c:pt idx="538">
                  <c:v>288</c:v>
                </c:pt>
                <c:pt idx="539">
                  <c:v>286</c:v>
                </c:pt>
                <c:pt idx="540">
                  <c:v>286</c:v>
                </c:pt>
                <c:pt idx="541">
                  <c:v>285</c:v>
                </c:pt>
                <c:pt idx="542">
                  <c:v>285</c:v>
                </c:pt>
                <c:pt idx="543">
                  <c:v>283</c:v>
                </c:pt>
                <c:pt idx="544">
                  <c:v>280</c:v>
                </c:pt>
                <c:pt idx="545">
                  <c:v>278</c:v>
                </c:pt>
                <c:pt idx="546">
                  <c:v>277</c:v>
                </c:pt>
                <c:pt idx="547">
                  <c:v>278</c:v>
                </c:pt>
                <c:pt idx="548">
                  <c:v>277</c:v>
                </c:pt>
                <c:pt idx="549">
                  <c:v>276</c:v>
                </c:pt>
                <c:pt idx="550">
                  <c:v>274</c:v>
                </c:pt>
                <c:pt idx="551">
                  <c:v>271</c:v>
                </c:pt>
                <c:pt idx="552">
                  <c:v>270</c:v>
                </c:pt>
                <c:pt idx="553">
                  <c:v>268</c:v>
                </c:pt>
                <c:pt idx="554">
                  <c:v>267</c:v>
                </c:pt>
                <c:pt idx="555">
                  <c:v>266</c:v>
                </c:pt>
                <c:pt idx="556">
                  <c:v>266</c:v>
                </c:pt>
                <c:pt idx="557">
                  <c:v>263</c:v>
                </c:pt>
                <c:pt idx="558">
                  <c:v>263</c:v>
                </c:pt>
                <c:pt idx="559">
                  <c:v>261</c:v>
                </c:pt>
                <c:pt idx="560">
                  <c:v>262</c:v>
                </c:pt>
                <c:pt idx="561">
                  <c:v>262</c:v>
                </c:pt>
                <c:pt idx="562">
                  <c:v>263</c:v>
                </c:pt>
                <c:pt idx="563">
                  <c:v>262</c:v>
                </c:pt>
                <c:pt idx="564">
                  <c:v>261</c:v>
                </c:pt>
                <c:pt idx="565">
                  <c:v>259</c:v>
                </c:pt>
                <c:pt idx="566">
                  <c:v>259</c:v>
                </c:pt>
                <c:pt idx="567">
                  <c:v>259</c:v>
                </c:pt>
                <c:pt idx="568">
                  <c:v>260</c:v>
                </c:pt>
                <c:pt idx="569">
                  <c:v>258</c:v>
                </c:pt>
                <c:pt idx="570">
                  <c:v>257</c:v>
                </c:pt>
                <c:pt idx="571">
                  <c:v>255</c:v>
                </c:pt>
                <c:pt idx="572">
                  <c:v>254</c:v>
                </c:pt>
                <c:pt idx="573">
                  <c:v>253</c:v>
                </c:pt>
                <c:pt idx="574">
                  <c:v>253</c:v>
                </c:pt>
                <c:pt idx="575">
                  <c:v>252</c:v>
                </c:pt>
                <c:pt idx="576">
                  <c:v>254</c:v>
                </c:pt>
                <c:pt idx="577">
                  <c:v>252</c:v>
                </c:pt>
                <c:pt idx="578">
                  <c:v>251</c:v>
                </c:pt>
                <c:pt idx="579">
                  <c:v>252</c:v>
                </c:pt>
                <c:pt idx="580">
                  <c:v>252</c:v>
                </c:pt>
                <c:pt idx="581">
                  <c:v>253</c:v>
                </c:pt>
                <c:pt idx="582">
                  <c:v>254</c:v>
                </c:pt>
                <c:pt idx="583">
                  <c:v>254</c:v>
                </c:pt>
                <c:pt idx="584">
                  <c:v>254</c:v>
                </c:pt>
                <c:pt idx="585">
                  <c:v>253</c:v>
                </c:pt>
                <c:pt idx="586">
                  <c:v>253</c:v>
                </c:pt>
                <c:pt idx="587">
                  <c:v>252</c:v>
                </c:pt>
                <c:pt idx="588">
                  <c:v>252</c:v>
                </c:pt>
                <c:pt idx="589">
                  <c:v>251</c:v>
                </c:pt>
                <c:pt idx="590">
                  <c:v>249</c:v>
                </c:pt>
                <c:pt idx="591">
                  <c:v>248</c:v>
                </c:pt>
                <c:pt idx="592">
                  <c:v>245</c:v>
                </c:pt>
                <c:pt idx="593">
                  <c:v>244</c:v>
                </c:pt>
                <c:pt idx="594">
                  <c:v>243</c:v>
                </c:pt>
                <c:pt idx="595">
                  <c:v>243</c:v>
                </c:pt>
                <c:pt idx="596">
                  <c:v>243</c:v>
                </c:pt>
                <c:pt idx="597">
                  <c:v>242</c:v>
                </c:pt>
                <c:pt idx="598">
                  <c:v>242</c:v>
                </c:pt>
                <c:pt idx="599">
                  <c:v>240</c:v>
                </c:pt>
              </c:numCache>
            </c:numRef>
          </c:yVal>
          <c:smooth val="1"/>
        </c:ser>
        <c:ser>
          <c:idx val="5"/>
          <c:order val="4"/>
          <c:tx>
            <c:v>i=5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flat_bigave!$AM$3:$AM$602</c:f>
              <c:numCache>
                <c:formatCode>General</c:formatCode>
                <c:ptCount val="600"/>
                <c:pt idx="0">
                  <c:v>7941</c:v>
                </c:pt>
                <c:pt idx="1">
                  <c:v>8065</c:v>
                </c:pt>
                <c:pt idx="2">
                  <c:v>8098</c:v>
                </c:pt>
                <c:pt idx="3">
                  <c:v>8074</c:v>
                </c:pt>
                <c:pt idx="4">
                  <c:v>8033</c:v>
                </c:pt>
                <c:pt idx="5">
                  <c:v>8009</c:v>
                </c:pt>
                <c:pt idx="6">
                  <c:v>7974</c:v>
                </c:pt>
                <c:pt idx="7">
                  <c:v>7927</c:v>
                </c:pt>
                <c:pt idx="8">
                  <c:v>7864</c:v>
                </c:pt>
                <c:pt idx="9">
                  <c:v>7827</c:v>
                </c:pt>
                <c:pt idx="10">
                  <c:v>7838</c:v>
                </c:pt>
                <c:pt idx="11">
                  <c:v>7846</c:v>
                </c:pt>
                <c:pt idx="12">
                  <c:v>7823</c:v>
                </c:pt>
                <c:pt idx="13">
                  <c:v>7786</c:v>
                </c:pt>
                <c:pt idx="14">
                  <c:v>7726</c:v>
                </c:pt>
                <c:pt idx="15">
                  <c:v>7687</c:v>
                </c:pt>
                <c:pt idx="16">
                  <c:v>7662</c:v>
                </c:pt>
                <c:pt idx="17">
                  <c:v>7641</c:v>
                </c:pt>
                <c:pt idx="18">
                  <c:v>7618</c:v>
                </c:pt>
                <c:pt idx="19">
                  <c:v>7606</c:v>
                </c:pt>
                <c:pt idx="20">
                  <c:v>7580</c:v>
                </c:pt>
                <c:pt idx="21">
                  <c:v>7537</c:v>
                </c:pt>
                <c:pt idx="22">
                  <c:v>7503</c:v>
                </c:pt>
                <c:pt idx="23">
                  <c:v>7474</c:v>
                </c:pt>
                <c:pt idx="24">
                  <c:v>7435</c:v>
                </c:pt>
                <c:pt idx="25">
                  <c:v>7410</c:v>
                </c:pt>
                <c:pt idx="26">
                  <c:v>7381</c:v>
                </c:pt>
                <c:pt idx="27">
                  <c:v>7328</c:v>
                </c:pt>
                <c:pt idx="28">
                  <c:v>7276</c:v>
                </c:pt>
                <c:pt idx="29">
                  <c:v>7232</c:v>
                </c:pt>
                <c:pt idx="30">
                  <c:v>7189</c:v>
                </c:pt>
                <c:pt idx="31">
                  <c:v>7145</c:v>
                </c:pt>
                <c:pt idx="32">
                  <c:v>7100</c:v>
                </c:pt>
                <c:pt idx="33">
                  <c:v>7065</c:v>
                </c:pt>
                <c:pt idx="34">
                  <c:v>7066</c:v>
                </c:pt>
                <c:pt idx="35">
                  <c:v>7093</c:v>
                </c:pt>
                <c:pt idx="36">
                  <c:v>7105</c:v>
                </c:pt>
                <c:pt idx="37">
                  <c:v>7081</c:v>
                </c:pt>
                <c:pt idx="38">
                  <c:v>7043</c:v>
                </c:pt>
                <c:pt idx="39">
                  <c:v>7010</c:v>
                </c:pt>
                <c:pt idx="40">
                  <c:v>6980</c:v>
                </c:pt>
                <c:pt idx="41">
                  <c:v>6946</c:v>
                </c:pt>
                <c:pt idx="42">
                  <c:v>6926</c:v>
                </c:pt>
                <c:pt idx="43">
                  <c:v>6887</c:v>
                </c:pt>
                <c:pt idx="44">
                  <c:v>6830</c:v>
                </c:pt>
                <c:pt idx="45">
                  <c:v>6751</c:v>
                </c:pt>
                <c:pt idx="46">
                  <c:v>6676</c:v>
                </c:pt>
                <c:pt idx="47">
                  <c:v>6616</c:v>
                </c:pt>
                <c:pt idx="48">
                  <c:v>6581</c:v>
                </c:pt>
                <c:pt idx="49">
                  <c:v>6555</c:v>
                </c:pt>
                <c:pt idx="50">
                  <c:v>6529</c:v>
                </c:pt>
                <c:pt idx="51">
                  <c:v>6487</c:v>
                </c:pt>
                <c:pt idx="52">
                  <c:v>6433</c:v>
                </c:pt>
                <c:pt idx="53">
                  <c:v>6379</c:v>
                </c:pt>
                <c:pt idx="54">
                  <c:v>6345</c:v>
                </c:pt>
                <c:pt idx="55">
                  <c:v>6309</c:v>
                </c:pt>
                <c:pt idx="56">
                  <c:v>6269</c:v>
                </c:pt>
                <c:pt idx="57">
                  <c:v>6215</c:v>
                </c:pt>
                <c:pt idx="58">
                  <c:v>6155</c:v>
                </c:pt>
                <c:pt idx="59">
                  <c:v>6085</c:v>
                </c:pt>
                <c:pt idx="60">
                  <c:v>6028</c:v>
                </c:pt>
                <c:pt idx="61">
                  <c:v>5963</c:v>
                </c:pt>
                <c:pt idx="62">
                  <c:v>5916</c:v>
                </c:pt>
                <c:pt idx="63">
                  <c:v>5885</c:v>
                </c:pt>
                <c:pt idx="64">
                  <c:v>5856</c:v>
                </c:pt>
                <c:pt idx="65">
                  <c:v>5814</c:v>
                </c:pt>
                <c:pt idx="66">
                  <c:v>5783</c:v>
                </c:pt>
                <c:pt idx="67">
                  <c:v>5754</c:v>
                </c:pt>
                <c:pt idx="68">
                  <c:v>5731</c:v>
                </c:pt>
                <c:pt idx="69">
                  <c:v>5721</c:v>
                </c:pt>
                <c:pt idx="70">
                  <c:v>5716</c:v>
                </c:pt>
                <c:pt idx="71">
                  <c:v>5711</c:v>
                </c:pt>
                <c:pt idx="72">
                  <c:v>5713</c:v>
                </c:pt>
                <c:pt idx="73">
                  <c:v>5701</c:v>
                </c:pt>
                <c:pt idx="74">
                  <c:v>5675</c:v>
                </c:pt>
                <c:pt idx="75">
                  <c:v>5653</c:v>
                </c:pt>
                <c:pt idx="76">
                  <c:v>5631</c:v>
                </c:pt>
                <c:pt idx="77">
                  <c:v>5603</c:v>
                </c:pt>
                <c:pt idx="78">
                  <c:v>5568</c:v>
                </c:pt>
                <c:pt idx="79">
                  <c:v>5534</c:v>
                </c:pt>
                <c:pt idx="80">
                  <c:v>5500</c:v>
                </c:pt>
                <c:pt idx="81">
                  <c:v>5465</c:v>
                </c:pt>
                <c:pt idx="82">
                  <c:v>5408</c:v>
                </c:pt>
                <c:pt idx="83">
                  <c:v>5344</c:v>
                </c:pt>
                <c:pt idx="84">
                  <c:v>5292</c:v>
                </c:pt>
                <c:pt idx="85">
                  <c:v>5254</c:v>
                </c:pt>
                <c:pt idx="86">
                  <c:v>5210</c:v>
                </c:pt>
                <c:pt idx="87">
                  <c:v>5172</c:v>
                </c:pt>
                <c:pt idx="88">
                  <c:v>5140</c:v>
                </c:pt>
                <c:pt idx="89">
                  <c:v>5122</c:v>
                </c:pt>
                <c:pt idx="90">
                  <c:v>5093</c:v>
                </c:pt>
                <c:pt idx="91">
                  <c:v>5047</c:v>
                </c:pt>
                <c:pt idx="92">
                  <c:v>5007</c:v>
                </c:pt>
                <c:pt idx="93">
                  <c:v>4990</c:v>
                </c:pt>
                <c:pt idx="94">
                  <c:v>4984</c:v>
                </c:pt>
                <c:pt idx="95">
                  <c:v>4983</c:v>
                </c:pt>
                <c:pt idx="96">
                  <c:v>4969</c:v>
                </c:pt>
                <c:pt idx="97">
                  <c:v>4930</c:v>
                </c:pt>
                <c:pt idx="98">
                  <c:v>4896</c:v>
                </c:pt>
                <c:pt idx="99">
                  <c:v>4857</c:v>
                </c:pt>
                <c:pt idx="100">
                  <c:v>4811</c:v>
                </c:pt>
                <c:pt idx="101">
                  <c:v>4772</c:v>
                </c:pt>
                <c:pt idx="102">
                  <c:v>4746</c:v>
                </c:pt>
                <c:pt idx="103">
                  <c:v>4713</c:v>
                </c:pt>
                <c:pt idx="104">
                  <c:v>4675</c:v>
                </c:pt>
                <c:pt idx="105">
                  <c:v>4642</c:v>
                </c:pt>
                <c:pt idx="106">
                  <c:v>4613</c:v>
                </c:pt>
                <c:pt idx="107">
                  <c:v>4597</c:v>
                </c:pt>
                <c:pt idx="108">
                  <c:v>4583</c:v>
                </c:pt>
                <c:pt idx="109">
                  <c:v>4559</c:v>
                </c:pt>
                <c:pt idx="110">
                  <c:v>4522</c:v>
                </c:pt>
                <c:pt idx="111">
                  <c:v>4488</c:v>
                </c:pt>
                <c:pt idx="112">
                  <c:v>4467</c:v>
                </c:pt>
                <c:pt idx="113">
                  <c:v>4441</c:v>
                </c:pt>
                <c:pt idx="114">
                  <c:v>4422</c:v>
                </c:pt>
                <c:pt idx="115">
                  <c:v>4398</c:v>
                </c:pt>
                <c:pt idx="116">
                  <c:v>4359</c:v>
                </c:pt>
                <c:pt idx="117">
                  <c:v>4313</c:v>
                </c:pt>
                <c:pt idx="118">
                  <c:v>4269</c:v>
                </c:pt>
                <c:pt idx="119">
                  <c:v>4237</c:v>
                </c:pt>
                <c:pt idx="120">
                  <c:v>4206</c:v>
                </c:pt>
                <c:pt idx="121">
                  <c:v>4182</c:v>
                </c:pt>
                <c:pt idx="122">
                  <c:v>4162</c:v>
                </c:pt>
                <c:pt idx="123">
                  <c:v>4133</c:v>
                </c:pt>
                <c:pt idx="124">
                  <c:v>4106</c:v>
                </c:pt>
                <c:pt idx="125">
                  <c:v>4079</c:v>
                </c:pt>
                <c:pt idx="126">
                  <c:v>4056</c:v>
                </c:pt>
                <c:pt idx="127">
                  <c:v>4039</c:v>
                </c:pt>
                <c:pt idx="128">
                  <c:v>4015</c:v>
                </c:pt>
                <c:pt idx="129">
                  <c:v>3985</c:v>
                </c:pt>
                <c:pt idx="130">
                  <c:v>3954</c:v>
                </c:pt>
                <c:pt idx="131">
                  <c:v>3930</c:v>
                </c:pt>
                <c:pt idx="132">
                  <c:v>3913</c:v>
                </c:pt>
                <c:pt idx="133">
                  <c:v>3874</c:v>
                </c:pt>
                <c:pt idx="134">
                  <c:v>3834</c:v>
                </c:pt>
                <c:pt idx="135">
                  <c:v>3798</c:v>
                </c:pt>
                <c:pt idx="136">
                  <c:v>3764</c:v>
                </c:pt>
                <c:pt idx="137">
                  <c:v>3740</c:v>
                </c:pt>
                <c:pt idx="138">
                  <c:v>3721</c:v>
                </c:pt>
                <c:pt idx="139">
                  <c:v>3712</c:v>
                </c:pt>
                <c:pt idx="140">
                  <c:v>3705</c:v>
                </c:pt>
                <c:pt idx="141">
                  <c:v>3700</c:v>
                </c:pt>
                <c:pt idx="142">
                  <c:v>3693</c:v>
                </c:pt>
                <c:pt idx="143">
                  <c:v>3683</c:v>
                </c:pt>
                <c:pt idx="144">
                  <c:v>3685</c:v>
                </c:pt>
                <c:pt idx="145">
                  <c:v>3686</c:v>
                </c:pt>
                <c:pt idx="146">
                  <c:v>3677</c:v>
                </c:pt>
                <c:pt idx="147">
                  <c:v>3654</c:v>
                </c:pt>
                <c:pt idx="148">
                  <c:v>3618</c:v>
                </c:pt>
                <c:pt idx="149">
                  <c:v>3591</c:v>
                </c:pt>
                <c:pt idx="150">
                  <c:v>3557</c:v>
                </c:pt>
                <c:pt idx="151">
                  <c:v>3529</c:v>
                </c:pt>
                <c:pt idx="152">
                  <c:v>3499</c:v>
                </c:pt>
                <c:pt idx="153">
                  <c:v>3470</c:v>
                </c:pt>
                <c:pt idx="154">
                  <c:v>3438</c:v>
                </c:pt>
                <c:pt idx="155">
                  <c:v>3402</c:v>
                </c:pt>
                <c:pt idx="156">
                  <c:v>3374</c:v>
                </c:pt>
                <c:pt idx="157">
                  <c:v>3359</c:v>
                </c:pt>
                <c:pt idx="158">
                  <c:v>3347</c:v>
                </c:pt>
                <c:pt idx="159">
                  <c:v>3337</c:v>
                </c:pt>
                <c:pt idx="160">
                  <c:v>3312</c:v>
                </c:pt>
                <c:pt idx="161">
                  <c:v>3301</c:v>
                </c:pt>
                <c:pt idx="162">
                  <c:v>3288</c:v>
                </c:pt>
                <c:pt idx="163">
                  <c:v>3267</c:v>
                </c:pt>
                <c:pt idx="164">
                  <c:v>3250</c:v>
                </c:pt>
                <c:pt idx="165">
                  <c:v>3242</c:v>
                </c:pt>
                <c:pt idx="166">
                  <c:v>3229</c:v>
                </c:pt>
                <c:pt idx="167">
                  <c:v>3206</c:v>
                </c:pt>
                <c:pt idx="168">
                  <c:v>3174</c:v>
                </c:pt>
                <c:pt idx="169">
                  <c:v>3150</c:v>
                </c:pt>
                <c:pt idx="170">
                  <c:v>3125</c:v>
                </c:pt>
                <c:pt idx="171">
                  <c:v>3097</c:v>
                </c:pt>
                <c:pt idx="172">
                  <c:v>3056</c:v>
                </c:pt>
                <c:pt idx="173">
                  <c:v>3013</c:v>
                </c:pt>
                <c:pt idx="174">
                  <c:v>2980</c:v>
                </c:pt>
                <c:pt idx="175">
                  <c:v>2949</c:v>
                </c:pt>
                <c:pt idx="176">
                  <c:v>2921</c:v>
                </c:pt>
                <c:pt idx="177">
                  <c:v>2901</c:v>
                </c:pt>
                <c:pt idx="178">
                  <c:v>2884</c:v>
                </c:pt>
                <c:pt idx="179">
                  <c:v>2873</c:v>
                </c:pt>
                <c:pt idx="180">
                  <c:v>2865</c:v>
                </c:pt>
                <c:pt idx="181">
                  <c:v>2864</c:v>
                </c:pt>
                <c:pt idx="182">
                  <c:v>2858</c:v>
                </c:pt>
                <c:pt idx="183">
                  <c:v>2848</c:v>
                </c:pt>
                <c:pt idx="184">
                  <c:v>2840</c:v>
                </c:pt>
                <c:pt idx="185">
                  <c:v>2828</c:v>
                </c:pt>
                <c:pt idx="186">
                  <c:v>2807</c:v>
                </c:pt>
                <c:pt idx="187">
                  <c:v>2782</c:v>
                </c:pt>
                <c:pt idx="188">
                  <c:v>2756</c:v>
                </c:pt>
                <c:pt idx="189">
                  <c:v>2734</c:v>
                </c:pt>
                <c:pt idx="190">
                  <c:v>2710</c:v>
                </c:pt>
                <c:pt idx="191">
                  <c:v>2678</c:v>
                </c:pt>
                <c:pt idx="192">
                  <c:v>2637</c:v>
                </c:pt>
                <c:pt idx="193">
                  <c:v>2615</c:v>
                </c:pt>
                <c:pt idx="194">
                  <c:v>2604</c:v>
                </c:pt>
                <c:pt idx="195">
                  <c:v>2594</c:v>
                </c:pt>
                <c:pt idx="196">
                  <c:v>2580</c:v>
                </c:pt>
                <c:pt idx="197">
                  <c:v>2571</c:v>
                </c:pt>
                <c:pt idx="198">
                  <c:v>2558</c:v>
                </c:pt>
                <c:pt idx="199">
                  <c:v>2546</c:v>
                </c:pt>
                <c:pt idx="200">
                  <c:v>2530</c:v>
                </c:pt>
                <c:pt idx="201">
                  <c:v>2519</c:v>
                </c:pt>
                <c:pt idx="202">
                  <c:v>2503</c:v>
                </c:pt>
                <c:pt idx="203">
                  <c:v>2484</c:v>
                </c:pt>
                <c:pt idx="204">
                  <c:v>2457</c:v>
                </c:pt>
                <c:pt idx="205">
                  <c:v>2433</c:v>
                </c:pt>
                <c:pt idx="206">
                  <c:v>2411</c:v>
                </c:pt>
                <c:pt idx="207">
                  <c:v>2395</c:v>
                </c:pt>
                <c:pt idx="208">
                  <c:v>2381</c:v>
                </c:pt>
                <c:pt idx="209">
                  <c:v>2366</c:v>
                </c:pt>
                <c:pt idx="210">
                  <c:v>2348</c:v>
                </c:pt>
                <c:pt idx="211">
                  <c:v>2328</c:v>
                </c:pt>
                <c:pt idx="212">
                  <c:v>2305</c:v>
                </c:pt>
                <c:pt idx="213">
                  <c:v>2294</c:v>
                </c:pt>
                <c:pt idx="214">
                  <c:v>2291</c:v>
                </c:pt>
                <c:pt idx="215">
                  <c:v>2283</c:v>
                </c:pt>
                <c:pt idx="216">
                  <c:v>2261</c:v>
                </c:pt>
                <c:pt idx="217">
                  <c:v>2237</c:v>
                </c:pt>
                <c:pt idx="218">
                  <c:v>2219</c:v>
                </c:pt>
                <c:pt idx="219">
                  <c:v>2214</c:v>
                </c:pt>
                <c:pt idx="220">
                  <c:v>2204</c:v>
                </c:pt>
                <c:pt idx="221">
                  <c:v>2193</c:v>
                </c:pt>
                <c:pt idx="222">
                  <c:v>2180</c:v>
                </c:pt>
                <c:pt idx="223">
                  <c:v>2166</c:v>
                </c:pt>
                <c:pt idx="224">
                  <c:v>2143</c:v>
                </c:pt>
                <c:pt idx="225">
                  <c:v>2115</c:v>
                </c:pt>
                <c:pt idx="226">
                  <c:v>2092</c:v>
                </c:pt>
                <c:pt idx="227">
                  <c:v>2084</c:v>
                </c:pt>
                <c:pt idx="228">
                  <c:v>2064</c:v>
                </c:pt>
                <c:pt idx="229">
                  <c:v>2039</c:v>
                </c:pt>
                <c:pt idx="230">
                  <c:v>2000</c:v>
                </c:pt>
                <c:pt idx="231">
                  <c:v>1966</c:v>
                </c:pt>
                <c:pt idx="232">
                  <c:v>1936</c:v>
                </c:pt>
                <c:pt idx="233">
                  <c:v>1916</c:v>
                </c:pt>
                <c:pt idx="234">
                  <c:v>1900</c:v>
                </c:pt>
                <c:pt idx="235">
                  <c:v>1885</c:v>
                </c:pt>
                <c:pt idx="236">
                  <c:v>1871</c:v>
                </c:pt>
                <c:pt idx="237">
                  <c:v>1852</c:v>
                </c:pt>
                <c:pt idx="238">
                  <c:v>1830</c:v>
                </c:pt>
                <c:pt idx="239">
                  <c:v>1821</c:v>
                </c:pt>
                <c:pt idx="240">
                  <c:v>1815</c:v>
                </c:pt>
                <c:pt idx="241">
                  <c:v>1811</c:v>
                </c:pt>
                <c:pt idx="242">
                  <c:v>1805</c:v>
                </c:pt>
                <c:pt idx="243">
                  <c:v>1797</c:v>
                </c:pt>
                <c:pt idx="244">
                  <c:v>1792</c:v>
                </c:pt>
                <c:pt idx="245">
                  <c:v>1787</c:v>
                </c:pt>
                <c:pt idx="246">
                  <c:v>1780</c:v>
                </c:pt>
                <c:pt idx="247">
                  <c:v>1777</c:v>
                </c:pt>
                <c:pt idx="248">
                  <c:v>1779</c:v>
                </c:pt>
                <c:pt idx="249">
                  <c:v>1774</c:v>
                </c:pt>
                <c:pt idx="250">
                  <c:v>1767</c:v>
                </c:pt>
                <c:pt idx="251">
                  <c:v>1759</c:v>
                </c:pt>
                <c:pt idx="252">
                  <c:v>1752</c:v>
                </c:pt>
                <c:pt idx="253">
                  <c:v>1745</c:v>
                </c:pt>
                <c:pt idx="254">
                  <c:v>1742</c:v>
                </c:pt>
                <c:pt idx="255">
                  <c:v>1730</c:v>
                </c:pt>
                <c:pt idx="256">
                  <c:v>1713</c:v>
                </c:pt>
                <c:pt idx="257">
                  <c:v>1696</c:v>
                </c:pt>
                <c:pt idx="258">
                  <c:v>1679</c:v>
                </c:pt>
                <c:pt idx="259">
                  <c:v>1660</c:v>
                </c:pt>
                <c:pt idx="260">
                  <c:v>1643</c:v>
                </c:pt>
                <c:pt idx="261">
                  <c:v>1625</c:v>
                </c:pt>
                <c:pt idx="262">
                  <c:v>1605</c:v>
                </c:pt>
                <c:pt idx="263">
                  <c:v>1586</c:v>
                </c:pt>
                <c:pt idx="264">
                  <c:v>1569</c:v>
                </c:pt>
                <c:pt idx="265">
                  <c:v>1549</c:v>
                </c:pt>
                <c:pt idx="266">
                  <c:v>1535</c:v>
                </c:pt>
                <c:pt idx="267">
                  <c:v>1527</c:v>
                </c:pt>
                <c:pt idx="268">
                  <c:v>1515</c:v>
                </c:pt>
                <c:pt idx="269">
                  <c:v>1502</c:v>
                </c:pt>
                <c:pt idx="270">
                  <c:v>1495</c:v>
                </c:pt>
                <c:pt idx="271">
                  <c:v>1487</c:v>
                </c:pt>
                <c:pt idx="272">
                  <c:v>1480</c:v>
                </c:pt>
                <c:pt idx="273">
                  <c:v>1473</c:v>
                </c:pt>
                <c:pt idx="274">
                  <c:v>1466</c:v>
                </c:pt>
                <c:pt idx="275">
                  <c:v>1462</c:v>
                </c:pt>
                <c:pt idx="276">
                  <c:v>1460</c:v>
                </c:pt>
                <c:pt idx="277">
                  <c:v>1451</c:v>
                </c:pt>
                <c:pt idx="278">
                  <c:v>1438</c:v>
                </c:pt>
                <c:pt idx="279">
                  <c:v>1431</c:v>
                </c:pt>
                <c:pt idx="280">
                  <c:v>1425</c:v>
                </c:pt>
                <c:pt idx="281">
                  <c:v>1413</c:v>
                </c:pt>
                <c:pt idx="282">
                  <c:v>1399</c:v>
                </c:pt>
                <c:pt idx="283">
                  <c:v>1384</c:v>
                </c:pt>
                <c:pt idx="284">
                  <c:v>1371</c:v>
                </c:pt>
                <c:pt idx="285">
                  <c:v>1360</c:v>
                </c:pt>
                <c:pt idx="286">
                  <c:v>1348</c:v>
                </c:pt>
                <c:pt idx="287">
                  <c:v>1332</c:v>
                </c:pt>
                <c:pt idx="288">
                  <c:v>1320</c:v>
                </c:pt>
                <c:pt idx="289">
                  <c:v>1311</c:v>
                </c:pt>
                <c:pt idx="290">
                  <c:v>1300</c:v>
                </c:pt>
                <c:pt idx="291">
                  <c:v>1288</c:v>
                </c:pt>
                <c:pt idx="292">
                  <c:v>1278</c:v>
                </c:pt>
                <c:pt idx="293">
                  <c:v>1269</c:v>
                </c:pt>
                <c:pt idx="294">
                  <c:v>1260</c:v>
                </c:pt>
                <c:pt idx="295">
                  <c:v>1249</c:v>
                </c:pt>
                <c:pt idx="296">
                  <c:v>1236</c:v>
                </c:pt>
                <c:pt idx="297">
                  <c:v>1227</c:v>
                </c:pt>
                <c:pt idx="298">
                  <c:v>1218</c:v>
                </c:pt>
                <c:pt idx="299">
                  <c:v>1210</c:v>
                </c:pt>
                <c:pt idx="300">
                  <c:v>1200</c:v>
                </c:pt>
                <c:pt idx="301">
                  <c:v>1189</c:v>
                </c:pt>
                <c:pt idx="302">
                  <c:v>1184</c:v>
                </c:pt>
                <c:pt idx="303">
                  <c:v>1180</c:v>
                </c:pt>
                <c:pt idx="304">
                  <c:v>1172</c:v>
                </c:pt>
                <c:pt idx="305">
                  <c:v>1167</c:v>
                </c:pt>
                <c:pt idx="306">
                  <c:v>1166</c:v>
                </c:pt>
                <c:pt idx="307">
                  <c:v>1160</c:v>
                </c:pt>
                <c:pt idx="308">
                  <c:v>1151</c:v>
                </c:pt>
                <c:pt idx="309">
                  <c:v>1148</c:v>
                </c:pt>
                <c:pt idx="310">
                  <c:v>1143</c:v>
                </c:pt>
                <c:pt idx="311">
                  <c:v>1138</c:v>
                </c:pt>
                <c:pt idx="312">
                  <c:v>1136</c:v>
                </c:pt>
                <c:pt idx="313">
                  <c:v>1131</c:v>
                </c:pt>
                <c:pt idx="314">
                  <c:v>1126</c:v>
                </c:pt>
                <c:pt idx="315">
                  <c:v>1125</c:v>
                </c:pt>
                <c:pt idx="316">
                  <c:v>1121</c:v>
                </c:pt>
                <c:pt idx="317">
                  <c:v>1113</c:v>
                </c:pt>
                <c:pt idx="318">
                  <c:v>1109</c:v>
                </c:pt>
                <c:pt idx="319">
                  <c:v>1101</c:v>
                </c:pt>
                <c:pt idx="320">
                  <c:v>1088</c:v>
                </c:pt>
                <c:pt idx="321">
                  <c:v>1078</c:v>
                </c:pt>
                <c:pt idx="322">
                  <c:v>1069</c:v>
                </c:pt>
                <c:pt idx="323">
                  <c:v>1063</c:v>
                </c:pt>
                <c:pt idx="324">
                  <c:v>1053</c:v>
                </c:pt>
                <c:pt idx="325">
                  <c:v>1042</c:v>
                </c:pt>
                <c:pt idx="326">
                  <c:v>1031</c:v>
                </c:pt>
                <c:pt idx="327">
                  <c:v>1022</c:v>
                </c:pt>
                <c:pt idx="328">
                  <c:v>1015</c:v>
                </c:pt>
                <c:pt idx="329">
                  <c:v>1008</c:v>
                </c:pt>
                <c:pt idx="330">
                  <c:v>1004</c:v>
                </c:pt>
                <c:pt idx="331">
                  <c:v>999</c:v>
                </c:pt>
                <c:pt idx="332">
                  <c:v>992</c:v>
                </c:pt>
                <c:pt idx="333">
                  <c:v>986</c:v>
                </c:pt>
                <c:pt idx="334">
                  <c:v>975</c:v>
                </c:pt>
                <c:pt idx="335">
                  <c:v>966</c:v>
                </c:pt>
                <c:pt idx="336">
                  <c:v>957</c:v>
                </c:pt>
                <c:pt idx="337">
                  <c:v>946</c:v>
                </c:pt>
                <c:pt idx="338">
                  <c:v>937</c:v>
                </c:pt>
                <c:pt idx="339">
                  <c:v>928</c:v>
                </c:pt>
                <c:pt idx="340">
                  <c:v>916</c:v>
                </c:pt>
                <c:pt idx="341">
                  <c:v>905</c:v>
                </c:pt>
                <c:pt idx="342">
                  <c:v>896</c:v>
                </c:pt>
                <c:pt idx="343">
                  <c:v>886</c:v>
                </c:pt>
                <c:pt idx="344">
                  <c:v>877</c:v>
                </c:pt>
                <c:pt idx="345">
                  <c:v>870</c:v>
                </c:pt>
                <c:pt idx="346">
                  <c:v>863</c:v>
                </c:pt>
                <c:pt idx="347">
                  <c:v>858</c:v>
                </c:pt>
                <c:pt idx="348">
                  <c:v>858</c:v>
                </c:pt>
                <c:pt idx="349">
                  <c:v>854</c:v>
                </c:pt>
                <c:pt idx="350">
                  <c:v>846</c:v>
                </c:pt>
                <c:pt idx="351">
                  <c:v>842</c:v>
                </c:pt>
                <c:pt idx="352">
                  <c:v>839</c:v>
                </c:pt>
                <c:pt idx="353">
                  <c:v>835</c:v>
                </c:pt>
                <c:pt idx="354">
                  <c:v>833</c:v>
                </c:pt>
                <c:pt idx="355">
                  <c:v>827</c:v>
                </c:pt>
                <c:pt idx="356">
                  <c:v>820</c:v>
                </c:pt>
                <c:pt idx="357">
                  <c:v>814</c:v>
                </c:pt>
                <c:pt idx="358">
                  <c:v>806</c:v>
                </c:pt>
                <c:pt idx="359">
                  <c:v>797</c:v>
                </c:pt>
                <c:pt idx="360">
                  <c:v>790</c:v>
                </c:pt>
                <c:pt idx="361">
                  <c:v>787</c:v>
                </c:pt>
                <c:pt idx="362">
                  <c:v>784</c:v>
                </c:pt>
                <c:pt idx="363">
                  <c:v>778</c:v>
                </c:pt>
                <c:pt idx="364">
                  <c:v>772</c:v>
                </c:pt>
                <c:pt idx="365">
                  <c:v>768</c:v>
                </c:pt>
                <c:pt idx="366">
                  <c:v>763</c:v>
                </c:pt>
                <c:pt idx="367">
                  <c:v>760</c:v>
                </c:pt>
                <c:pt idx="368">
                  <c:v>756</c:v>
                </c:pt>
                <c:pt idx="369">
                  <c:v>750</c:v>
                </c:pt>
                <c:pt idx="370">
                  <c:v>743</c:v>
                </c:pt>
                <c:pt idx="371">
                  <c:v>737</c:v>
                </c:pt>
                <c:pt idx="372">
                  <c:v>731</c:v>
                </c:pt>
                <c:pt idx="373">
                  <c:v>724</c:v>
                </c:pt>
                <c:pt idx="374">
                  <c:v>719</c:v>
                </c:pt>
                <c:pt idx="375">
                  <c:v>713</c:v>
                </c:pt>
                <c:pt idx="376">
                  <c:v>706</c:v>
                </c:pt>
                <c:pt idx="377">
                  <c:v>703</c:v>
                </c:pt>
                <c:pt idx="378">
                  <c:v>696</c:v>
                </c:pt>
                <c:pt idx="379">
                  <c:v>690</c:v>
                </c:pt>
                <c:pt idx="380">
                  <c:v>687</c:v>
                </c:pt>
                <c:pt idx="381">
                  <c:v>684</c:v>
                </c:pt>
                <c:pt idx="382">
                  <c:v>678</c:v>
                </c:pt>
                <c:pt idx="383">
                  <c:v>673</c:v>
                </c:pt>
                <c:pt idx="384">
                  <c:v>669</c:v>
                </c:pt>
                <c:pt idx="385">
                  <c:v>664</c:v>
                </c:pt>
                <c:pt idx="386">
                  <c:v>660</c:v>
                </c:pt>
                <c:pt idx="387">
                  <c:v>655</c:v>
                </c:pt>
                <c:pt idx="388">
                  <c:v>650</c:v>
                </c:pt>
                <c:pt idx="389">
                  <c:v>645</c:v>
                </c:pt>
                <c:pt idx="390">
                  <c:v>641</c:v>
                </c:pt>
                <c:pt idx="391">
                  <c:v>639</c:v>
                </c:pt>
                <c:pt idx="392">
                  <c:v>637</c:v>
                </c:pt>
                <c:pt idx="393">
                  <c:v>635</c:v>
                </c:pt>
                <c:pt idx="394">
                  <c:v>631</c:v>
                </c:pt>
                <c:pt idx="395">
                  <c:v>625</c:v>
                </c:pt>
                <c:pt idx="396">
                  <c:v>621</c:v>
                </c:pt>
                <c:pt idx="397">
                  <c:v>614</c:v>
                </c:pt>
                <c:pt idx="398">
                  <c:v>610</c:v>
                </c:pt>
                <c:pt idx="399">
                  <c:v>607</c:v>
                </c:pt>
                <c:pt idx="400">
                  <c:v>603</c:v>
                </c:pt>
                <c:pt idx="401">
                  <c:v>600</c:v>
                </c:pt>
                <c:pt idx="402">
                  <c:v>596</c:v>
                </c:pt>
                <c:pt idx="403">
                  <c:v>592</c:v>
                </c:pt>
                <c:pt idx="404">
                  <c:v>588</c:v>
                </c:pt>
                <c:pt idx="405">
                  <c:v>584</c:v>
                </c:pt>
                <c:pt idx="406">
                  <c:v>578</c:v>
                </c:pt>
                <c:pt idx="407">
                  <c:v>575</c:v>
                </c:pt>
                <c:pt idx="408">
                  <c:v>573</c:v>
                </c:pt>
                <c:pt idx="409">
                  <c:v>571</c:v>
                </c:pt>
                <c:pt idx="410">
                  <c:v>566</c:v>
                </c:pt>
                <c:pt idx="411">
                  <c:v>564</c:v>
                </c:pt>
                <c:pt idx="412">
                  <c:v>561</c:v>
                </c:pt>
                <c:pt idx="413">
                  <c:v>556</c:v>
                </c:pt>
                <c:pt idx="414">
                  <c:v>551</c:v>
                </c:pt>
                <c:pt idx="415">
                  <c:v>546</c:v>
                </c:pt>
                <c:pt idx="416">
                  <c:v>541</c:v>
                </c:pt>
                <c:pt idx="417">
                  <c:v>536</c:v>
                </c:pt>
                <c:pt idx="418">
                  <c:v>531</c:v>
                </c:pt>
                <c:pt idx="419">
                  <c:v>525</c:v>
                </c:pt>
                <c:pt idx="420">
                  <c:v>521</c:v>
                </c:pt>
                <c:pt idx="421">
                  <c:v>518</c:v>
                </c:pt>
                <c:pt idx="422">
                  <c:v>515</c:v>
                </c:pt>
                <c:pt idx="423">
                  <c:v>513</c:v>
                </c:pt>
                <c:pt idx="424">
                  <c:v>511</c:v>
                </c:pt>
                <c:pt idx="425">
                  <c:v>507</c:v>
                </c:pt>
                <c:pt idx="426">
                  <c:v>502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498</c:v>
                </c:pt>
                <c:pt idx="431">
                  <c:v>496</c:v>
                </c:pt>
                <c:pt idx="432">
                  <c:v>496</c:v>
                </c:pt>
                <c:pt idx="433">
                  <c:v>493</c:v>
                </c:pt>
                <c:pt idx="434">
                  <c:v>488</c:v>
                </c:pt>
                <c:pt idx="435">
                  <c:v>486</c:v>
                </c:pt>
                <c:pt idx="436">
                  <c:v>483</c:v>
                </c:pt>
                <c:pt idx="437">
                  <c:v>480</c:v>
                </c:pt>
                <c:pt idx="438">
                  <c:v>476</c:v>
                </c:pt>
                <c:pt idx="439">
                  <c:v>471</c:v>
                </c:pt>
                <c:pt idx="440">
                  <c:v>466</c:v>
                </c:pt>
                <c:pt idx="441">
                  <c:v>463</c:v>
                </c:pt>
                <c:pt idx="442">
                  <c:v>459</c:v>
                </c:pt>
                <c:pt idx="443">
                  <c:v>454</c:v>
                </c:pt>
                <c:pt idx="444">
                  <c:v>449</c:v>
                </c:pt>
                <c:pt idx="445">
                  <c:v>443</c:v>
                </c:pt>
                <c:pt idx="446">
                  <c:v>438</c:v>
                </c:pt>
                <c:pt idx="447">
                  <c:v>436</c:v>
                </c:pt>
                <c:pt idx="448">
                  <c:v>435</c:v>
                </c:pt>
                <c:pt idx="449">
                  <c:v>434</c:v>
                </c:pt>
                <c:pt idx="450">
                  <c:v>434</c:v>
                </c:pt>
                <c:pt idx="451">
                  <c:v>433</c:v>
                </c:pt>
                <c:pt idx="452">
                  <c:v>430</c:v>
                </c:pt>
                <c:pt idx="453">
                  <c:v>426</c:v>
                </c:pt>
                <c:pt idx="454">
                  <c:v>423</c:v>
                </c:pt>
                <c:pt idx="455">
                  <c:v>422</c:v>
                </c:pt>
                <c:pt idx="456">
                  <c:v>423</c:v>
                </c:pt>
                <c:pt idx="457">
                  <c:v>421</c:v>
                </c:pt>
                <c:pt idx="458">
                  <c:v>418</c:v>
                </c:pt>
                <c:pt idx="459">
                  <c:v>414</c:v>
                </c:pt>
                <c:pt idx="460">
                  <c:v>411</c:v>
                </c:pt>
                <c:pt idx="461">
                  <c:v>408</c:v>
                </c:pt>
                <c:pt idx="462">
                  <c:v>404</c:v>
                </c:pt>
                <c:pt idx="463">
                  <c:v>402</c:v>
                </c:pt>
                <c:pt idx="464">
                  <c:v>402</c:v>
                </c:pt>
                <c:pt idx="465">
                  <c:v>400</c:v>
                </c:pt>
                <c:pt idx="466">
                  <c:v>396</c:v>
                </c:pt>
                <c:pt idx="467">
                  <c:v>393</c:v>
                </c:pt>
                <c:pt idx="468">
                  <c:v>389</c:v>
                </c:pt>
                <c:pt idx="469">
                  <c:v>387</c:v>
                </c:pt>
                <c:pt idx="470">
                  <c:v>387</c:v>
                </c:pt>
                <c:pt idx="471">
                  <c:v>385</c:v>
                </c:pt>
                <c:pt idx="472">
                  <c:v>382</c:v>
                </c:pt>
                <c:pt idx="473">
                  <c:v>381</c:v>
                </c:pt>
                <c:pt idx="474">
                  <c:v>380</c:v>
                </c:pt>
                <c:pt idx="475">
                  <c:v>377</c:v>
                </c:pt>
                <c:pt idx="476">
                  <c:v>375</c:v>
                </c:pt>
                <c:pt idx="477">
                  <c:v>374</c:v>
                </c:pt>
                <c:pt idx="478">
                  <c:v>373</c:v>
                </c:pt>
                <c:pt idx="479">
                  <c:v>374</c:v>
                </c:pt>
                <c:pt idx="480">
                  <c:v>373</c:v>
                </c:pt>
                <c:pt idx="481">
                  <c:v>372</c:v>
                </c:pt>
                <c:pt idx="482">
                  <c:v>372</c:v>
                </c:pt>
                <c:pt idx="483">
                  <c:v>372</c:v>
                </c:pt>
                <c:pt idx="484">
                  <c:v>370</c:v>
                </c:pt>
                <c:pt idx="485">
                  <c:v>369</c:v>
                </c:pt>
                <c:pt idx="486">
                  <c:v>369</c:v>
                </c:pt>
                <c:pt idx="487">
                  <c:v>368</c:v>
                </c:pt>
                <c:pt idx="488">
                  <c:v>367</c:v>
                </c:pt>
                <c:pt idx="489">
                  <c:v>364</c:v>
                </c:pt>
                <c:pt idx="490">
                  <c:v>362</c:v>
                </c:pt>
                <c:pt idx="491">
                  <c:v>360</c:v>
                </c:pt>
                <c:pt idx="492">
                  <c:v>356</c:v>
                </c:pt>
                <c:pt idx="493">
                  <c:v>352</c:v>
                </c:pt>
                <c:pt idx="494">
                  <c:v>348</c:v>
                </c:pt>
                <c:pt idx="495">
                  <c:v>347</c:v>
                </c:pt>
                <c:pt idx="496">
                  <c:v>345</c:v>
                </c:pt>
                <c:pt idx="497">
                  <c:v>342</c:v>
                </c:pt>
                <c:pt idx="498">
                  <c:v>342</c:v>
                </c:pt>
                <c:pt idx="499">
                  <c:v>340</c:v>
                </c:pt>
                <c:pt idx="500">
                  <c:v>340</c:v>
                </c:pt>
                <c:pt idx="501">
                  <c:v>336</c:v>
                </c:pt>
                <c:pt idx="502">
                  <c:v>334</c:v>
                </c:pt>
                <c:pt idx="503">
                  <c:v>331</c:v>
                </c:pt>
                <c:pt idx="504">
                  <c:v>330</c:v>
                </c:pt>
                <c:pt idx="505">
                  <c:v>329</c:v>
                </c:pt>
                <c:pt idx="506">
                  <c:v>328</c:v>
                </c:pt>
                <c:pt idx="507">
                  <c:v>328</c:v>
                </c:pt>
                <c:pt idx="508">
                  <c:v>327</c:v>
                </c:pt>
                <c:pt idx="509">
                  <c:v>324</c:v>
                </c:pt>
                <c:pt idx="510">
                  <c:v>323</c:v>
                </c:pt>
                <c:pt idx="511">
                  <c:v>320</c:v>
                </c:pt>
                <c:pt idx="512">
                  <c:v>319</c:v>
                </c:pt>
                <c:pt idx="513">
                  <c:v>319</c:v>
                </c:pt>
                <c:pt idx="514">
                  <c:v>320</c:v>
                </c:pt>
                <c:pt idx="515">
                  <c:v>316</c:v>
                </c:pt>
                <c:pt idx="516">
                  <c:v>315</c:v>
                </c:pt>
                <c:pt idx="517">
                  <c:v>313</c:v>
                </c:pt>
                <c:pt idx="518">
                  <c:v>311</c:v>
                </c:pt>
                <c:pt idx="519">
                  <c:v>309</c:v>
                </c:pt>
                <c:pt idx="520">
                  <c:v>308</c:v>
                </c:pt>
                <c:pt idx="521">
                  <c:v>306</c:v>
                </c:pt>
                <c:pt idx="522">
                  <c:v>306</c:v>
                </c:pt>
                <c:pt idx="523">
                  <c:v>305</c:v>
                </c:pt>
                <c:pt idx="524">
                  <c:v>303</c:v>
                </c:pt>
                <c:pt idx="525">
                  <c:v>301</c:v>
                </c:pt>
                <c:pt idx="526">
                  <c:v>301</c:v>
                </c:pt>
                <c:pt idx="527">
                  <c:v>299</c:v>
                </c:pt>
                <c:pt idx="528">
                  <c:v>297</c:v>
                </c:pt>
                <c:pt idx="529">
                  <c:v>295</c:v>
                </c:pt>
                <c:pt idx="530">
                  <c:v>294</c:v>
                </c:pt>
                <c:pt idx="531">
                  <c:v>294</c:v>
                </c:pt>
                <c:pt idx="532">
                  <c:v>292</c:v>
                </c:pt>
                <c:pt idx="533">
                  <c:v>291</c:v>
                </c:pt>
                <c:pt idx="534">
                  <c:v>290</c:v>
                </c:pt>
                <c:pt idx="535">
                  <c:v>289</c:v>
                </c:pt>
                <c:pt idx="536">
                  <c:v>288</c:v>
                </c:pt>
                <c:pt idx="537">
                  <c:v>288</c:v>
                </c:pt>
                <c:pt idx="538">
                  <c:v>286</c:v>
                </c:pt>
                <c:pt idx="539">
                  <c:v>286</c:v>
                </c:pt>
                <c:pt idx="540">
                  <c:v>286</c:v>
                </c:pt>
                <c:pt idx="541">
                  <c:v>283</c:v>
                </c:pt>
                <c:pt idx="542">
                  <c:v>282</c:v>
                </c:pt>
                <c:pt idx="543">
                  <c:v>283</c:v>
                </c:pt>
                <c:pt idx="544">
                  <c:v>283</c:v>
                </c:pt>
                <c:pt idx="545">
                  <c:v>282</c:v>
                </c:pt>
                <c:pt idx="546">
                  <c:v>281</c:v>
                </c:pt>
                <c:pt idx="547">
                  <c:v>279</c:v>
                </c:pt>
                <c:pt idx="548">
                  <c:v>278</c:v>
                </c:pt>
                <c:pt idx="549">
                  <c:v>278</c:v>
                </c:pt>
                <c:pt idx="550">
                  <c:v>277</c:v>
                </c:pt>
                <c:pt idx="551">
                  <c:v>276</c:v>
                </c:pt>
                <c:pt idx="552">
                  <c:v>277</c:v>
                </c:pt>
                <c:pt idx="553">
                  <c:v>276</c:v>
                </c:pt>
                <c:pt idx="554">
                  <c:v>274</c:v>
                </c:pt>
                <c:pt idx="555">
                  <c:v>272</c:v>
                </c:pt>
                <c:pt idx="556">
                  <c:v>272</c:v>
                </c:pt>
                <c:pt idx="557">
                  <c:v>271</c:v>
                </c:pt>
                <c:pt idx="558">
                  <c:v>272</c:v>
                </c:pt>
                <c:pt idx="559">
                  <c:v>271</c:v>
                </c:pt>
                <c:pt idx="560">
                  <c:v>271</c:v>
                </c:pt>
                <c:pt idx="561">
                  <c:v>270</c:v>
                </c:pt>
                <c:pt idx="562">
                  <c:v>269</c:v>
                </c:pt>
                <c:pt idx="563">
                  <c:v>267</c:v>
                </c:pt>
                <c:pt idx="564">
                  <c:v>266</c:v>
                </c:pt>
                <c:pt idx="565">
                  <c:v>265</c:v>
                </c:pt>
                <c:pt idx="566">
                  <c:v>264</c:v>
                </c:pt>
                <c:pt idx="567">
                  <c:v>263</c:v>
                </c:pt>
                <c:pt idx="568">
                  <c:v>263</c:v>
                </c:pt>
                <c:pt idx="569">
                  <c:v>263</c:v>
                </c:pt>
                <c:pt idx="570">
                  <c:v>262</c:v>
                </c:pt>
                <c:pt idx="571">
                  <c:v>260</c:v>
                </c:pt>
                <c:pt idx="572">
                  <c:v>260</c:v>
                </c:pt>
                <c:pt idx="573">
                  <c:v>261</c:v>
                </c:pt>
                <c:pt idx="574">
                  <c:v>261</c:v>
                </c:pt>
                <c:pt idx="575">
                  <c:v>260</c:v>
                </c:pt>
                <c:pt idx="576">
                  <c:v>261</c:v>
                </c:pt>
                <c:pt idx="577">
                  <c:v>261</c:v>
                </c:pt>
                <c:pt idx="578">
                  <c:v>260</c:v>
                </c:pt>
                <c:pt idx="579">
                  <c:v>259</c:v>
                </c:pt>
                <c:pt idx="580">
                  <c:v>257</c:v>
                </c:pt>
                <c:pt idx="581">
                  <c:v>257</c:v>
                </c:pt>
                <c:pt idx="582">
                  <c:v>256</c:v>
                </c:pt>
                <c:pt idx="583">
                  <c:v>256</c:v>
                </c:pt>
                <c:pt idx="584">
                  <c:v>255</c:v>
                </c:pt>
                <c:pt idx="585">
                  <c:v>254</c:v>
                </c:pt>
                <c:pt idx="586">
                  <c:v>252</c:v>
                </c:pt>
                <c:pt idx="587">
                  <c:v>251</c:v>
                </c:pt>
                <c:pt idx="588">
                  <c:v>250</c:v>
                </c:pt>
                <c:pt idx="589">
                  <c:v>248</c:v>
                </c:pt>
                <c:pt idx="590">
                  <c:v>248</c:v>
                </c:pt>
                <c:pt idx="591">
                  <c:v>247</c:v>
                </c:pt>
                <c:pt idx="592">
                  <c:v>246</c:v>
                </c:pt>
                <c:pt idx="593">
                  <c:v>245</c:v>
                </c:pt>
                <c:pt idx="594">
                  <c:v>243</c:v>
                </c:pt>
                <c:pt idx="595">
                  <c:v>242</c:v>
                </c:pt>
                <c:pt idx="596">
                  <c:v>242</c:v>
                </c:pt>
                <c:pt idx="597">
                  <c:v>241</c:v>
                </c:pt>
                <c:pt idx="598">
                  <c:v>239</c:v>
                </c:pt>
                <c:pt idx="599">
                  <c:v>238</c:v>
                </c:pt>
              </c:numCache>
            </c:numRef>
          </c:yVal>
          <c:smooth val="1"/>
        </c:ser>
        <c:ser>
          <c:idx val="4"/>
          <c:order val="5"/>
          <c:tx>
            <c:v>i=4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flat_bigave!$AL$3:$AL$602</c:f>
              <c:numCache>
                <c:formatCode>General</c:formatCode>
                <c:ptCount val="600"/>
                <c:pt idx="0">
                  <c:v>8522</c:v>
                </c:pt>
                <c:pt idx="1">
                  <c:v>8636</c:v>
                </c:pt>
                <c:pt idx="2">
                  <c:v>8660</c:v>
                </c:pt>
                <c:pt idx="3">
                  <c:v>8629</c:v>
                </c:pt>
                <c:pt idx="4">
                  <c:v>8595</c:v>
                </c:pt>
                <c:pt idx="5">
                  <c:v>8568</c:v>
                </c:pt>
                <c:pt idx="6">
                  <c:v>8523</c:v>
                </c:pt>
                <c:pt idx="7">
                  <c:v>8498</c:v>
                </c:pt>
                <c:pt idx="8">
                  <c:v>8496</c:v>
                </c:pt>
                <c:pt idx="9">
                  <c:v>8485</c:v>
                </c:pt>
                <c:pt idx="10">
                  <c:v>8471</c:v>
                </c:pt>
                <c:pt idx="11">
                  <c:v>8448</c:v>
                </c:pt>
                <c:pt idx="12">
                  <c:v>8405</c:v>
                </c:pt>
                <c:pt idx="13">
                  <c:v>8344</c:v>
                </c:pt>
                <c:pt idx="14">
                  <c:v>8285</c:v>
                </c:pt>
                <c:pt idx="15">
                  <c:v>8224</c:v>
                </c:pt>
                <c:pt idx="16">
                  <c:v>8169</c:v>
                </c:pt>
                <c:pt idx="17">
                  <c:v>8114</c:v>
                </c:pt>
                <c:pt idx="18">
                  <c:v>8043</c:v>
                </c:pt>
                <c:pt idx="19">
                  <c:v>7971</c:v>
                </c:pt>
                <c:pt idx="20">
                  <c:v>7918</c:v>
                </c:pt>
                <c:pt idx="21">
                  <c:v>7874</c:v>
                </c:pt>
                <c:pt idx="22">
                  <c:v>7844</c:v>
                </c:pt>
                <c:pt idx="23">
                  <c:v>7840</c:v>
                </c:pt>
                <c:pt idx="24">
                  <c:v>7847</c:v>
                </c:pt>
                <c:pt idx="25">
                  <c:v>7838</c:v>
                </c:pt>
                <c:pt idx="26">
                  <c:v>7831</c:v>
                </c:pt>
                <c:pt idx="27">
                  <c:v>7798</c:v>
                </c:pt>
                <c:pt idx="28">
                  <c:v>7763</c:v>
                </c:pt>
                <c:pt idx="29">
                  <c:v>7716</c:v>
                </c:pt>
                <c:pt idx="30">
                  <c:v>7668</c:v>
                </c:pt>
                <c:pt idx="31">
                  <c:v>7619</c:v>
                </c:pt>
                <c:pt idx="32">
                  <c:v>7568</c:v>
                </c:pt>
                <c:pt idx="33">
                  <c:v>7515</c:v>
                </c:pt>
                <c:pt idx="34">
                  <c:v>7463</c:v>
                </c:pt>
                <c:pt idx="35">
                  <c:v>7418</c:v>
                </c:pt>
                <c:pt idx="36">
                  <c:v>7381</c:v>
                </c:pt>
                <c:pt idx="37">
                  <c:v>7317</c:v>
                </c:pt>
                <c:pt idx="38">
                  <c:v>7259</c:v>
                </c:pt>
                <c:pt idx="39">
                  <c:v>7224</c:v>
                </c:pt>
                <c:pt idx="40">
                  <c:v>7201</c:v>
                </c:pt>
                <c:pt idx="41">
                  <c:v>7170</c:v>
                </c:pt>
                <c:pt idx="42">
                  <c:v>7122</c:v>
                </c:pt>
                <c:pt idx="43">
                  <c:v>7075</c:v>
                </c:pt>
                <c:pt idx="44">
                  <c:v>7034</c:v>
                </c:pt>
                <c:pt idx="45">
                  <c:v>6985</c:v>
                </c:pt>
                <c:pt idx="46">
                  <c:v>6930</c:v>
                </c:pt>
                <c:pt idx="47">
                  <c:v>6871</c:v>
                </c:pt>
                <c:pt idx="48">
                  <c:v>6836</c:v>
                </c:pt>
                <c:pt idx="49">
                  <c:v>6803</c:v>
                </c:pt>
                <c:pt idx="50">
                  <c:v>6749</c:v>
                </c:pt>
                <c:pt idx="51">
                  <c:v>6707</c:v>
                </c:pt>
                <c:pt idx="52">
                  <c:v>6673</c:v>
                </c:pt>
                <c:pt idx="53">
                  <c:v>6671</c:v>
                </c:pt>
                <c:pt idx="54">
                  <c:v>6662</c:v>
                </c:pt>
                <c:pt idx="55">
                  <c:v>6641</c:v>
                </c:pt>
                <c:pt idx="56">
                  <c:v>6610</c:v>
                </c:pt>
                <c:pt idx="57">
                  <c:v>6562</c:v>
                </c:pt>
                <c:pt idx="58">
                  <c:v>6510</c:v>
                </c:pt>
                <c:pt idx="59">
                  <c:v>6440</c:v>
                </c:pt>
                <c:pt idx="60">
                  <c:v>6390</c:v>
                </c:pt>
                <c:pt idx="61">
                  <c:v>6366</c:v>
                </c:pt>
                <c:pt idx="62">
                  <c:v>6351</c:v>
                </c:pt>
                <c:pt idx="63">
                  <c:v>6323</c:v>
                </c:pt>
                <c:pt idx="64">
                  <c:v>6268</c:v>
                </c:pt>
                <c:pt idx="65">
                  <c:v>6213</c:v>
                </c:pt>
                <c:pt idx="66">
                  <c:v>6156</c:v>
                </c:pt>
                <c:pt idx="67">
                  <c:v>6108</c:v>
                </c:pt>
                <c:pt idx="68">
                  <c:v>6073</c:v>
                </c:pt>
                <c:pt idx="69">
                  <c:v>6053</c:v>
                </c:pt>
                <c:pt idx="70">
                  <c:v>6045</c:v>
                </c:pt>
                <c:pt idx="71">
                  <c:v>6031</c:v>
                </c:pt>
                <c:pt idx="72">
                  <c:v>6008</c:v>
                </c:pt>
                <c:pt idx="73">
                  <c:v>5960</c:v>
                </c:pt>
                <c:pt idx="74">
                  <c:v>5914</c:v>
                </c:pt>
                <c:pt idx="75">
                  <c:v>5882</c:v>
                </c:pt>
                <c:pt idx="76">
                  <c:v>5848</c:v>
                </c:pt>
                <c:pt idx="77">
                  <c:v>5817</c:v>
                </c:pt>
                <c:pt idx="78">
                  <c:v>5785</c:v>
                </c:pt>
                <c:pt idx="79">
                  <c:v>5757</c:v>
                </c:pt>
                <c:pt idx="80">
                  <c:v>5718</c:v>
                </c:pt>
                <c:pt idx="81">
                  <c:v>5660</c:v>
                </c:pt>
                <c:pt idx="82">
                  <c:v>5586</c:v>
                </c:pt>
                <c:pt idx="83">
                  <c:v>5530</c:v>
                </c:pt>
                <c:pt idx="84">
                  <c:v>5498</c:v>
                </c:pt>
                <c:pt idx="85">
                  <c:v>5483</c:v>
                </c:pt>
                <c:pt idx="86">
                  <c:v>5461</c:v>
                </c:pt>
                <c:pt idx="87">
                  <c:v>5441</c:v>
                </c:pt>
                <c:pt idx="88">
                  <c:v>5415</c:v>
                </c:pt>
                <c:pt idx="89">
                  <c:v>5384</c:v>
                </c:pt>
                <c:pt idx="90">
                  <c:v>5355</c:v>
                </c:pt>
                <c:pt idx="91">
                  <c:v>5341</c:v>
                </c:pt>
                <c:pt idx="92">
                  <c:v>5342</c:v>
                </c:pt>
                <c:pt idx="93">
                  <c:v>5347</c:v>
                </c:pt>
                <c:pt idx="94">
                  <c:v>5330</c:v>
                </c:pt>
                <c:pt idx="95">
                  <c:v>5313</c:v>
                </c:pt>
                <c:pt idx="96">
                  <c:v>5283</c:v>
                </c:pt>
                <c:pt idx="97">
                  <c:v>5238</c:v>
                </c:pt>
                <c:pt idx="98">
                  <c:v>5193</c:v>
                </c:pt>
                <c:pt idx="99">
                  <c:v>5149</c:v>
                </c:pt>
                <c:pt idx="100">
                  <c:v>5111</c:v>
                </c:pt>
                <c:pt idx="101">
                  <c:v>5074</c:v>
                </c:pt>
                <c:pt idx="102">
                  <c:v>5036</c:v>
                </c:pt>
                <c:pt idx="103">
                  <c:v>4990</c:v>
                </c:pt>
                <c:pt idx="104">
                  <c:v>4948</c:v>
                </c:pt>
                <c:pt idx="105">
                  <c:v>4920</c:v>
                </c:pt>
                <c:pt idx="106">
                  <c:v>4896</c:v>
                </c:pt>
                <c:pt idx="107">
                  <c:v>4869</c:v>
                </c:pt>
                <c:pt idx="108">
                  <c:v>4849</c:v>
                </c:pt>
                <c:pt idx="109">
                  <c:v>4833</c:v>
                </c:pt>
                <c:pt idx="110">
                  <c:v>4816</c:v>
                </c:pt>
                <c:pt idx="111">
                  <c:v>4793</c:v>
                </c:pt>
                <c:pt idx="112">
                  <c:v>4756</c:v>
                </c:pt>
                <c:pt idx="113">
                  <c:v>4716</c:v>
                </c:pt>
                <c:pt idx="114">
                  <c:v>4686</c:v>
                </c:pt>
                <c:pt idx="115">
                  <c:v>4645</c:v>
                </c:pt>
                <c:pt idx="116">
                  <c:v>4580</c:v>
                </c:pt>
                <c:pt idx="117">
                  <c:v>4508</c:v>
                </c:pt>
                <c:pt idx="118">
                  <c:v>4450</c:v>
                </c:pt>
                <c:pt idx="119">
                  <c:v>4404</c:v>
                </c:pt>
                <c:pt idx="120">
                  <c:v>4358</c:v>
                </c:pt>
                <c:pt idx="121">
                  <c:v>4312</c:v>
                </c:pt>
                <c:pt idx="122">
                  <c:v>4271</c:v>
                </c:pt>
                <c:pt idx="123">
                  <c:v>4252</c:v>
                </c:pt>
                <c:pt idx="124">
                  <c:v>4230</c:v>
                </c:pt>
                <c:pt idx="125">
                  <c:v>4204</c:v>
                </c:pt>
                <c:pt idx="126">
                  <c:v>4194</c:v>
                </c:pt>
                <c:pt idx="127">
                  <c:v>4197</c:v>
                </c:pt>
                <c:pt idx="128">
                  <c:v>4204</c:v>
                </c:pt>
                <c:pt idx="129">
                  <c:v>4206</c:v>
                </c:pt>
                <c:pt idx="130">
                  <c:v>4209</c:v>
                </c:pt>
                <c:pt idx="131">
                  <c:v>4211</c:v>
                </c:pt>
                <c:pt idx="132">
                  <c:v>4212</c:v>
                </c:pt>
                <c:pt idx="133">
                  <c:v>4193</c:v>
                </c:pt>
                <c:pt idx="134">
                  <c:v>4159</c:v>
                </c:pt>
                <c:pt idx="135">
                  <c:v>4122</c:v>
                </c:pt>
                <c:pt idx="136">
                  <c:v>4088</c:v>
                </c:pt>
                <c:pt idx="137">
                  <c:v>4055</c:v>
                </c:pt>
                <c:pt idx="138">
                  <c:v>4026</c:v>
                </c:pt>
                <c:pt idx="139">
                  <c:v>3988</c:v>
                </c:pt>
                <c:pt idx="140">
                  <c:v>3953</c:v>
                </c:pt>
                <c:pt idx="141">
                  <c:v>3909</c:v>
                </c:pt>
                <c:pt idx="142">
                  <c:v>3872</c:v>
                </c:pt>
                <c:pt idx="143">
                  <c:v>3839</c:v>
                </c:pt>
                <c:pt idx="144">
                  <c:v>3820</c:v>
                </c:pt>
                <c:pt idx="145">
                  <c:v>3803</c:v>
                </c:pt>
                <c:pt idx="146">
                  <c:v>3795</c:v>
                </c:pt>
                <c:pt idx="147">
                  <c:v>3776</c:v>
                </c:pt>
                <c:pt idx="148">
                  <c:v>3757</c:v>
                </c:pt>
                <c:pt idx="149">
                  <c:v>3735</c:v>
                </c:pt>
                <c:pt idx="150">
                  <c:v>3728</c:v>
                </c:pt>
                <c:pt idx="151">
                  <c:v>3720</c:v>
                </c:pt>
                <c:pt idx="152">
                  <c:v>3719</c:v>
                </c:pt>
                <c:pt idx="153">
                  <c:v>3712</c:v>
                </c:pt>
                <c:pt idx="154">
                  <c:v>3695</c:v>
                </c:pt>
                <c:pt idx="155">
                  <c:v>3669</c:v>
                </c:pt>
                <c:pt idx="156">
                  <c:v>3635</c:v>
                </c:pt>
                <c:pt idx="157">
                  <c:v>3598</c:v>
                </c:pt>
                <c:pt idx="158">
                  <c:v>3572</c:v>
                </c:pt>
                <c:pt idx="159">
                  <c:v>3554</c:v>
                </c:pt>
                <c:pt idx="160">
                  <c:v>3528</c:v>
                </c:pt>
                <c:pt idx="161">
                  <c:v>3498</c:v>
                </c:pt>
                <c:pt idx="162">
                  <c:v>3465</c:v>
                </c:pt>
                <c:pt idx="163">
                  <c:v>3436</c:v>
                </c:pt>
                <c:pt idx="164">
                  <c:v>3414</c:v>
                </c:pt>
                <c:pt idx="165">
                  <c:v>3407</c:v>
                </c:pt>
                <c:pt idx="166">
                  <c:v>3408</c:v>
                </c:pt>
                <c:pt idx="167">
                  <c:v>3406</c:v>
                </c:pt>
                <c:pt idx="168">
                  <c:v>3399</c:v>
                </c:pt>
                <c:pt idx="169">
                  <c:v>3384</c:v>
                </c:pt>
                <c:pt idx="170">
                  <c:v>3356</c:v>
                </c:pt>
                <c:pt idx="171">
                  <c:v>3328</c:v>
                </c:pt>
                <c:pt idx="172">
                  <c:v>3292</c:v>
                </c:pt>
                <c:pt idx="173">
                  <c:v>3262</c:v>
                </c:pt>
                <c:pt idx="174">
                  <c:v>3224</c:v>
                </c:pt>
                <c:pt idx="175">
                  <c:v>3185</c:v>
                </c:pt>
                <c:pt idx="176">
                  <c:v>3145</c:v>
                </c:pt>
                <c:pt idx="177">
                  <c:v>3102</c:v>
                </c:pt>
                <c:pt idx="178">
                  <c:v>3062</c:v>
                </c:pt>
                <c:pt idx="179">
                  <c:v>3031</c:v>
                </c:pt>
                <c:pt idx="180">
                  <c:v>3012</c:v>
                </c:pt>
                <c:pt idx="181">
                  <c:v>2992</c:v>
                </c:pt>
                <c:pt idx="182">
                  <c:v>2979</c:v>
                </c:pt>
                <c:pt idx="183">
                  <c:v>2968</c:v>
                </c:pt>
                <c:pt idx="184">
                  <c:v>2959</c:v>
                </c:pt>
                <c:pt idx="185">
                  <c:v>2950</c:v>
                </c:pt>
                <c:pt idx="186">
                  <c:v>2941</c:v>
                </c:pt>
                <c:pt idx="187">
                  <c:v>2923</c:v>
                </c:pt>
                <c:pt idx="188">
                  <c:v>2904</c:v>
                </c:pt>
                <c:pt idx="189">
                  <c:v>2885</c:v>
                </c:pt>
                <c:pt idx="190">
                  <c:v>2860</c:v>
                </c:pt>
                <c:pt idx="191">
                  <c:v>2832</c:v>
                </c:pt>
                <c:pt idx="192">
                  <c:v>2806</c:v>
                </c:pt>
                <c:pt idx="193">
                  <c:v>2781</c:v>
                </c:pt>
                <c:pt idx="194">
                  <c:v>2759</c:v>
                </c:pt>
                <c:pt idx="195">
                  <c:v>2738</c:v>
                </c:pt>
                <c:pt idx="196">
                  <c:v>2715</c:v>
                </c:pt>
                <c:pt idx="197">
                  <c:v>2693</c:v>
                </c:pt>
                <c:pt idx="198">
                  <c:v>2663</c:v>
                </c:pt>
                <c:pt idx="199">
                  <c:v>2642</c:v>
                </c:pt>
                <c:pt idx="200">
                  <c:v>2629</c:v>
                </c:pt>
                <c:pt idx="201">
                  <c:v>2618</c:v>
                </c:pt>
                <c:pt idx="202">
                  <c:v>2604</c:v>
                </c:pt>
                <c:pt idx="203">
                  <c:v>2593</c:v>
                </c:pt>
                <c:pt idx="204">
                  <c:v>2578</c:v>
                </c:pt>
                <c:pt idx="205">
                  <c:v>2565</c:v>
                </c:pt>
                <c:pt idx="206">
                  <c:v>2543</c:v>
                </c:pt>
                <c:pt idx="207">
                  <c:v>2518</c:v>
                </c:pt>
                <c:pt idx="208">
                  <c:v>2489</c:v>
                </c:pt>
                <c:pt idx="209">
                  <c:v>2470</c:v>
                </c:pt>
                <c:pt idx="210">
                  <c:v>2451</c:v>
                </c:pt>
                <c:pt idx="211">
                  <c:v>2421</c:v>
                </c:pt>
                <c:pt idx="212">
                  <c:v>2392</c:v>
                </c:pt>
                <c:pt idx="213">
                  <c:v>2368</c:v>
                </c:pt>
                <c:pt idx="214">
                  <c:v>2349</c:v>
                </c:pt>
                <c:pt idx="215">
                  <c:v>2327</c:v>
                </c:pt>
                <c:pt idx="216">
                  <c:v>2292</c:v>
                </c:pt>
                <c:pt idx="217">
                  <c:v>2262</c:v>
                </c:pt>
                <c:pt idx="218">
                  <c:v>2245</c:v>
                </c:pt>
                <c:pt idx="219">
                  <c:v>2238</c:v>
                </c:pt>
                <c:pt idx="220">
                  <c:v>2231</c:v>
                </c:pt>
                <c:pt idx="221">
                  <c:v>2228</c:v>
                </c:pt>
                <c:pt idx="222">
                  <c:v>2230</c:v>
                </c:pt>
                <c:pt idx="223">
                  <c:v>2224</c:v>
                </c:pt>
                <c:pt idx="224">
                  <c:v>2210</c:v>
                </c:pt>
                <c:pt idx="225">
                  <c:v>2196</c:v>
                </c:pt>
                <c:pt idx="226">
                  <c:v>2199</c:v>
                </c:pt>
                <c:pt idx="227">
                  <c:v>2207</c:v>
                </c:pt>
                <c:pt idx="228">
                  <c:v>2193</c:v>
                </c:pt>
                <c:pt idx="229">
                  <c:v>2171</c:v>
                </c:pt>
                <c:pt idx="230">
                  <c:v>2147</c:v>
                </c:pt>
                <c:pt idx="231">
                  <c:v>2127</c:v>
                </c:pt>
                <c:pt idx="232">
                  <c:v>2102</c:v>
                </c:pt>
                <c:pt idx="233">
                  <c:v>2084</c:v>
                </c:pt>
                <c:pt idx="234">
                  <c:v>2077</c:v>
                </c:pt>
                <c:pt idx="235">
                  <c:v>2072</c:v>
                </c:pt>
                <c:pt idx="236">
                  <c:v>2051</c:v>
                </c:pt>
                <c:pt idx="237">
                  <c:v>2009</c:v>
                </c:pt>
                <c:pt idx="238">
                  <c:v>1974</c:v>
                </c:pt>
                <c:pt idx="239">
                  <c:v>1967</c:v>
                </c:pt>
                <c:pt idx="240">
                  <c:v>1968</c:v>
                </c:pt>
                <c:pt idx="241">
                  <c:v>1963</c:v>
                </c:pt>
                <c:pt idx="242">
                  <c:v>1954</c:v>
                </c:pt>
                <c:pt idx="243">
                  <c:v>1942</c:v>
                </c:pt>
                <c:pt idx="244">
                  <c:v>1924</c:v>
                </c:pt>
                <c:pt idx="245">
                  <c:v>1901</c:v>
                </c:pt>
                <c:pt idx="246">
                  <c:v>1877</c:v>
                </c:pt>
                <c:pt idx="247">
                  <c:v>1868</c:v>
                </c:pt>
                <c:pt idx="248">
                  <c:v>1871</c:v>
                </c:pt>
                <c:pt idx="249">
                  <c:v>1866</c:v>
                </c:pt>
                <c:pt idx="250">
                  <c:v>1853</c:v>
                </c:pt>
                <c:pt idx="251">
                  <c:v>1832</c:v>
                </c:pt>
                <c:pt idx="252">
                  <c:v>1815</c:v>
                </c:pt>
                <c:pt idx="253">
                  <c:v>1802</c:v>
                </c:pt>
                <c:pt idx="254">
                  <c:v>1790</c:v>
                </c:pt>
                <c:pt idx="255">
                  <c:v>1781</c:v>
                </c:pt>
                <c:pt idx="256">
                  <c:v>1789</c:v>
                </c:pt>
                <c:pt idx="257">
                  <c:v>1799</c:v>
                </c:pt>
                <c:pt idx="258">
                  <c:v>1791</c:v>
                </c:pt>
                <c:pt idx="259">
                  <c:v>1771</c:v>
                </c:pt>
                <c:pt idx="260">
                  <c:v>1753</c:v>
                </c:pt>
                <c:pt idx="261">
                  <c:v>1731</c:v>
                </c:pt>
                <c:pt idx="262">
                  <c:v>1711</c:v>
                </c:pt>
                <c:pt idx="263">
                  <c:v>1691</c:v>
                </c:pt>
                <c:pt idx="264">
                  <c:v>1671</c:v>
                </c:pt>
                <c:pt idx="265">
                  <c:v>1653</c:v>
                </c:pt>
                <c:pt idx="266">
                  <c:v>1633</c:v>
                </c:pt>
                <c:pt idx="267">
                  <c:v>1596</c:v>
                </c:pt>
                <c:pt idx="268">
                  <c:v>1559</c:v>
                </c:pt>
                <c:pt idx="269">
                  <c:v>1539</c:v>
                </c:pt>
                <c:pt idx="270">
                  <c:v>1525</c:v>
                </c:pt>
                <c:pt idx="271">
                  <c:v>1513</c:v>
                </c:pt>
                <c:pt idx="272">
                  <c:v>1509</c:v>
                </c:pt>
                <c:pt idx="273">
                  <c:v>1504</c:v>
                </c:pt>
                <c:pt idx="274">
                  <c:v>1500</c:v>
                </c:pt>
                <c:pt idx="275">
                  <c:v>1505</c:v>
                </c:pt>
                <c:pt idx="276">
                  <c:v>1512</c:v>
                </c:pt>
                <c:pt idx="277">
                  <c:v>1523</c:v>
                </c:pt>
                <c:pt idx="278">
                  <c:v>1525</c:v>
                </c:pt>
                <c:pt idx="279">
                  <c:v>1521</c:v>
                </c:pt>
                <c:pt idx="280">
                  <c:v>1513</c:v>
                </c:pt>
                <c:pt idx="281">
                  <c:v>1499</c:v>
                </c:pt>
                <c:pt idx="282">
                  <c:v>1491</c:v>
                </c:pt>
                <c:pt idx="283">
                  <c:v>1484</c:v>
                </c:pt>
                <c:pt idx="284">
                  <c:v>1479</c:v>
                </c:pt>
                <c:pt idx="285">
                  <c:v>1470</c:v>
                </c:pt>
                <c:pt idx="286">
                  <c:v>1452</c:v>
                </c:pt>
                <c:pt idx="287">
                  <c:v>1427</c:v>
                </c:pt>
                <c:pt idx="288">
                  <c:v>1394</c:v>
                </c:pt>
                <c:pt idx="289">
                  <c:v>1376</c:v>
                </c:pt>
                <c:pt idx="290">
                  <c:v>1364</c:v>
                </c:pt>
                <c:pt idx="291">
                  <c:v>1355</c:v>
                </c:pt>
                <c:pt idx="292">
                  <c:v>1353</c:v>
                </c:pt>
                <c:pt idx="293">
                  <c:v>1344</c:v>
                </c:pt>
                <c:pt idx="294">
                  <c:v>1331</c:v>
                </c:pt>
                <c:pt idx="295">
                  <c:v>1319</c:v>
                </c:pt>
                <c:pt idx="296">
                  <c:v>1313</c:v>
                </c:pt>
                <c:pt idx="297">
                  <c:v>1305</c:v>
                </c:pt>
                <c:pt idx="298">
                  <c:v>1302</c:v>
                </c:pt>
                <c:pt idx="299">
                  <c:v>1303</c:v>
                </c:pt>
                <c:pt idx="300">
                  <c:v>1298</c:v>
                </c:pt>
                <c:pt idx="301">
                  <c:v>1290</c:v>
                </c:pt>
                <c:pt idx="302">
                  <c:v>1282</c:v>
                </c:pt>
                <c:pt idx="303">
                  <c:v>1274</c:v>
                </c:pt>
                <c:pt idx="304">
                  <c:v>1268</c:v>
                </c:pt>
                <c:pt idx="305">
                  <c:v>1261</c:v>
                </c:pt>
                <c:pt idx="306">
                  <c:v>1254</c:v>
                </c:pt>
                <c:pt idx="307">
                  <c:v>1242</c:v>
                </c:pt>
                <c:pt idx="308">
                  <c:v>1227</c:v>
                </c:pt>
                <c:pt idx="309">
                  <c:v>1211</c:v>
                </c:pt>
                <c:pt idx="310">
                  <c:v>1200</c:v>
                </c:pt>
                <c:pt idx="311">
                  <c:v>1190</c:v>
                </c:pt>
                <c:pt idx="312">
                  <c:v>1181</c:v>
                </c:pt>
                <c:pt idx="313">
                  <c:v>1169</c:v>
                </c:pt>
                <c:pt idx="314">
                  <c:v>1155</c:v>
                </c:pt>
                <c:pt idx="315">
                  <c:v>1145</c:v>
                </c:pt>
                <c:pt idx="316">
                  <c:v>1134</c:v>
                </c:pt>
                <c:pt idx="317">
                  <c:v>1125</c:v>
                </c:pt>
                <c:pt idx="318">
                  <c:v>1114</c:v>
                </c:pt>
                <c:pt idx="319">
                  <c:v>1106</c:v>
                </c:pt>
                <c:pt idx="320">
                  <c:v>1099</c:v>
                </c:pt>
                <c:pt idx="321">
                  <c:v>1091</c:v>
                </c:pt>
                <c:pt idx="322">
                  <c:v>1087</c:v>
                </c:pt>
                <c:pt idx="323">
                  <c:v>1084</c:v>
                </c:pt>
                <c:pt idx="324">
                  <c:v>1079</c:v>
                </c:pt>
                <c:pt idx="325">
                  <c:v>1073</c:v>
                </c:pt>
                <c:pt idx="326">
                  <c:v>1063</c:v>
                </c:pt>
                <c:pt idx="327">
                  <c:v>1055</c:v>
                </c:pt>
                <c:pt idx="328">
                  <c:v>1050</c:v>
                </c:pt>
                <c:pt idx="329">
                  <c:v>1046</c:v>
                </c:pt>
                <c:pt idx="330">
                  <c:v>1041</c:v>
                </c:pt>
                <c:pt idx="331">
                  <c:v>1032</c:v>
                </c:pt>
                <c:pt idx="332">
                  <c:v>1022</c:v>
                </c:pt>
                <c:pt idx="333">
                  <c:v>1009</c:v>
                </c:pt>
                <c:pt idx="334">
                  <c:v>994</c:v>
                </c:pt>
                <c:pt idx="335">
                  <c:v>986</c:v>
                </c:pt>
                <c:pt idx="336">
                  <c:v>978</c:v>
                </c:pt>
                <c:pt idx="337">
                  <c:v>971</c:v>
                </c:pt>
                <c:pt idx="338">
                  <c:v>964</c:v>
                </c:pt>
                <c:pt idx="339">
                  <c:v>956</c:v>
                </c:pt>
                <c:pt idx="340">
                  <c:v>948</c:v>
                </c:pt>
                <c:pt idx="341">
                  <c:v>943</c:v>
                </c:pt>
                <c:pt idx="342">
                  <c:v>940</c:v>
                </c:pt>
                <c:pt idx="343">
                  <c:v>937</c:v>
                </c:pt>
                <c:pt idx="344">
                  <c:v>930</c:v>
                </c:pt>
                <c:pt idx="345">
                  <c:v>926</c:v>
                </c:pt>
                <c:pt idx="346">
                  <c:v>923</c:v>
                </c:pt>
                <c:pt idx="347">
                  <c:v>917</c:v>
                </c:pt>
                <c:pt idx="348">
                  <c:v>912</c:v>
                </c:pt>
                <c:pt idx="349">
                  <c:v>908</c:v>
                </c:pt>
                <c:pt idx="350">
                  <c:v>901</c:v>
                </c:pt>
                <c:pt idx="351">
                  <c:v>894</c:v>
                </c:pt>
                <c:pt idx="352">
                  <c:v>886</c:v>
                </c:pt>
                <c:pt idx="353">
                  <c:v>877</c:v>
                </c:pt>
                <c:pt idx="354">
                  <c:v>871</c:v>
                </c:pt>
                <c:pt idx="355">
                  <c:v>869</c:v>
                </c:pt>
                <c:pt idx="356">
                  <c:v>864</c:v>
                </c:pt>
                <c:pt idx="357">
                  <c:v>855</c:v>
                </c:pt>
                <c:pt idx="358">
                  <c:v>850</c:v>
                </c:pt>
                <c:pt idx="359">
                  <c:v>846</c:v>
                </c:pt>
                <c:pt idx="360">
                  <c:v>842</c:v>
                </c:pt>
                <c:pt idx="361">
                  <c:v>840</c:v>
                </c:pt>
                <c:pt idx="362">
                  <c:v>834</c:v>
                </c:pt>
                <c:pt idx="363">
                  <c:v>826</c:v>
                </c:pt>
                <c:pt idx="364">
                  <c:v>822</c:v>
                </c:pt>
                <c:pt idx="365">
                  <c:v>817</c:v>
                </c:pt>
                <c:pt idx="366">
                  <c:v>809</c:v>
                </c:pt>
                <c:pt idx="367">
                  <c:v>803</c:v>
                </c:pt>
                <c:pt idx="368">
                  <c:v>797</c:v>
                </c:pt>
                <c:pt idx="369">
                  <c:v>791</c:v>
                </c:pt>
                <c:pt idx="370">
                  <c:v>782</c:v>
                </c:pt>
                <c:pt idx="371">
                  <c:v>770</c:v>
                </c:pt>
                <c:pt idx="372">
                  <c:v>760</c:v>
                </c:pt>
                <c:pt idx="373">
                  <c:v>754</c:v>
                </c:pt>
                <c:pt idx="374">
                  <c:v>750</c:v>
                </c:pt>
                <c:pt idx="375">
                  <c:v>745</c:v>
                </c:pt>
                <c:pt idx="376">
                  <c:v>741</c:v>
                </c:pt>
                <c:pt idx="377">
                  <c:v>739</c:v>
                </c:pt>
                <c:pt idx="378">
                  <c:v>734</c:v>
                </c:pt>
                <c:pt idx="379">
                  <c:v>731</c:v>
                </c:pt>
                <c:pt idx="380">
                  <c:v>725</c:v>
                </c:pt>
                <c:pt idx="381">
                  <c:v>722</c:v>
                </c:pt>
                <c:pt idx="382">
                  <c:v>722</c:v>
                </c:pt>
                <c:pt idx="383">
                  <c:v>719</c:v>
                </c:pt>
                <c:pt idx="384">
                  <c:v>715</c:v>
                </c:pt>
                <c:pt idx="385">
                  <c:v>712</c:v>
                </c:pt>
                <c:pt idx="386">
                  <c:v>705</c:v>
                </c:pt>
                <c:pt idx="387">
                  <c:v>696</c:v>
                </c:pt>
                <c:pt idx="388">
                  <c:v>688</c:v>
                </c:pt>
                <c:pt idx="389">
                  <c:v>682</c:v>
                </c:pt>
                <c:pt idx="390">
                  <c:v>678</c:v>
                </c:pt>
                <c:pt idx="391">
                  <c:v>676</c:v>
                </c:pt>
                <c:pt idx="392">
                  <c:v>671</c:v>
                </c:pt>
                <c:pt idx="393">
                  <c:v>666</c:v>
                </c:pt>
                <c:pt idx="394">
                  <c:v>659</c:v>
                </c:pt>
                <c:pt idx="395">
                  <c:v>651</c:v>
                </c:pt>
                <c:pt idx="396">
                  <c:v>645</c:v>
                </c:pt>
                <c:pt idx="397">
                  <c:v>639</c:v>
                </c:pt>
                <c:pt idx="398">
                  <c:v>637</c:v>
                </c:pt>
                <c:pt idx="399">
                  <c:v>634</c:v>
                </c:pt>
                <c:pt idx="400">
                  <c:v>628</c:v>
                </c:pt>
                <c:pt idx="401">
                  <c:v>623</c:v>
                </c:pt>
                <c:pt idx="402">
                  <c:v>617</c:v>
                </c:pt>
                <c:pt idx="403">
                  <c:v>613</c:v>
                </c:pt>
                <c:pt idx="404">
                  <c:v>608</c:v>
                </c:pt>
                <c:pt idx="405">
                  <c:v>607</c:v>
                </c:pt>
                <c:pt idx="406">
                  <c:v>606</c:v>
                </c:pt>
                <c:pt idx="407">
                  <c:v>601</c:v>
                </c:pt>
                <c:pt idx="408">
                  <c:v>596</c:v>
                </c:pt>
                <c:pt idx="409">
                  <c:v>589</c:v>
                </c:pt>
                <c:pt idx="410">
                  <c:v>583</c:v>
                </c:pt>
                <c:pt idx="411">
                  <c:v>581</c:v>
                </c:pt>
                <c:pt idx="412">
                  <c:v>578</c:v>
                </c:pt>
                <c:pt idx="413">
                  <c:v>571</c:v>
                </c:pt>
                <c:pt idx="414">
                  <c:v>566</c:v>
                </c:pt>
                <c:pt idx="415">
                  <c:v>565</c:v>
                </c:pt>
                <c:pt idx="416">
                  <c:v>561</c:v>
                </c:pt>
                <c:pt idx="417">
                  <c:v>557</c:v>
                </c:pt>
                <c:pt idx="418">
                  <c:v>555</c:v>
                </c:pt>
                <c:pt idx="419">
                  <c:v>553</c:v>
                </c:pt>
                <c:pt idx="420">
                  <c:v>552</c:v>
                </c:pt>
                <c:pt idx="421">
                  <c:v>551</c:v>
                </c:pt>
                <c:pt idx="422">
                  <c:v>549</c:v>
                </c:pt>
                <c:pt idx="423">
                  <c:v>542</c:v>
                </c:pt>
                <c:pt idx="424">
                  <c:v>537</c:v>
                </c:pt>
                <c:pt idx="425">
                  <c:v>531</c:v>
                </c:pt>
                <c:pt idx="426">
                  <c:v>524</c:v>
                </c:pt>
                <c:pt idx="427">
                  <c:v>517</c:v>
                </c:pt>
                <c:pt idx="428">
                  <c:v>512</c:v>
                </c:pt>
                <c:pt idx="429">
                  <c:v>508</c:v>
                </c:pt>
                <c:pt idx="430">
                  <c:v>506</c:v>
                </c:pt>
                <c:pt idx="431">
                  <c:v>503</c:v>
                </c:pt>
                <c:pt idx="432">
                  <c:v>498</c:v>
                </c:pt>
                <c:pt idx="433">
                  <c:v>493</c:v>
                </c:pt>
                <c:pt idx="434">
                  <c:v>492</c:v>
                </c:pt>
                <c:pt idx="435">
                  <c:v>491</c:v>
                </c:pt>
                <c:pt idx="436">
                  <c:v>489</c:v>
                </c:pt>
                <c:pt idx="437">
                  <c:v>486</c:v>
                </c:pt>
                <c:pt idx="438">
                  <c:v>482</c:v>
                </c:pt>
                <c:pt idx="439">
                  <c:v>478</c:v>
                </c:pt>
                <c:pt idx="440">
                  <c:v>473</c:v>
                </c:pt>
                <c:pt idx="441">
                  <c:v>468</c:v>
                </c:pt>
                <c:pt idx="442">
                  <c:v>465</c:v>
                </c:pt>
                <c:pt idx="443">
                  <c:v>461</c:v>
                </c:pt>
                <c:pt idx="444">
                  <c:v>460</c:v>
                </c:pt>
                <c:pt idx="445">
                  <c:v>459</c:v>
                </c:pt>
                <c:pt idx="446">
                  <c:v>458</c:v>
                </c:pt>
                <c:pt idx="447">
                  <c:v>458</c:v>
                </c:pt>
                <c:pt idx="448">
                  <c:v>457</c:v>
                </c:pt>
                <c:pt idx="449">
                  <c:v>455</c:v>
                </c:pt>
                <c:pt idx="450">
                  <c:v>452</c:v>
                </c:pt>
                <c:pt idx="451">
                  <c:v>450</c:v>
                </c:pt>
                <c:pt idx="452">
                  <c:v>449</c:v>
                </c:pt>
                <c:pt idx="453">
                  <c:v>446</c:v>
                </c:pt>
                <c:pt idx="454">
                  <c:v>444</c:v>
                </c:pt>
                <c:pt idx="455">
                  <c:v>440</c:v>
                </c:pt>
                <c:pt idx="456">
                  <c:v>437</c:v>
                </c:pt>
                <c:pt idx="457">
                  <c:v>433</c:v>
                </c:pt>
                <c:pt idx="458">
                  <c:v>429</c:v>
                </c:pt>
                <c:pt idx="459">
                  <c:v>425</c:v>
                </c:pt>
                <c:pt idx="460">
                  <c:v>423</c:v>
                </c:pt>
                <c:pt idx="461">
                  <c:v>421</c:v>
                </c:pt>
                <c:pt idx="462">
                  <c:v>419</c:v>
                </c:pt>
                <c:pt idx="463">
                  <c:v>419</c:v>
                </c:pt>
                <c:pt idx="464">
                  <c:v>418</c:v>
                </c:pt>
                <c:pt idx="465">
                  <c:v>417</c:v>
                </c:pt>
                <c:pt idx="466">
                  <c:v>413</c:v>
                </c:pt>
                <c:pt idx="467">
                  <c:v>411</c:v>
                </c:pt>
                <c:pt idx="468">
                  <c:v>409</c:v>
                </c:pt>
                <c:pt idx="469">
                  <c:v>408</c:v>
                </c:pt>
                <c:pt idx="470">
                  <c:v>406</c:v>
                </c:pt>
                <c:pt idx="471">
                  <c:v>402</c:v>
                </c:pt>
                <c:pt idx="472">
                  <c:v>398</c:v>
                </c:pt>
                <c:pt idx="473">
                  <c:v>395</c:v>
                </c:pt>
                <c:pt idx="474">
                  <c:v>391</c:v>
                </c:pt>
                <c:pt idx="475">
                  <c:v>388</c:v>
                </c:pt>
                <c:pt idx="476">
                  <c:v>384</c:v>
                </c:pt>
                <c:pt idx="477">
                  <c:v>383</c:v>
                </c:pt>
                <c:pt idx="478">
                  <c:v>380</c:v>
                </c:pt>
                <c:pt idx="479">
                  <c:v>377</c:v>
                </c:pt>
                <c:pt idx="480">
                  <c:v>374</c:v>
                </c:pt>
                <c:pt idx="481">
                  <c:v>374</c:v>
                </c:pt>
                <c:pt idx="482">
                  <c:v>373</c:v>
                </c:pt>
                <c:pt idx="483">
                  <c:v>373</c:v>
                </c:pt>
                <c:pt idx="484">
                  <c:v>372</c:v>
                </c:pt>
                <c:pt idx="485">
                  <c:v>370</c:v>
                </c:pt>
                <c:pt idx="486">
                  <c:v>370</c:v>
                </c:pt>
                <c:pt idx="487">
                  <c:v>368</c:v>
                </c:pt>
                <c:pt idx="488">
                  <c:v>366</c:v>
                </c:pt>
                <c:pt idx="489">
                  <c:v>365</c:v>
                </c:pt>
                <c:pt idx="490">
                  <c:v>364</c:v>
                </c:pt>
                <c:pt idx="491">
                  <c:v>361</c:v>
                </c:pt>
                <c:pt idx="492">
                  <c:v>358</c:v>
                </c:pt>
                <c:pt idx="493">
                  <c:v>356</c:v>
                </c:pt>
                <c:pt idx="494">
                  <c:v>353</c:v>
                </c:pt>
                <c:pt idx="495">
                  <c:v>351</c:v>
                </c:pt>
                <c:pt idx="496">
                  <c:v>348</c:v>
                </c:pt>
                <c:pt idx="497">
                  <c:v>346</c:v>
                </c:pt>
                <c:pt idx="498">
                  <c:v>346</c:v>
                </c:pt>
                <c:pt idx="499">
                  <c:v>345</c:v>
                </c:pt>
                <c:pt idx="500">
                  <c:v>345</c:v>
                </c:pt>
                <c:pt idx="501">
                  <c:v>343</c:v>
                </c:pt>
                <c:pt idx="502">
                  <c:v>342</c:v>
                </c:pt>
                <c:pt idx="503">
                  <c:v>343</c:v>
                </c:pt>
                <c:pt idx="504">
                  <c:v>344</c:v>
                </c:pt>
                <c:pt idx="505">
                  <c:v>345</c:v>
                </c:pt>
                <c:pt idx="506">
                  <c:v>344</c:v>
                </c:pt>
                <c:pt idx="507">
                  <c:v>344</c:v>
                </c:pt>
                <c:pt idx="508">
                  <c:v>341</c:v>
                </c:pt>
                <c:pt idx="509">
                  <c:v>338</c:v>
                </c:pt>
                <c:pt idx="510">
                  <c:v>335</c:v>
                </c:pt>
                <c:pt idx="511">
                  <c:v>332</c:v>
                </c:pt>
                <c:pt idx="512">
                  <c:v>329</c:v>
                </c:pt>
                <c:pt idx="513">
                  <c:v>328</c:v>
                </c:pt>
                <c:pt idx="514">
                  <c:v>324</c:v>
                </c:pt>
                <c:pt idx="515">
                  <c:v>319</c:v>
                </c:pt>
                <c:pt idx="516">
                  <c:v>317</c:v>
                </c:pt>
                <c:pt idx="517">
                  <c:v>314</c:v>
                </c:pt>
                <c:pt idx="518">
                  <c:v>313</c:v>
                </c:pt>
                <c:pt idx="519">
                  <c:v>312</c:v>
                </c:pt>
                <c:pt idx="520">
                  <c:v>310</c:v>
                </c:pt>
                <c:pt idx="521">
                  <c:v>310</c:v>
                </c:pt>
                <c:pt idx="522">
                  <c:v>309</c:v>
                </c:pt>
                <c:pt idx="523">
                  <c:v>308</c:v>
                </c:pt>
                <c:pt idx="524">
                  <c:v>307</c:v>
                </c:pt>
                <c:pt idx="525">
                  <c:v>306</c:v>
                </c:pt>
                <c:pt idx="526">
                  <c:v>307</c:v>
                </c:pt>
                <c:pt idx="527">
                  <c:v>307</c:v>
                </c:pt>
                <c:pt idx="528">
                  <c:v>305</c:v>
                </c:pt>
                <c:pt idx="529">
                  <c:v>303</c:v>
                </c:pt>
                <c:pt idx="530">
                  <c:v>302</c:v>
                </c:pt>
                <c:pt idx="531">
                  <c:v>301</c:v>
                </c:pt>
                <c:pt idx="532">
                  <c:v>299</c:v>
                </c:pt>
                <c:pt idx="533">
                  <c:v>299</c:v>
                </c:pt>
                <c:pt idx="534">
                  <c:v>298</c:v>
                </c:pt>
                <c:pt idx="535">
                  <c:v>296</c:v>
                </c:pt>
                <c:pt idx="536">
                  <c:v>293</c:v>
                </c:pt>
                <c:pt idx="537">
                  <c:v>291</c:v>
                </c:pt>
                <c:pt idx="538">
                  <c:v>286</c:v>
                </c:pt>
                <c:pt idx="539">
                  <c:v>285</c:v>
                </c:pt>
                <c:pt idx="540">
                  <c:v>285</c:v>
                </c:pt>
                <c:pt idx="541">
                  <c:v>282</c:v>
                </c:pt>
                <c:pt idx="542">
                  <c:v>280</c:v>
                </c:pt>
                <c:pt idx="543">
                  <c:v>279</c:v>
                </c:pt>
                <c:pt idx="544">
                  <c:v>277</c:v>
                </c:pt>
                <c:pt idx="545">
                  <c:v>276</c:v>
                </c:pt>
                <c:pt idx="546">
                  <c:v>275</c:v>
                </c:pt>
                <c:pt idx="547">
                  <c:v>275</c:v>
                </c:pt>
                <c:pt idx="548">
                  <c:v>276</c:v>
                </c:pt>
                <c:pt idx="549">
                  <c:v>275</c:v>
                </c:pt>
                <c:pt idx="550">
                  <c:v>275</c:v>
                </c:pt>
                <c:pt idx="551">
                  <c:v>275</c:v>
                </c:pt>
                <c:pt idx="552">
                  <c:v>275</c:v>
                </c:pt>
                <c:pt idx="553">
                  <c:v>275</c:v>
                </c:pt>
                <c:pt idx="554">
                  <c:v>274</c:v>
                </c:pt>
                <c:pt idx="555">
                  <c:v>272</c:v>
                </c:pt>
                <c:pt idx="556">
                  <c:v>273</c:v>
                </c:pt>
                <c:pt idx="557">
                  <c:v>271</c:v>
                </c:pt>
                <c:pt idx="558">
                  <c:v>270</c:v>
                </c:pt>
                <c:pt idx="559">
                  <c:v>267</c:v>
                </c:pt>
                <c:pt idx="560">
                  <c:v>267</c:v>
                </c:pt>
                <c:pt idx="561">
                  <c:v>266</c:v>
                </c:pt>
                <c:pt idx="562">
                  <c:v>265</c:v>
                </c:pt>
                <c:pt idx="563">
                  <c:v>263</c:v>
                </c:pt>
                <c:pt idx="564">
                  <c:v>262</c:v>
                </c:pt>
                <c:pt idx="565">
                  <c:v>262</c:v>
                </c:pt>
                <c:pt idx="566">
                  <c:v>262</c:v>
                </c:pt>
                <c:pt idx="567">
                  <c:v>260</c:v>
                </c:pt>
                <c:pt idx="568">
                  <c:v>260</c:v>
                </c:pt>
                <c:pt idx="569">
                  <c:v>258</c:v>
                </c:pt>
                <c:pt idx="570">
                  <c:v>258</c:v>
                </c:pt>
                <c:pt idx="571">
                  <c:v>258</c:v>
                </c:pt>
                <c:pt idx="572">
                  <c:v>257</c:v>
                </c:pt>
                <c:pt idx="573">
                  <c:v>256</c:v>
                </c:pt>
                <c:pt idx="574">
                  <c:v>255</c:v>
                </c:pt>
                <c:pt idx="575">
                  <c:v>255</c:v>
                </c:pt>
                <c:pt idx="576">
                  <c:v>253</c:v>
                </c:pt>
                <c:pt idx="577">
                  <c:v>252</c:v>
                </c:pt>
                <c:pt idx="578">
                  <c:v>251</c:v>
                </c:pt>
                <c:pt idx="579">
                  <c:v>251</c:v>
                </c:pt>
                <c:pt idx="580">
                  <c:v>250</c:v>
                </c:pt>
                <c:pt idx="581">
                  <c:v>249</c:v>
                </c:pt>
                <c:pt idx="582">
                  <c:v>250</c:v>
                </c:pt>
                <c:pt idx="583">
                  <c:v>250</c:v>
                </c:pt>
                <c:pt idx="584">
                  <c:v>251</c:v>
                </c:pt>
                <c:pt idx="585">
                  <c:v>253</c:v>
                </c:pt>
                <c:pt idx="586">
                  <c:v>251</c:v>
                </c:pt>
                <c:pt idx="587">
                  <c:v>252</c:v>
                </c:pt>
                <c:pt idx="588">
                  <c:v>252</c:v>
                </c:pt>
                <c:pt idx="589">
                  <c:v>253</c:v>
                </c:pt>
                <c:pt idx="590">
                  <c:v>251</c:v>
                </c:pt>
                <c:pt idx="591">
                  <c:v>250</c:v>
                </c:pt>
                <c:pt idx="592">
                  <c:v>249</c:v>
                </c:pt>
                <c:pt idx="593">
                  <c:v>248</c:v>
                </c:pt>
                <c:pt idx="594">
                  <c:v>246</c:v>
                </c:pt>
                <c:pt idx="595">
                  <c:v>245</c:v>
                </c:pt>
                <c:pt idx="596">
                  <c:v>243</c:v>
                </c:pt>
                <c:pt idx="597">
                  <c:v>242</c:v>
                </c:pt>
                <c:pt idx="598">
                  <c:v>241</c:v>
                </c:pt>
                <c:pt idx="599">
                  <c:v>240</c:v>
                </c:pt>
              </c:numCache>
            </c:numRef>
          </c:yVal>
          <c:smooth val="1"/>
        </c:ser>
        <c:ser>
          <c:idx val="3"/>
          <c:order val="6"/>
          <c:tx>
            <c:v>i=3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flat_bigave!$AK$3:$AK$602</c:f>
              <c:numCache>
                <c:formatCode>General</c:formatCode>
                <c:ptCount val="600"/>
                <c:pt idx="0">
                  <c:v>9124</c:v>
                </c:pt>
                <c:pt idx="1">
                  <c:v>9226</c:v>
                </c:pt>
                <c:pt idx="2">
                  <c:v>9226</c:v>
                </c:pt>
                <c:pt idx="3">
                  <c:v>9169</c:v>
                </c:pt>
                <c:pt idx="4">
                  <c:v>9105</c:v>
                </c:pt>
                <c:pt idx="5">
                  <c:v>9040</c:v>
                </c:pt>
                <c:pt idx="6">
                  <c:v>8951</c:v>
                </c:pt>
                <c:pt idx="7">
                  <c:v>8884</c:v>
                </c:pt>
                <c:pt idx="8">
                  <c:v>8823</c:v>
                </c:pt>
                <c:pt idx="9">
                  <c:v>8758</c:v>
                </c:pt>
                <c:pt idx="10">
                  <c:v>8692</c:v>
                </c:pt>
                <c:pt idx="11">
                  <c:v>8675</c:v>
                </c:pt>
                <c:pt idx="12">
                  <c:v>8662</c:v>
                </c:pt>
                <c:pt idx="13">
                  <c:v>8626</c:v>
                </c:pt>
                <c:pt idx="14">
                  <c:v>8589</c:v>
                </c:pt>
                <c:pt idx="15">
                  <c:v>8556</c:v>
                </c:pt>
                <c:pt idx="16">
                  <c:v>8521</c:v>
                </c:pt>
                <c:pt idx="17">
                  <c:v>8513</c:v>
                </c:pt>
                <c:pt idx="18">
                  <c:v>8481</c:v>
                </c:pt>
                <c:pt idx="19">
                  <c:v>8426</c:v>
                </c:pt>
                <c:pt idx="20">
                  <c:v>8389</c:v>
                </c:pt>
                <c:pt idx="21">
                  <c:v>8364</c:v>
                </c:pt>
                <c:pt idx="22">
                  <c:v>8303</c:v>
                </c:pt>
                <c:pt idx="23">
                  <c:v>8221</c:v>
                </c:pt>
                <c:pt idx="24">
                  <c:v>8173</c:v>
                </c:pt>
                <c:pt idx="25">
                  <c:v>8127</c:v>
                </c:pt>
                <c:pt idx="26">
                  <c:v>8063</c:v>
                </c:pt>
                <c:pt idx="27">
                  <c:v>8019</c:v>
                </c:pt>
                <c:pt idx="28">
                  <c:v>7957</c:v>
                </c:pt>
                <c:pt idx="29">
                  <c:v>7921</c:v>
                </c:pt>
                <c:pt idx="30">
                  <c:v>7928</c:v>
                </c:pt>
                <c:pt idx="31">
                  <c:v>7926</c:v>
                </c:pt>
                <c:pt idx="32">
                  <c:v>7914</c:v>
                </c:pt>
                <c:pt idx="33">
                  <c:v>7900</c:v>
                </c:pt>
                <c:pt idx="34">
                  <c:v>7886</c:v>
                </c:pt>
                <c:pt idx="35">
                  <c:v>7854</c:v>
                </c:pt>
                <c:pt idx="36">
                  <c:v>7840</c:v>
                </c:pt>
                <c:pt idx="37">
                  <c:v>7847</c:v>
                </c:pt>
                <c:pt idx="38">
                  <c:v>7830</c:v>
                </c:pt>
                <c:pt idx="39">
                  <c:v>7788</c:v>
                </c:pt>
                <c:pt idx="40">
                  <c:v>7737</c:v>
                </c:pt>
                <c:pt idx="41">
                  <c:v>7678</c:v>
                </c:pt>
                <c:pt idx="42">
                  <c:v>7618</c:v>
                </c:pt>
                <c:pt idx="43">
                  <c:v>7552</c:v>
                </c:pt>
                <c:pt idx="44">
                  <c:v>7503</c:v>
                </c:pt>
                <c:pt idx="45">
                  <c:v>7447</c:v>
                </c:pt>
                <c:pt idx="46">
                  <c:v>7390</c:v>
                </c:pt>
                <c:pt idx="47">
                  <c:v>7334</c:v>
                </c:pt>
                <c:pt idx="48">
                  <c:v>7264</c:v>
                </c:pt>
                <c:pt idx="49">
                  <c:v>7200</c:v>
                </c:pt>
                <c:pt idx="50">
                  <c:v>7150</c:v>
                </c:pt>
                <c:pt idx="51">
                  <c:v>7108</c:v>
                </c:pt>
                <c:pt idx="52">
                  <c:v>7061</c:v>
                </c:pt>
                <c:pt idx="53">
                  <c:v>7015</c:v>
                </c:pt>
                <c:pt idx="54">
                  <c:v>6977</c:v>
                </c:pt>
                <c:pt idx="55">
                  <c:v>6917</c:v>
                </c:pt>
                <c:pt idx="56">
                  <c:v>6862</c:v>
                </c:pt>
                <c:pt idx="57">
                  <c:v>6825</c:v>
                </c:pt>
                <c:pt idx="58">
                  <c:v>6779</c:v>
                </c:pt>
                <c:pt idx="59">
                  <c:v>6732</c:v>
                </c:pt>
                <c:pt idx="60">
                  <c:v>6691</c:v>
                </c:pt>
                <c:pt idx="61">
                  <c:v>6656</c:v>
                </c:pt>
                <c:pt idx="62">
                  <c:v>6616</c:v>
                </c:pt>
                <c:pt idx="63">
                  <c:v>6580</c:v>
                </c:pt>
                <c:pt idx="64">
                  <c:v>6532</c:v>
                </c:pt>
                <c:pt idx="65">
                  <c:v>6502</c:v>
                </c:pt>
                <c:pt idx="66">
                  <c:v>6504</c:v>
                </c:pt>
                <c:pt idx="67">
                  <c:v>6518</c:v>
                </c:pt>
                <c:pt idx="68">
                  <c:v>6518</c:v>
                </c:pt>
                <c:pt idx="69">
                  <c:v>6519</c:v>
                </c:pt>
                <c:pt idx="70">
                  <c:v>6500</c:v>
                </c:pt>
                <c:pt idx="71">
                  <c:v>6461</c:v>
                </c:pt>
                <c:pt idx="72">
                  <c:v>6426</c:v>
                </c:pt>
                <c:pt idx="73">
                  <c:v>6388</c:v>
                </c:pt>
                <c:pt idx="74">
                  <c:v>6355</c:v>
                </c:pt>
                <c:pt idx="75">
                  <c:v>6320</c:v>
                </c:pt>
                <c:pt idx="76">
                  <c:v>6261</c:v>
                </c:pt>
                <c:pt idx="77">
                  <c:v>6178</c:v>
                </c:pt>
                <c:pt idx="78">
                  <c:v>6112</c:v>
                </c:pt>
                <c:pt idx="79">
                  <c:v>6057</c:v>
                </c:pt>
                <c:pt idx="80">
                  <c:v>5993</c:v>
                </c:pt>
                <c:pt idx="81">
                  <c:v>5936</c:v>
                </c:pt>
                <c:pt idx="82">
                  <c:v>5908</c:v>
                </c:pt>
                <c:pt idx="83">
                  <c:v>5886</c:v>
                </c:pt>
                <c:pt idx="84">
                  <c:v>5870</c:v>
                </c:pt>
                <c:pt idx="85">
                  <c:v>5869</c:v>
                </c:pt>
                <c:pt idx="86">
                  <c:v>5875</c:v>
                </c:pt>
                <c:pt idx="87">
                  <c:v>5873</c:v>
                </c:pt>
                <c:pt idx="88">
                  <c:v>5877</c:v>
                </c:pt>
                <c:pt idx="89">
                  <c:v>5856</c:v>
                </c:pt>
                <c:pt idx="90">
                  <c:v>5821</c:v>
                </c:pt>
                <c:pt idx="91">
                  <c:v>5787</c:v>
                </c:pt>
                <c:pt idx="92">
                  <c:v>5754</c:v>
                </c:pt>
                <c:pt idx="93">
                  <c:v>5709</c:v>
                </c:pt>
                <c:pt idx="94">
                  <c:v>5671</c:v>
                </c:pt>
                <c:pt idx="95">
                  <c:v>5639</c:v>
                </c:pt>
                <c:pt idx="96">
                  <c:v>5578</c:v>
                </c:pt>
                <c:pt idx="97">
                  <c:v>5508</c:v>
                </c:pt>
                <c:pt idx="98">
                  <c:v>5451</c:v>
                </c:pt>
                <c:pt idx="99">
                  <c:v>5379</c:v>
                </c:pt>
                <c:pt idx="100">
                  <c:v>5318</c:v>
                </c:pt>
                <c:pt idx="101">
                  <c:v>5274</c:v>
                </c:pt>
                <c:pt idx="102">
                  <c:v>5246</c:v>
                </c:pt>
                <c:pt idx="103">
                  <c:v>5228</c:v>
                </c:pt>
                <c:pt idx="104">
                  <c:v>5202</c:v>
                </c:pt>
                <c:pt idx="105">
                  <c:v>5174</c:v>
                </c:pt>
                <c:pt idx="106">
                  <c:v>5169</c:v>
                </c:pt>
                <c:pt idx="107">
                  <c:v>5158</c:v>
                </c:pt>
                <c:pt idx="108">
                  <c:v>5146</c:v>
                </c:pt>
                <c:pt idx="109">
                  <c:v>5135</c:v>
                </c:pt>
                <c:pt idx="110">
                  <c:v>5127</c:v>
                </c:pt>
                <c:pt idx="111">
                  <c:v>5105</c:v>
                </c:pt>
                <c:pt idx="112">
                  <c:v>5074</c:v>
                </c:pt>
                <c:pt idx="113">
                  <c:v>5040</c:v>
                </c:pt>
                <c:pt idx="114">
                  <c:v>5030</c:v>
                </c:pt>
                <c:pt idx="115">
                  <c:v>5029</c:v>
                </c:pt>
                <c:pt idx="116">
                  <c:v>5003</c:v>
                </c:pt>
                <c:pt idx="117">
                  <c:v>4932</c:v>
                </c:pt>
                <c:pt idx="118">
                  <c:v>4872</c:v>
                </c:pt>
                <c:pt idx="119">
                  <c:v>4823</c:v>
                </c:pt>
                <c:pt idx="120">
                  <c:v>4782</c:v>
                </c:pt>
                <c:pt idx="121">
                  <c:v>4750</c:v>
                </c:pt>
                <c:pt idx="122">
                  <c:v>4741</c:v>
                </c:pt>
                <c:pt idx="123">
                  <c:v>4740</c:v>
                </c:pt>
                <c:pt idx="124">
                  <c:v>4733</c:v>
                </c:pt>
                <c:pt idx="125">
                  <c:v>4689</c:v>
                </c:pt>
                <c:pt idx="126">
                  <c:v>4634</c:v>
                </c:pt>
                <c:pt idx="127">
                  <c:v>4599</c:v>
                </c:pt>
                <c:pt idx="128">
                  <c:v>4564</c:v>
                </c:pt>
                <c:pt idx="129">
                  <c:v>4537</c:v>
                </c:pt>
                <c:pt idx="130">
                  <c:v>4520</c:v>
                </c:pt>
                <c:pt idx="131">
                  <c:v>4517</c:v>
                </c:pt>
                <c:pt idx="132">
                  <c:v>4507</c:v>
                </c:pt>
                <c:pt idx="133">
                  <c:v>4464</c:v>
                </c:pt>
                <c:pt idx="134">
                  <c:v>4403</c:v>
                </c:pt>
                <c:pt idx="135">
                  <c:v>4349</c:v>
                </c:pt>
                <c:pt idx="136">
                  <c:v>4321</c:v>
                </c:pt>
                <c:pt idx="137">
                  <c:v>4307</c:v>
                </c:pt>
                <c:pt idx="138">
                  <c:v>4280</c:v>
                </c:pt>
                <c:pt idx="139">
                  <c:v>4266</c:v>
                </c:pt>
                <c:pt idx="140">
                  <c:v>4254</c:v>
                </c:pt>
                <c:pt idx="141">
                  <c:v>4239</c:v>
                </c:pt>
                <c:pt idx="142">
                  <c:v>4200</c:v>
                </c:pt>
                <c:pt idx="143">
                  <c:v>4148</c:v>
                </c:pt>
                <c:pt idx="144">
                  <c:v>4111</c:v>
                </c:pt>
                <c:pt idx="145">
                  <c:v>4086</c:v>
                </c:pt>
                <c:pt idx="146">
                  <c:v>4065</c:v>
                </c:pt>
                <c:pt idx="147">
                  <c:v>4036</c:v>
                </c:pt>
                <c:pt idx="148">
                  <c:v>4003</c:v>
                </c:pt>
                <c:pt idx="149">
                  <c:v>3982</c:v>
                </c:pt>
                <c:pt idx="150">
                  <c:v>3964</c:v>
                </c:pt>
                <c:pt idx="151">
                  <c:v>3938</c:v>
                </c:pt>
                <c:pt idx="152">
                  <c:v>3894</c:v>
                </c:pt>
                <c:pt idx="153">
                  <c:v>3862</c:v>
                </c:pt>
                <c:pt idx="154">
                  <c:v>3844</c:v>
                </c:pt>
                <c:pt idx="155">
                  <c:v>3834</c:v>
                </c:pt>
                <c:pt idx="156">
                  <c:v>3813</c:v>
                </c:pt>
                <c:pt idx="157">
                  <c:v>3775</c:v>
                </c:pt>
                <c:pt idx="158">
                  <c:v>3739</c:v>
                </c:pt>
                <c:pt idx="159">
                  <c:v>3709</c:v>
                </c:pt>
                <c:pt idx="160">
                  <c:v>3672</c:v>
                </c:pt>
                <c:pt idx="161">
                  <c:v>3640</c:v>
                </c:pt>
                <c:pt idx="162">
                  <c:v>3600</c:v>
                </c:pt>
                <c:pt idx="163">
                  <c:v>3562</c:v>
                </c:pt>
                <c:pt idx="164">
                  <c:v>3528</c:v>
                </c:pt>
                <c:pt idx="165">
                  <c:v>3508</c:v>
                </c:pt>
                <c:pt idx="166">
                  <c:v>3478</c:v>
                </c:pt>
                <c:pt idx="167">
                  <c:v>3448</c:v>
                </c:pt>
                <c:pt idx="168">
                  <c:v>3425</c:v>
                </c:pt>
                <c:pt idx="169">
                  <c:v>3402</c:v>
                </c:pt>
                <c:pt idx="170">
                  <c:v>3369</c:v>
                </c:pt>
                <c:pt idx="171">
                  <c:v>3341</c:v>
                </c:pt>
                <c:pt idx="172">
                  <c:v>3312</c:v>
                </c:pt>
                <c:pt idx="173">
                  <c:v>3290</c:v>
                </c:pt>
                <c:pt idx="174">
                  <c:v>3272</c:v>
                </c:pt>
                <c:pt idx="175">
                  <c:v>3249</c:v>
                </c:pt>
                <c:pt idx="176">
                  <c:v>3215</c:v>
                </c:pt>
                <c:pt idx="177">
                  <c:v>3186</c:v>
                </c:pt>
                <c:pt idx="178">
                  <c:v>3161</c:v>
                </c:pt>
                <c:pt idx="179">
                  <c:v>3137</c:v>
                </c:pt>
                <c:pt idx="180">
                  <c:v>3124</c:v>
                </c:pt>
                <c:pt idx="181">
                  <c:v>3125</c:v>
                </c:pt>
                <c:pt idx="182">
                  <c:v>3121</c:v>
                </c:pt>
                <c:pt idx="183">
                  <c:v>3106</c:v>
                </c:pt>
                <c:pt idx="184">
                  <c:v>3086</c:v>
                </c:pt>
                <c:pt idx="185">
                  <c:v>3068</c:v>
                </c:pt>
                <c:pt idx="186">
                  <c:v>3049</c:v>
                </c:pt>
                <c:pt idx="187">
                  <c:v>3026</c:v>
                </c:pt>
                <c:pt idx="188">
                  <c:v>3010</c:v>
                </c:pt>
                <c:pt idx="189">
                  <c:v>3000</c:v>
                </c:pt>
                <c:pt idx="190">
                  <c:v>2996</c:v>
                </c:pt>
                <c:pt idx="191">
                  <c:v>2975</c:v>
                </c:pt>
                <c:pt idx="192">
                  <c:v>2949</c:v>
                </c:pt>
                <c:pt idx="193">
                  <c:v>2918</c:v>
                </c:pt>
                <c:pt idx="194">
                  <c:v>2895</c:v>
                </c:pt>
                <c:pt idx="195">
                  <c:v>2879</c:v>
                </c:pt>
                <c:pt idx="196">
                  <c:v>2868</c:v>
                </c:pt>
                <c:pt idx="197">
                  <c:v>2855</c:v>
                </c:pt>
                <c:pt idx="198">
                  <c:v>2840</c:v>
                </c:pt>
                <c:pt idx="199">
                  <c:v>2819</c:v>
                </c:pt>
                <c:pt idx="200">
                  <c:v>2796</c:v>
                </c:pt>
                <c:pt idx="201">
                  <c:v>2768</c:v>
                </c:pt>
                <c:pt idx="202">
                  <c:v>2749</c:v>
                </c:pt>
                <c:pt idx="203">
                  <c:v>2726</c:v>
                </c:pt>
                <c:pt idx="204">
                  <c:v>2702</c:v>
                </c:pt>
                <c:pt idx="205">
                  <c:v>2677</c:v>
                </c:pt>
                <c:pt idx="206">
                  <c:v>2655</c:v>
                </c:pt>
                <c:pt idx="207">
                  <c:v>2625</c:v>
                </c:pt>
                <c:pt idx="208">
                  <c:v>2598</c:v>
                </c:pt>
                <c:pt idx="209">
                  <c:v>2576</c:v>
                </c:pt>
                <c:pt idx="210">
                  <c:v>2554</c:v>
                </c:pt>
                <c:pt idx="211">
                  <c:v>2524</c:v>
                </c:pt>
                <c:pt idx="212">
                  <c:v>2501</c:v>
                </c:pt>
                <c:pt idx="213">
                  <c:v>2476</c:v>
                </c:pt>
                <c:pt idx="214">
                  <c:v>2453</c:v>
                </c:pt>
                <c:pt idx="215">
                  <c:v>2432</c:v>
                </c:pt>
                <c:pt idx="216">
                  <c:v>2407</c:v>
                </c:pt>
                <c:pt idx="217">
                  <c:v>2383</c:v>
                </c:pt>
                <c:pt idx="218">
                  <c:v>2370</c:v>
                </c:pt>
                <c:pt idx="219">
                  <c:v>2357</c:v>
                </c:pt>
                <c:pt idx="220">
                  <c:v>2338</c:v>
                </c:pt>
                <c:pt idx="221">
                  <c:v>2323</c:v>
                </c:pt>
                <c:pt idx="222">
                  <c:v>2311</c:v>
                </c:pt>
                <c:pt idx="223">
                  <c:v>2292</c:v>
                </c:pt>
                <c:pt idx="224">
                  <c:v>2273</c:v>
                </c:pt>
                <c:pt idx="225">
                  <c:v>2261</c:v>
                </c:pt>
                <c:pt idx="226">
                  <c:v>2254</c:v>
                </c:pt>
                <c:pt idx="227">
                  <c:v>2243</c:v>
                </c:pt>
                <c:pt idx="228">
                  <c:v>2227</c:v>
                </c:pt>
                <c:pt idx="229">
                  <c:v>2208</c:v>
                </c:pt>
                <c:pt idx="230">
                  <c:v>2198</c:v>
                </c:pt>
                <c:pt idx="231">
                  <c:v>2194</c:v>
                </c:pt>
                <c:pt idx="232">
                  <c:v>2184</c:v>
                </c:pt>
                <c:pt idx="233">
                  <c:v>2179</c:v>
                </c:pt>
                <c:pt idx="234">
                  <c:v>2181</c:v>
                </c:pt>
                <c:pt idx="235">
                  <c:v>2197</c:v>
                </c:pt>
                <c:pt idx="236">
                  <c:v>2190</c:v>
                </c:pt>
                <c:pt idx="237">
                  <c:v>2174</c:v>
                </c:pt>
                <c:pt idx="238">
                  <c:v>2163</c:v>
                </c:pt>
                <c:pt idx="239">
                  <c:v>2159</c:v>
                </c:pt>
                <c:pt idx="240">
                  <c:v>2152</c:v>
                </c:pt>
                <c:pt idx="241">
                  <c:v>2135</c:v>
                </c:pt>
                <c:pt idx="242">
                  <c:v>2117</c:v>
                </c:pt>
                <c:pt idx="243">
                  <c:v>2105</c:v>
                </c:pt>
                <c:pt idx="244">
                  <c:v>2086</c:v>
                </c:pt>
                <c:pt idx="245">
                  <c:v>2059</c:v>
                </c:pt>
                <c:pt idx="246">
                  <c:v>2015</c:v>
                </c:pt>
                <c:pt idx="247">
                  <c:v>1985</c:v>
                </c:pt>
                <c:pt idx="248">
                  <c:v>1963</c:v>
                </c:pt>
                <c:pt idx="249">
                  <c:v>1948</c:v>
                </c:pt>
                <c:pt idx="250">
                  <c:v>1928</c:v>
                </c:pt>
                <c:pt idx="251">
                  <c:v>1908</c:v>
                </c:pt>
                <c:pt idx="252">
                  <c:v>1892</c:v>
                </c:pt>
                <c:pt idx="253">
                  <c:v>1877</c:v>
                </c:pt>
                <c:pt idx="254">
                  <c:v>1860</c:v>
                </c:pt>
                <c:pt idx="255">
                  <c:v>1848</c:v>
                </c:pt>
                <c:pt idx="256">
                  <c:v>1841</c:v>
                </c:pt>
                <c:pt idx="257">
                  <c:v>1834</c:v>
                </c:pt>
                <c:pt idx="258">
                  <c:v>1831</c:v>
                </c:pt>
                <c:pt idx="259">
                  <c:v>1827</c:v>
                </c:pt>
                <c:pt idx="260">
                  <c:v>1818</c:v>
                </c:pt>
                <c:pt idx="261">
                  <c:v>1805</c:v>
                </c:pt>
                <c:pt idx="262">
                  <c:v>1790</c:v>
                </c:pt>
                <c:pt idx="263">
                  <c:v>1778</c:v>
                </c:pt>
                <c:pt idx="264">
                  <c:v>1762</c:v>
                </c:pt>
                <c:pt idx="265">
                  <c:v>1742</c:v>
                </c:pt>
                <c:pt idx="266">
                  <c:v>1722</c:v>
                </c:pt>
                <c:pt idx="267">
                  <c:v>1703</c:v>
                </c:pt>
                <c:pt idx="268">
                  <c:v>1681</c:v>
                </c:pt>
                <c:pt idx="269">
                  <c:v>1654</c:v>
                </c:pt>
                <c:pt idx="270">
                  <c:v>1631</c:v>
                </c:pt>
                <c:pt idx="271">
                  <c:v>1610</c:v>
                </c:pt>
                <c:pt idx="272">
                  <c:v>1592</c:v>
                </c:pt>
                <c:pt idx="273">
                  <c:v>1578</c:v>
                </c:pt>
                <c:pt idx="274">
                  <c:v>1562</c:v>
                </c:pt>
                <c:pt idx="275">
                  <c:v>1559</c:v>
                </c:pt>
                <c:pt idx="276">
                  <c:v>1567</c:v>
                </c:pt>
                <c:pt idx="277">
                  <c:v>1567</c:v>
                </c:pt>
                <c:pt idx="278">
                  <c:v>1560</c:v>
                </c:pt>
                <c:pt idx="279">
                  <c:v>1555</c:v>
                </c:pt>
                <c:pt idx="280">
                  <c:v>1543</c:v>
                </c:pt>
                <c:pt idx="281">
                  <c:v>1532</c:v>
                </c:pt>
                <c:pt idx="282">
                  <c:v>1529</c:v>
                </c:pt>
                <c:pt idx="283">
                  <c:v>1530</c:v>
                </c:pt>
                <c:pt idx="284">
                  <c:v>1527</c:v>
                </c:pt>
                <c:pt idx="285">
                  <c:v>1522</c:v>
                </c:pt>
                <c:pt idx="286">
                  <c:v>1506</c:v>
                </c:pt>
                <c:pt idx="287">
                  <c:v>1479</c:v>
                </c:pt>
                <c:pt idx="288">
                  <c:v>1462</c:v>
                </c:pt>
                <c:pt idx="289">
                  <c:v>1447</c:v>
                </c:pt>
                <c:pt idx="290">
                  <c:v>1436</c:v>
                </c:pt>
                <c:pt idx="291">
                  <c:v>1434</c:v>
                </c:pt>
                <c:pt idx="292">
                  <c:v>1427</c:v>
                </c:pt>
                <c:pt idx="293">
                  <c:v>1415</c:v>
                </c:pt>
                <c:pt idx="294">
                  <c:v>1399</c:v>
                </c:pt>
                <c:pt idx="295">
                  <c:v>1386</c:v>
                </c:pt>
                <c:pt idx="296">
                  <c:v>1375</c:v>
                </c:pt>
                <c:pt idx="297">
                  <c:v>1365</c:v>
                </c:pt>
                <c:pt idx="298">
                  <c:v>1357</c:v>
                </c:pt>
                <c:pt idx="299">
                  <c:v>1348</c:v>
                </c:pt>
                <c:pt idx="300">
                  <c:v>1340</c:v>
                </c:pt>
                <c:pt idx="301">
                  <c:v>1329</c:v>
                </c:pt>
                <c:pt idx="302">
                  <c:v>1319</c:v>
                </c:pt>
                <c:pt idx="303">
                  <c:v>1319</c:v>
                </c:pt>
                <c:pt idx="304">
                  <c:v>1315</c:v>
                </c:pt>
                <c:pt idx="305">
                  <c:v>1309</c:v>
                </c:pt>
                <c:pt idx="306">
                  <c:v>1303</c:v>
                </c:pt>
                <c:pt idx="307">
                  <c:v>1290</c:v>
                </c:pt>
                <c:pt idx="308">
                  <c:v>1281</c:v>
                </c:pt>
                <c:pt idx="309">
                  <c:v>1273</c:v>
                </c:pt>
                <c:pt idx="310">
                  <c:v>1268</c:v>
                </c:pt>
                <c:pt idx="311">
                  <c:v>1264</c:v>
                </c:pt>
                <c:pt idx="312">
                  <c:v>1260</c:v>
                </c:pt>
                <c:pt idx="313">
                  <c:v>1251</c:v>
                </c:pt>
                <c:pt idx="314">
                  <c:v>1230</c:v>
                </c:pt>
                <c:pt idx="315">
                  <c:v>1215</c:v>
                </c:pt>
                <c:pt idx="316">
                  <c:v>1202</c:v>
                </c:pt>
                <c:pt idx="317">
                  <c:v>1187</c:v>
                </c:pt>
                <c:pt idx="318">
                  <c:v>1178</c:v>
                </c:pt>
                <c:pt idx="319">
                  <c:v>1167</c:v>
                </c:pt>
                <c:pt idx="320">
                  <c:v>1156</c:v>
                </c:pt>
                <c:pt idx="321">
                  <c:v>1145</c:v>
                </c:pt>
                <c:pt idx="322">
                  <c:v>1134</c:v>
                </c:pt>
                <c:pt idx="323">
                  <c:v>1129</c:v>
                </c:pt>
                <c:pt idx="324">
                  <c:v>1124</c:v>
                </c:pt>
                <c:pt idx="325">
                  <c:v>1120</c:v>
                </c:pt>
                <c:pt idx="326">
                  <c:v>1111</c:v>
                </c:pt>
                <c:pt idx="327">
                  <c:v>1104</c:v>
                </c:pt>
                <c:pt idx="328">
                  <c:v>1103</c:v>
                </c:pt>
                <c:pt idx="329">
                  <c:v>1100</c:v>
                </c:pt>
                <c:pt idx="330">
                  <c:v>1096</c:v>
                </c:pt>
                <c:pt idx="331">
                  <c:v>1087</c:v>
                </c:pt>
                <c:pt idx="332">
                  <c:v>1078</c:v>
                </c:pt>
                <c:pt idx="333">
                  <c:v>1070</c:v>
                </c:pt>
                <c:pt idx="334">
                  <c:v>1056</c:v>
                </c:pt>
                <c:pt idx="335">
                  <c:v>1046</c:v>
                </c:pt>
                <c:pt idx="336">
                  <c:v>1039</c:v>
                </c:pt>
                <c:pt idx="337">
                  <c:v>1036</c:v>
                </c:pt>
                <c:pt idx="338">
                  <c:v>1030</c:v>
                </c:pt>
                <c:pt idx="339">
                  <c:v>1020</c:v>
                </c:pt>
                <c:pt idx="340">
                  <c:v>1009</c:v>
                </c:pt>
                <c:pt idx="341">
                  <c:v>1000</c:v>
                </c:pt>
                <c:pt idx="342">
                  <c:v>995</c:v>
                </c:pt>
                <c:pt idx="343">
                  <c:v>990</c:v>
                </c:pt>
                <c:pt idx="344">
                  <c:v>982</c:v>
                </c:pt>
                <c:pt idx="345">
                  <c:v>974</c:v>
                </c:pt>
                <c:pt idx="346">
                  <c:v>964</c:v>
                </c:pt>
                <c:pt idx="347">
                  <c:v>956</c:v>
                </c:pt>
                <c:pt idx="348">
                  <c:v>947</c:v>
                </c:pt>
                <c:pt idx="349">
                  <c:v>938</c:v>
                </c:pt>
                <c:pt idx="350">
                  <c:v>929</c:v>
                </c:pt>
                <c:pt idx="351">
                  <c:v>923</c:v>
                </c:pt>
                <c:pt idx="352">
                  <c:v>915</c:v>
                </c:pt>
                <c:pt idx="353">
                  <c:v>908</c:v>
                </c:pt>
                <c:pt idx="354">
                  <c:v>902</c:v>
                </c:pt>
                <c:pt idx="355">
                  <c:v>898</c:v>
                </c:pt>
                <c:pt idx="356">
                  <c:v>893</c:v>
                </c:pt>
                <c:pt idx="357">
                  <c:v>889</c:v>
                </c:pt>
                <c:pt idx="358">
                  <c:v>881</c:v>
                </c:pt>
                <c:pt idx="359">
                  <c:v>874</c:v>
                </c:pt>
                <c:pt idx="360">
                  <c:v>872</c:v>
                </c:pt>
                <c:pt idx="361">
                  <c:v>871</c:v>
                </c:pt>
                <c:pt idx="362">
                  <c:v>865</c:v>
                </c:pt>
                <c:pt idx="363">
                  <c:v>857</c:v>
                </c:pt>
                <c:pt idx="364">
                  <c:v>851</c:v>
                </c:pt>
                <c:pt idx="365">
                  <c:v>843</c:v>
                </c:pt>
                <c:pt idx="366">
                  <c:v>835</c:v>
                </c:pt>
                <c:pt idx="367">
                  <c:v>829</c:v>
                </c:pt>
                <c:pt idx="368">
                  <c:v>823</c:v>
                </c:pt>
                <c:pt idx="369">
                  <c:v>820</c:v>
                </c:pt>
                <c:pt idx="370">
                  <c:v>813</c:v>
                </c:pt>
                <c:pt idx="371">
                  <c:v>804</c:v>
                </c:pt>
                <c:pt idx="372">
                  <c:v>794</c:v>
                </c:pt>
                <c:pt idx="373">
                  <c:v>786</c:v>
                </c:pt>
                <c:pt idx="374">
                  <c:v>781</c:v>
                </c:pt>
                <c:pt idx="375">
                  <c:v>777</c:v>
                </c:pt>
                <c:pt idx="376">
                  <c:v>771</c:v>
                </c:pt>
                <c:pt idx="377">
                  <c:v>767</c:v>
                </c:pt>
                <c:pt idx="378">
                  <c:v>763</c:v>
                </c:pt>
                <c:pt idx="379">
                  <c:v>760</c:v>
                </c:pt>
                <c:pt idx="380">
                  <c:v>753</c:v>
                </c:pt>
                <c:pt idx="381">
                  <c:v>750</c:v>
                </c:pt>
                <c:pt idx="382">
                  <c:v>746</c:v>
                </c:pt>
                <c:pt idx="383">
                  <c:v>743</c:v>
                </c:pt>
                <c:pt idx="384">
                  <c:v>740</c:v>
                </c:pt>
                <c:pt idx="385">
                  <c:v>735</c:v>
                </c:pt>
                <c:pt idx="386">
                  <c:v>728</c:v>
                </c:pt>
                <c:pt idx="387">
                  <c:v>723</c:v>
                </c:pt>
                <c:pt idx="388">
                  <c:v>719</c:v>
                </c:pt>
                <c:pt idx="389">
                  <c:v>715</c:v>
                </c:pt>
                <c:pt idx="390">
                  <c:v>709</c:v>
                </c:pt>
                <c:pt idx="391">
                  <c:v>703</c:v>
                </c:pt>
                <c:pt idx="392">
                  <c:v>699</c:v>
                </c:pt>
                <c:pt idx="393">
                  <c:v>696</c:v>
                </c:pt>
                <c:pt idx="394">
                  <c:v>690</c:v>
                </c:pt>
                <c:pt idx="395">
                  <c:v>684</c:v>
                </c:pt>
                <c:pt idx="396">
                  <c:v>679</c:v>
                </c:pt>
                <c:pt idx="397">
                  <c:v>676</c:v>
                </c:pt>
                <c:pt idx="398">
                  <c:v>672</c:v>
                </c:pt>
                <c:pt idx="399">
                  <c:v>668</c:v>
                </c:pt>
                <c:pt idx="400">
                  <c:v>662</c:v>
                </c:pt>
                <c:pt idx="401">
                  <c:v>656</c:v>
                </c:pt>
                <c:pt idx="402">
                  <c:v>652</c:v>
                </c:pt>
                <c:pt idx="403">
                  <c:v>647</c:v>
                </c:pt>
                <c:pt idx="404">
                  <c:v>643</c:v>
                </c:pt>
                <c:pt idx="405">
                  <c:v>639</c:v>
                </c:pt>
                <c:pt idx="406">
                  <c:v>636</c:v>
                </c:pt>
                <c:pt idx="407">
                  <c:v>632</c:v>
                </c:pt>
                <c:pt idx="408">
                  <c:v>627</c:v>
                </c:pt>
                <c:pt idx="409">
                  <c:v>621</c:v>
                </c:pt>
                <c:pt idx="410">
                  <c:v>616</c:v>
                </c:pt>
                <c:pt idx="411">
                  <c:v>610</c:v>
                </c:pt>
                <c:pt idx="412">
                  <c:v>605</c:v>
                </c:pt>
                <c:pt idx="413">
                  <c:v>600</c:v>
                </c:pt>
                <c:pt idx="414">
                  <c:v>593</c:v>
                </c:pt>
                <c:pt idx="415">
                  <c:v>588</c:v>
                </c:pt>
                <c:pt idx="416">
                  <c:v>584</c:v>
                </c:pt>
                <c:pt idx="417">
                  <c:v>581</c:v>
                </c:pt>
                <c:pt idx="418">
                  <c:v>577</c:v>
                </c:pt>
                <c:pt idx="419">
                  <c:v>574</c:v>
                </c:pt>
                <c:pt idx="420">
                  <c:v>571</c:v>
                </c:pt>
                <c:pt idx="421">
                  <c:v>566</c:v>
                </c:pt>
                <c:pt idx="422">
                  <c:v>561</c:v>
                </c:pt>
                <c:pt idx="423">
                  <c:v>555</c:v>
                </c:pt>
                <c:pt idx="424">
                  <c:v>551</c:v>
                </c:pt>
                <c:pt idx="425">
                  <c:v>549</c:v>
                </c:pt>
                <c:pt idx="426">
                  <c:v>543</c:v>
                </c:pt>
                <c:pt idx="427">
                  <c:v>537</c:v>
                </c:pt>
                <c:pt idx="428">
                  <c:v>531</c:v>
                </c:pt>
                <c:pt idx="429">
                  <c:v>527</c:v>
                </c:pt>
                <c:pt idx="430">
                  <c:v>521</c:v>
                </c:pt>
                <c:pt idx="431">
                  <c:v>517</c:v>
                </c:pt>
                <c:pt idx="432">
                  <c:v>513</c:v>
                </c:pt>
                <c:pt idx="433">
                  <c:v>512</c:v>
                </c:pt>
                <c:pt idx="434">
                  <c:v>512</c:v>
                </c:pt>
                <c:pt idx="435">
                  <c:v>512</c:v>
                </c:pt>
                <c:pt idx="436">
                  <c:v>511</c:v>
                </c:pt>
                <c:pt idx="437">
                  <c:v>508</c:v>
                </c:pt>
                <c:pt idx="438">
                  <c:v>507</c:v>
                </c:pt>
                <c:pt idx="439">
                  <c:v>505</c:v>
                </c:pt>
                <c:pt idx="440">
                  <c:v>503</c:v>
                </c:pt>
                <c:pt idx="441">
                  <c:v>504</c:v>
                </c:pt>
                <c:pt idx="442">
                  <c:v>503</c:v>
                </c:pt>
                <c:pt idx="443">
                  <c:v>501</c:v>
                </c:pt>
                <c:pt idx="444">
                  <c:v>496</c:v>
                </c:pt>
                <c:pt idx="445">
                  <c:v>493</c:v>
                </c:pt>
                <c:pt idx="446">
                  <c:v>488</c:v>
                </c:pt>
                <c:pt idx="447">
                  <c:v>484</c:v>
                </c:pt>
                <c:pt idx="448">
                  <c:v>481</c:v>
                </c:pt>
                <c:pt idx="449">
                  <c:v>479</c:v>
                </c:pt>
                <c:pt idx="450">
                  <c:v>474</c:v>
                </c:pt>
                <c:pt idx="451">
                  <c:v>470</c:v>
                </c:pt>
                <c:pt idx="452">
                  <c:v>466</c:v>
                </c:pt>
                <c:pt idx="453">
                  <c:v>462</c:v>
                </c:pt>
                <c:pt idx="454">
                  <c:v>459</c:v>
                </c:pt>
                <c:pt idx="455">
                  <c:v>457</c:v>
                </c:pt>
                <c:pt idx="456">
                  <c:v>456</c:v>
                </c:pt>
                <c:pt idx="457">
                  <c:v>454</c:v>
                </c:pt>
                <c:pt idx="458">
                  <c:v>453</c:v>
                </c:pt>
                <c:pt idx="459">
                  <c:v>450</c:v>
                </c:pt>
                <c:pt idx="460">
                  <c:v>448</c:v>
                </c:pt>
                <c:pt idx="461">
                  <c:v>446</c:v>
                </c:pt>
                <c:pt idx="462">
                  <c:v>443</c:v>
                </c:pt>
                <c:pt idx="463">
                  <c:v>438</c:v>
                </c:pt>
                <c:pt idx="464">
                  <c:v>435</c:v>
                </c:pt>
                <c:pt idx="465">
                  <c:v>433</c:v>
                </c:pt>
                <c:pt idx="466">
                  <c:v>431</c:v>
                </c:pt>
                <c:pt idx="467">
                  <c:v>427</c:v>
                </c:pt>
                <c:pt idx="468">
                  <c:v>423</c:v>
                </c:pt>
                <c:pt idx="469">
                  <c:v>421</c:v>
                </c:pt>
                <c:pt idx="470">
                  <c:v>418</c:v>
                </c:pt>
                <c:pt idx="471">
                  <c:v>415</c:v>
                </c:pt>
                <c:pt idx="472">
                  <c:v>411</c:v>
                </c:pt>
                <c:pt idx="473">
                  <c:v>409</c:v>
                </c:pt>
                <c:pt idx="474">
                  <c:v>410</c:v>
                </c:pt>
                <c:pt idx="475">
                  <c:v>408</c:v>
                </c:pt>
                <c:pt idx="476">
                  <c:v>406</c:v>
                </c:pt>
                <c:pt idx="477">
                  <c:v>404</c:v>
                </c:pt>
                <c:pt idx="478">
                  <c:v>401</c:v>
                </c:pt>
                <c:pt idx="479">
                  <c:v>399</c:v>
                </c:pt>
                <c:pt idx="480">
                  <c:v>395</c:v>
                </c:pt>
                <c:pt idx="481">
                  <c:v>393</c:v>
                </c:pt>
                <c:pt idx="482">
                  <c:v>391</c:v>
                </c:pt>
                <c:pt idx="483">
                  <c:v>389</c:v>
                </c:pt>
                <c:pt idx="484">
                  <c:v>388</c:v>
                </c:pt>
                <c:pt idx="485">
                  <c:v>387</c:v>
                </c:pt>
                <c:pt idx="486">
                  <c:v>386</c:v>
                </c:pt>
                <c:pt idx="487">
                  <c:v>383</c:v>
                </c:pt>
                <c:pt idx="488">
                  <c:v>380</c:v>
                </c:pt>
                <c:pt idx="489">
                  <c:v>379</c:v>
                </c:pt>
                <c:pt idx="490">
                  <c:v>375</c:v>
                </c:pt>
                <c:pt idx="491">
                  <c:v>374</c:v>
                </c:pt>
                <c:pt idx="492">
                  <c:v>372</c:v>
                </c:pt>
                <c:pt idx="493">
                  <c:v>370</c:v>
                </c:pt>
                <c:pt idx="494">
                  <c:v>369</c:v>
                </c:pt>
                <c:pt idx="495">
                  <c:v>366</c:v>
                </c:pt>
                <c:pt idx="496">
                  <c:v>362</c:v>
                </c:pt>
                <c:pt idx="497">
                  <c:v>359</c:v>
                </c:pt>
                <c:pt idx="498">
                  <c:v>359</c:v>
                </c:pt>
                <c:pt idx="499">
                  <c:v>358</c:v>
                </c:pt>
                <c:pt idx="500">
                  <c:v>357</c:v>
                </c:pt>
                <c:pt idx="501">
                  <c:v>357</c:v>
                </c:pt>
                <c:pt idx="502">
                  <c:v>356</c:v>
                </c:pt>
                <c:pt idx="503">
                  <c:v>355</c:v>
                </c:pt>
                <c:pt idx="504">
                  <c:v>353</c:v>
                </c:pt>
                <c:pt idx="505">
                  <c:v>352</c:v>
                </c:pt>
                <c:pt idx="506">
                  <c:v>350</c:v>
                </c:pt>
                <c:pt idx="507">
                  <c:v>348</c:v>
                </c:pt>
                <c:pt idx="508">
                  <c:v>346</c:v>
                </c:pt>
                <c:pt idx="509">
                  <c:v>342</c:v>
                </c:pt>
                <c:pt idx="510">
                  <c:v>339</c:v>
                </c:pt>
                <c:pt idx="511">
                  <c:v>338</c:v>
                </c:pt>
                <c:pt idx="512">
                  <c:v>336</c:v>
                </c:pt>
                <c:pt idx="513">
                  <c:v>334</c:v>
                </c:pt>
                <c:pt idx="514">
                  <c:v>331</c:v>
                </c:pt>
                <c:pt idx="515">
                  <c:v>330</c:v>
                </c:pt>
                <c:pt idx="516">
                  <c:v>329</c:v>
                </c:pt>
                <c:pt idx="517">
                  <c:v>328</c:v>
                </c:pt>
                <c:pt idx="518">
                  <c:v>327</c:v>
                </c:pt>
                <c:pt idx="519">
                  <c:v>326</c:v>
                </c:pt>
                <c:pt idx="520">
                  <c:v>325</c:v>
                </c:pt>
                <c:pt idx="521">
                  <c:v>327</c:v>
                </c:pt>
                <c:pt idx="522">
                  <c:v>327</c:v>
                </c:pt>
                <c:pt idx="523">
                  <c:v>326</c:v>
                </c:pt>
                <c:pt idx="524">
                  <c:v>324</c:v>
                </c:pt>
                <c:pt idx="525">
                  <c:v>323</c:v>
                </c:pt>
                <c:pt idx="526">
                  <c:v>321</c:v>
                </c:pt>
                <c:pt idx="527">
                  <c:v>319</c:v>
                </c:pt>
                <c:pt idx="528">
                  <c:v>317</c:v>
                </c:pt>
                <c:pt idx="529">
                  <c:v>315</c:v>
                </c:pt>
                <c:pt idx="530">
                  <c:v>313</c:v>
                </c:pt>
                <c:pt idx="531">
                  <c:v>312</c:v>
                </c:pt>
                <c:pt idx="532">
                  <c:v>305</c:v>
                </c:pt>
                <c:pt idx="533">
                  <c:v>302</c:v>
                </c:pt>
                <c:pt idx="534">
                  <c:v>301</c:v>
                </c:pt>
                <c:pt idx="535">
                  <c:v>300</c:v>
                </c:pt>
                <c:pt idx="536">
                  <c:v>300</c:v>
                </c:pt>
                <c:pt idx="537">
                  <c:v>298</c:v>
                </c:pt>
                <c:pt idx="538">
                  <c:v>297</c:v>
                </c:pt>
                <c:pt idx="539">
                  <c:v>296</c:v>
                </c:pt>
                <c:pt idx="540">
                  <c:v>295</c:v>
                </c:pt>
                <c:pt idx="541">
                  <c:v>293</c:v>
                </c:pt>
                <c:pt idx="542">
                  <c:v>293</c:v>
                </c:pt>
                <c:pt idx="543">
                  <c:v>293</c:v>
                </c:pt>
                <c:pt idx="544">
                  <c:v>293</c:v>
                </c:pt>
                <c:pt idx="545">
                  <c:v>291</c:v>
                </c:pt>
                <c:pt idx="546">
                  <c:v>289</c:v>
                </c:pt>
                <c:pt idx="547">
                  <c:v>287</c:v>
                </c:pt>
                <c:pt idx="548">
                  <c:v>286</c:v>
                </c:pt>
                <c:pt idx="549">
                  <c:v>285</c:v>
                </c:pt>
                <c:pt idx="550">
                  <c:v>284</c:v>
                </c:pt>
                <c:pt idx="551">
                  <c:v>282</c:v>
                </c:pt>
                <c:pt idx="552">
                  <c:v>281</c:v>
                </c:pt>
                <c:pt idx="553">
                  <c:v>281</c:v>
                </c:pt>
                <c:pt idx="554">
                  <c:v>279</c:v>
                </c:pt>
                <c:pt idx="555">
                  <c:v>277</c:v>
                </c:pt>
                <c:pt idx="556">
                  <c:v>277</c:v>
                </c:pt>
                <c:pt idx="557">
                  <c:v>274</c:v>
                </c:pt>
                <c:pt idx="558">
                  <c:v>273</c:v>
                </c:pt>
                <c:pt idx="559">
                  <c:v>271</c:v>
                </c:pt>
                <c:pt idx="560">
                  <c:v>270</c:v>
                </c:pt>
                <c:pt idx="561">
                  <c:v>269</c:v>
                </c:pt>
                <c:pt idx="562">
                  <c:v>269</c:v>
                </c:pt>
                <c:pt idx="563">
                  <c:v>268</c:v>
                </c:pt>
                <c:pt idx="564">
                  <c:v>266</c:v>
                </c:pt>
                <c:pt idx="565">
                  <c:v>265</c:v>
                </c:pt>
                <c:pt idx="566">
                  <c:v>265</c:v>
                </c:pt>
                <c:pt idx="567">
                  <c:v>264</c:v>
                </c:pt>
                <c:pt idx="568">
                  <c:v>264</c:v>
                </c:pt>
                <c:pt idx="569">
                  <c:v>263</c:v>
                </c:pt>
                <c:pt idx="570">
                  <c:v>264</c:v>
                </c:pt>
                <c:pt idx="571">
                  <c:v>264</c:v>
                </c:pt>
                <c:pt idx="572">
                  <c:v>264</c:v>
                </c:pt>
                <c:pt idx="573">
                  <c:v>264</c:v>
                </c:pt>
                <c:pt idx="574">
                  <c:v>263</c:v>
                </c:pt>
                <c:pt idx="575">
                  <c:v>262</c:v>
                </c:pt>
                <c:pt idx="576">
                  <c:v>262</c:v>
                </c:pt>
                <c:pt idx="577">
                  <c:v>260</c:v>
                </c:pt>
                <c:pt idx="578">
                  <c:v>259</c:v>
                </c:pt>
                <c:pt idx="579">
                  <c:v>259</c:v>
                </c:pt>
                <c:pt idx="580">
                  <c:v>258</c:v>
                </c:pt>
                <c:pt idx="581">
                  <c:v>257</c:v>
                </c:pt>
                <c:pt idx="582">
                  <c:v>256</c:v>
                </c:pt>
                <c:pt idx="583">
                  <c:v>255</c:v>
                </c:pt>
                <c:pt idx="584">
                  <c:v>255</c:v>
                </c:pt>
                <c:pt idx="585">
                  <c:v>254</c:v>
                </c:pt>
                <c:pt idx="586">
                  <c:v>253</c:v>
                </c:pt>
                <c:pt idx="587">
                  <c:v>252</c:v>
                </c:pt>
                <c:pt idx="588">
                  <c:v>252</c:v>
                </c:pt>
                <c:pt idx="589">
                  <c:v>252</c:v>
                </c:pt>
                <c:pt idx="590">
                  <c:v>252</c:v>
                </c:pt>
                <c:pt idx="591">
                  <c:v>252</c:v>
                </c:pt>
                <c:pt idx="592">
                  <c:v>251</c:v>
                </c:pt>
                <c:pt idx="593">
                  <c:v>250</c:v>
                </c:pt>
                <c:pt idx="594">
                  <c:v>249</c:v>
                </c:pt>
                <c:pt idx="595">
                  <c:v>249</c:v>
                </c:pt>
                <c:pt idx="596">
                  <c:v>249</c:v>
                </c:pt>
                <c:pt idx="597">
                  <c:v>248</c:v>
                </c:pt>
                <c:pt idx="598">
                  <c:v>247</c:v>
                </c:pt>
                <c:pt idx="599">
                  <c:v>246</c:v>
                </c:pt>
              </c:numCache>
            </c:numRef>
          </c:yVal>
          <c:smooth val="1"/>
        </c:ser>
        <c:ser>
          <c:idx val="2"/>
          <c:order val="7"/>
          <c:tx>
            <c:v>i=2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flat_bigave!$AJ$3:$AJ$602</c:f>
              <c:numCache>
                <c:formatCode>General</c:formatCode>
                <c:ptCount val="600"/>
                <c:pt idx="0">
                  <c:v>9638</c:v>
                </c:pt>
                <c:pt idx="1">
                  <c:v>9697</c:v>
                </c:pt>
                <c:pt idx="2">
                  <c:v>9651</c:v>
                </c:pt>
                <c:pt idx="3">
                  <c:v>9544</c:v>
                </c:pt>
                <c:pt idx="4">
                  <c:v>9435</c:v>
                </c:pt>
                <c:pt idx="5">
                  <c:v>9363</c:v>
                </c:pt>
                <c:pt idx="6">
                  <c:v>9300</c:v>
                </c:pt>
                <c:pt idx="7">
                  <c:v>9261</c:v>
                </c:pt>
                <c:pt idx="8">
                  <c:v>9211</c:v>
                </c:pt>
                <c:pt idx="9">
                  <c:v>9156</c:v>
                </c:pt>
                <c:pt idx="10">
                  <c:v>9091</c:v>
                </c:pt>
                <c:pt idx="11">
                  <c:v>9057</c:v>
                </c:pt>
                <c:pt idx="12">
                  <c:v>9042</c:v>
                </c:pt>
                <c:pt idx="13">
                  <c:v>9014</c:v>
                </c:pt>
                <c:pt idx="14">
                  <c:v>8992</c:v>
                </c:pt>
                <c:pt idx="15">
                  <c:v>8971</c:v>
                </c:pt>
                <c:pt idx="16">
                  <c:v>8923</c:v>
                </c:pt>
                <c:pt idx="17">
                  <c:v>8856</c:v>
                </c:pt>
                <c:pt idx="18">
                  <c:v>8785</c:v>
                </c:pt>
                <c:pt idx="19">
                  <c:v>8713</c:v>
                </c:pt>
                <c:pt idx="20">
                  <c:v>8673</c:v>
                </c:pt>
                <c:pt idx="21">
                  <c:v>8656</c:v>
                </c:pt>
                <c:pt idx="22">
                  <c:v>8596</c:v>
                </c:pt>
                <c:pt idx="23">
                  <c:v>8519</c:v>
                </c:pt>
                <c:pt idx="24">
                  <c:v>8472</c:v>
                </c:pt>
                <c:pt idx="25">
                  <c:v>8411</c:v>
                </c:pt>
                <c:pt idx="26">
                  <c:v>8358</c:v>
                </c:pt>
                <c:pt idx="27">
                  <c:v>8326</c:v>
                </c:pt>
                <c:pt idx="28">
                  <c:v>8298</c:v>
                </c:pt>
                <c:pt idx="29">
                  <c:v>8262</c:v>
                </c:pt>
                <c:pt idx="30">
                  <c:v>8250</c:v>
                </c:pt>
                <c:pt idx="31">
                  <c:v>8230</c:v>
                </c:pt>
                <c:pt idx="32">
                  <c:v>8169</c:v>
                </c:pt>
                <c:pt idx="33">
                  <c:v>8127</c:v>
                </c:pt>
                <c:pt idx="34">
                  <c:v>8096</c:v>
                </c:pt>
                <c:pt idx="35">
                  <c:v>8029</c:v>
                </c:pt>
                <c:pt idx="36">
                  <c:v>8004</c:v>
                </c:pt>
                <c:pt idx="37">
                  <c:v>8001</c:v>
                </c:pt>
                <c:pt idx="38">
                  <c:v>7976</c:v>
                </c:pt>
                <c:pt idx="39">
                  <c:v>7934</c:v>
                </c:pt>
                <c:pt idx="40">
                  <c:v>7908</c:v>
                </c:pt>
                <c:pt idx="41">
                  <c:v>7875</c:v>
                </c:pt>
                <c:pt idx="42">
                  <c:v>7831</c:v>
                </c:pt>
                <c:pt idx="43">
                  <c:v>7797</c:v>
                </c:pt>
                <c:pt idx="44">
                  <c:v>7766</c:v>
                </c:pt>
                <c:pt idx="45">
                  <c:v>7723</c:v>
                </c:pt>
                <c:pt idx="46">
                  <c:v>7702</c:v>
                </c:pt>
                <c:pt idx="47">
                  <c:v>7671</c:v>
                </c:pt>
                <c:pt idx="48">
                  <c:v>7624</c:v>
                </c:pt>
                <c:pt idx="49">
                  <c:v>7573</c:v>
                </c:pt>
                <c:pt idx="50">
                  <c:v>7525</c:v>
                </c:pt>
                <c:pt idx="51">
                  <c:v>7470</c:v>
                </c:pt>
                <c:pt idx="52">
                  <c:v>7402</c:v>
                </c:pt>
                <c:pt idx="53">
                  <c:v>7343</c:v>
                </c:pt>
                <c:pt idx="54">
                  <c:v>7302</c:v>
                </c:pt>
                <c:pt idx="55">
                  <c:v>7274</c:v>
                </c:pt>
                <c:pt idx="56">
                  <c:v>7258</c:v>
                </c:pt>
                <c:pt idx="57">
                  <c:v>7239</c:v>
                </c:pt>
                <c:pt idx="58">
                  <c:v>7206</c:v>
                </c:pt>
                <c:pt idx="59">
                  <c:v>7156</c:v>
                </c:pt>
                <c:pt idx="60">
                  <c:v>7109</c:v>
                </c:pt>
                <c:pt idx="61">
                  <c:v>7069</c:v>
                </c:pt>
                <c:pt idx="62">
                  <c:v>7036</c:v>
                </c:pt>
                <c:pt idx="63">
                  <c:v>7032</c:v>
                </c:pt>
                <c:pt idx="64">
                  <c:v>7035</c:v>
                </c:pt>
                <c:pt idx="65">
                  <c:v>7024</c:v>
                </c:pt>
                <c:pt idx="66">
                  <c:v>6992</c:v>
                </c:pt>
                <c:pt idx="67">
                  <c:v>6942</c:v>
                </c:pt>
                <c:pt idx="68">
                  <c:v>6882</c:v>
                </c:pt>
                <c:pt idx="69">
                  <c:v>6821</c:v>
                </c:pt>
                <c:pt idx="70">
                  <c:v>6777</c:v>
                </c:pt>
                <c:pt idx="71">
                  <c:v>6727</c:v>
                </c:pt>
                <c:pt idx="72">
                  <c:v>6686</c:v>
                </c:pt>
                <c:pt idx="73">
                  <c:v>6642</c:v>
                </c:pt>
                <c:pt idx="74">
                  <c:v>6580</c:v>
                </c:pt>
                <c:pt idx="75">
                  <c:v>6516</c:v>
                </c:pt>
                <c:pt idx="76">
                  <c:v>6452</c:v>
                </c:pt>
                <c:pt idx="77">
                  <c:v>6385</c:v>
                </c:pt>
                <c:pt idx="78">
                  <c:v>6329</c:v>
                </c:pt>
                <c:pt idx="79">
                  <c:v>6289</c:v>
                </c:pt>
                <c:pt idx="80">
                  <c:v>6254</c:v>
                </c:pt>
                <c:pt idx="81">
                  <c:v>6226</c:v>
                </c:pt>
                <c:pt idx="82">
                  <c:v>6217</c:v>
                </c:pt>
                <c:pt idx="83">
                  <c:v>6199</c:v>
                </c:pt>
                <c:pt idx="84">
                  <c:v>6166</c:v>
                </c:pt>
                <c:pt idx="85">
                  <c:v>6151</c:v>
                </c:pt>
                <c:pt idx="86">
                  <c:v>6113</c:v>
                </c:pt>
                <c:pt idx="87">
                  <c:v>6069</c:v>
                </c:pt>
                <c:pt idx="88">
                  <c:v>6071</c:v>
                </c:pt>
                <c:pt idx="89">
                  <c:v>6085</c:v>
                </c:pt>
                <c:pt idx="90">
                  <c:v>6074</c:v>
                </c:pt>
                <c:pt idx="91">
                  <c:v>6045</c:v>
                </c:pt>
                <c:pt idx="92">
                  <c:v>6018</c:v>
                </c:pt>
                <c:pt idx="93">
                  <c:v>5997</c:v>
                </c:pt>
                <c:pt idx="94">
                  <c:v>5965</c:v>
                </c:pt>
                <c:pt idx="95">
                  <c:v>5938</c:v>
                </c:pt>
                <c:pt idx="96">
                  <c:v>5881</c:v>
                </c:pt>
                <c:pt idx="97">
                  <c:v>5831</c:v>
                </c:pt>
                <c:pt idx="98">
                  <c:v>5784</c:v>
                </c:pt>
                <c:pt idx="99">
                  <c:v>5702</c:v>
                </c:pt>
                <c:pt idx="100">
                  <c:v>5616</c:v>
                </c:pt>
                <c:pt idx="101">
                  <c:v>5553</c:v>
                </c:pt>
                <c:pt idx="102">
                  <c:v>5524</c:v>
                </c:pt>
                <c:pt idx="103">
                  <c:v>5480</c:v>
                </c:pt>
                <c:pt idx="104">
                  <c:v>5417</c:v>
                </c:pt>
                <c:pt idx="105">
                  <c:v>5376</c:v>
                </c:pt>
                <c:pt idx="106">
                  <c:v>5341</c:v>
                </c:pt>
                <c:pt idx="107">
                  <c:v>5308</c:v>
                </c:pt>
                <c:pt idx="108">
                  <c:v>5273</c:v>
                </c:pt>
                <c:pt idx="109">
                  <c:v>5246</c:v>
                </c:pt>
                <c:pt idx="110">
                  <c:v>5222</c:v>
                </c:pt>
                <c:pt idx="111">
                  <c:v>5192</c:v>
                </c:pt>
                <c:pt idx="112">
                  <c:v>5166</c:v>
                </c:pt>
                <c:pt idx="113">
                  <c:v>5128</c:v>
                </c:pt>
                <c:pt idx="114">
                  <c:v>5103</c:v>
                </c:pt>
                <c:pt idx="115">
                  <c:v>5089</c:v>
                </c:pt>
                <c:pt idx="116">
                  <c:v>5053</c:v>
                </c:pt>
                <c:pt idx="117">
                  <c:v>5008</c:v>
                </c:pt>
                <c:pt idx="118">
                  <c:v>4971</c:v>
                </c:pt>
                <c:pt idx="119">
                  <c:v>4937</c:v>
                </c:pt>
                <c:pt idx="120">
                  <c:v>4907</c:v>
                </c:pt>
                <c:pt idx="121">
                  <c:v>4881</c:v>
                </c:pt>
                <c:pt idx="122">
                  <c:v>4853</c:v>
                </c:pt>
                <c:pt idx="123">
                  <c:v>4824</c:v>
                </c:pt>
                <c:pt idx="124">
                  <c:v>4784</c:v>
                </c:pt>
                <c:pt idx="125">
                  <c:v>4748</c:v>
                </c:pt>
                <c:pt idx="126">
                  <c:v>4708</c:v>
                </c:pt>
                <c:pt idx="127">
                  <c:v>4687</c:v>
                </c:pt>
                <c:pt idx="128">
                  <c:v>4672</c:v>
                </c:pt>
                <c:pt idx="129">
                  <c:v>4654</c:v>
                </c:pt>
                <c:pt idx="130">
                  <c:v>4647</c:v>
                </c:pt>
                <c:pt idx="131">
                  <c:v>4634</c:v>
                </c:pt>
                <c:pt idx="132">
                  <c:v>4620</c:v>
                </c:pt>
                <c:pt idx="133">
                  <c:v>4599</c:v>
                </c:pt>
                <c:pt idx="134">
                  <c:v>4558</c:v>
                </c:pt>
                <c:pt idx="135">
                  <c:v>4531</c:v>
                </c:pt>
                <c:pt idx="136">
                  <c:v>4498</c:v>
                </c:pt>
                <c:pt idx="137">
                  <c:v>4458</c:v>
                </c:pt>
                <c:pt idx="138">
                  <c:v>4423</c:v>
                </c:pt>
                <c:pt idx="139">
                  <c:v>4399</c:v>
                </c:pt>
                <c:pt idx="140">
                  <c:v>4381</c:v>
                </c:pt>
                <c:pt idx="141">
                  <c:v>4348</c:v>
                </c:pt>
                <c:pt idx="142">
                  <c:v>4316</c:v>
                </c:pt>
                <c:pt idx="143">
                  <c:v>4269</c:v>
                </c:pt>
                <c:pt idx="144">
                  <c:v>4232</c:v>
                </c:pt>
                <c:pt idx="145">
                  <c:v>4221</c:v>
                </c:pt>
                <c:pt idx="146">
                  <c:v>4208</c:v>
                </c:pt>
                <c:pt idx="147">
                  <c:v>4190</c:v>
                </c:pt>
                <c:pt idx="148">
                  <c:v>4177</c:v>
                </c:pt>
                <c:pt idx="149">
                  <c:v>4163</c:v>
                </c:pt>
                <c:pt idx="150">
                  <c:v>4157</c:v>
                </c:pt>
                <c:pt idx="151">
                  <c:v>4133</c:v>
                </c:pt>
                <c:pt idx="152">
                  <c:v>4110</c:v>
                </c:pt>
                <c:pt idx="153">
                  <c:v>4091</c:v>
                </c:pt>
                <c:pt idx="154">
                  <c:v>4082</c:v>
                </c:pt>
                <c:pt idx="155">
                  <c:v>4077</c:v>
                </c:pt>
                <c:pt idx="156">
                  <c:v>4057</c:v>
                </c:pt>
                <c:pt idx="157">
                  <c:v>4027</c:v>
                </c:pt>
                <c:pt idx="158">
                  <c:v>3989</c:v>
                </c:pt>
                <c:pt idx="159">
                  <c:v>3954</c:v>
                </c:pt>
                <c:pt idx="160">
                  <c:v>3909</c:v>
                </c:pt>
                <c:pt idx="161">
                  <c:v>3854</c:v>
                </c:pt>
                <c:pt idx="162">
                  <c:v>3820</c:v>
                </c:pt>
                <c:pt idx="163">
                  <c:v>3794</c:v>
                </c:pt>
                <c:pt idx="164">
                  <c:v>3765</c:v>
                </c:pt>
                <c:pt idx="165">
                  <c:v>3725</c:v>
                </c:pt>
                <c:pt idx="166">
                  <c:v>3679</c:v>
                </c:pt>
                <c:pt idx="167">
                  <c:v>3634</c:v>
                </c:pt>
                <c:pt idx="168">
                  <c:v>3604</c:v>
                </c:pt>
                <c:pt idx="169">
                  <c:v>3576</c:v>
                </c:pt>
                <c:pt idx="170">
                  <c:v>3546</c:v>
                </c:pt>
                <c:pt idx="171">
                  <c:v>3520</c:v>
                </c:pt>
                <c:pt idx="172">
                  <c:v>3491</c:v>
                </c:pt>
                <c:pt idx="173">
                  <c:v>3454</c:v>
                </c:pt>
                <c:pt idx="174">
                  <c:v>3419</c:v>
                </c:pt>
                <c:pt idx="175">
                  <c:v>3395</c:v>
                </c:pt>
                <c:pt idx="176">
                  <c:v>3377</c:v>
                </c:pt>
                <c:pt idx="177">
                  <c:v>3356</c:v>
                </c:pt>
                <c:pt idx="178">
                  <c:v>3339</c:v>
                </c:pt>
                <c:pt idx="179">
                  <c:v>3319</c:v>
                </c:pt>
                <c:pt idx="180">
                  <c:v>3309</c:v>
                </c:pt>
                <c:pt idx="181">
                  <c:v>3304</c:v>
                </c:pt>
                <c:pt idx="182">
                  <c:v>3301</c:v>
                </c:pt>
                <c:pt idx="183">
                  <c:v>3290</c:v>
                </c:pt>
                <c:pt idx="184">
                  <c:v>3270</c:v>
                </c:pt>
                <c:pt idx="185">
                  <c:v>3249</c:v>
                </c:pt>
                <c:pt idx="186">
                  <c:v>3219</c:v>
                </c:pt>
                <c:pt idx="187">
                  <c:v>3194</c:v>
                </c:pt>
                <c:pt idx="188">
                  <c:v>3179</c:v>
                </c:pt>
                <c:pt idx="189">
                  <c:v>3174</c:v>
                </c:pt>
                <c:pt idx="190">
                  <c:v>3164</c:v>
                </c:pt>
                <c:pt idx="191">
                  <c:v>3140</c:v>
                </c:pt>
                <c:pt idx="192">
                  <c:v>3113</c:v>
                </c:pt>
                <c:pt idx="193">
                  <c:v>3084</c:v>
                </c:pt>
                <c:pt idx="194">
                  <c:v>3056</c:v>
                </c:pt>
                <c:pt idx="195">
                  <c:v>3033</c:v>
                </c:pt>
                <c:pt idx="196">
                  <c:v>3010</c:v>
                </c:pt>
                <c:pt idx="197">
                  <c:v>2994</c:v>
                </c:pt>
                <c:pt idx="198">
                  <c:v>2974</c:v>
                </c:pt>
                <c:pt idx="199">
                  <c:v>2952</c:v>
                </c:pt>
                <c:pt idx="200">
                  <c:v>2914</c:v>
                </c:pt>
                <c:pt idx="201">
                  <c:v>2869</c:v>
                </c:pt>
                <c:pt idx="202">
                  <c:v>2834</c:v>
                </c:pt>
                <c:pt idx="203">
                  <c:v>2801</c:v>
                </c:pt>
                <c:pt idx="204">
                  <c:v>2767</c:v>
                </c:pt>
                <c:pt idx="205">
                  <c:v>2747</c:v>
                </c:pt>
                <c:pt idx="206">
                  <c:v>2734</c:v>
                </c:pt>
                <c:pt idx="207">
                  <c:v>2709</c:v>
                </c:pt>
                <c:pt idx="208">
                  <c:v>2687</c:v>
                </c:pt>
                <c:pt idx="209">
                  <c:v>2669</c:v>
                </c:pt>
                <c:pt idx="210">
                  <c:v>2648</c:v>
                </c:pt>
                <c:pt idx="211">
                  <c:v>2633</c:v>
                </c:pt>
                <c:pt idx="212">
                  <c:v>2627</c:v>
                </c:pt>
                <c:pt idx="213">
                  <c:v>2619</c:v>
                </c:pt>
                <c:pt idx="214">
                  <c:v>2608</c:v>
                </c:pt>
                <c:pt idx="215">
                  <c:v>2594</c:v>
                </c:pt>
                <c:pt idx="216">
                  <c:v>2568</c:v>
                </c:pt>
                <c:pt idx="217">
                  <c:v>2541</c:v>
                </c:pt>
                <c:pt idx="218">
                  <c:v>2525</c:v>
                </c:pt>
                <c:pt idx="219">
                  <c:v>2509</c:v>
                </c:pt>
                <c:pt idx="220">
                  <c:v>2483</c:v>
                </c:pt>
                <c:pt idx="221">
                  <c:v>2459</c:v>
                </c:pt>
                <c:pt idx="222">
                  <c:v>2442</c:v>
                </c:pt>
                <c:pt idx="223">
                  <c:v>2426</c:v>
                </c:pt>
                <c:pt idx="224">
                  <c:v>2409</c:v>
                </c:pt>
                <c:pt idx="225">
                  <c:v>2393</c:v>
                </c:pt>
                <c:pt idx="226">
                  <c:v>2382</c:v>
                </c:pt>
                <c:pt idx="227">
                  <c:v>2375</c:v>
                </c:pt>
                <c:pt idx="228">
                  <c:v>2367</c:v>
                </c:pt>
                <c:pt idx="229">
                  <c:v>2357</c:v>
                </c:pt>
                <c:pt idx="230">
                  <c:v>2337</c:v>
                </c:pt>
                <c:pt idx="231">
                  <c:v>2324</c:v>
                </c:pt>
                <c:pt idx="232">
                  <c:v>2312</c:v>
                </c:pt>
                <c:pt idx="233">
                  <c:v>2291</c:v>
                </c:pt>
                <c:pt idx="234">
                  <c:v>2270</c:v>
                </c:pt>
                <c:pt idx="235">
                  <c:v>2258</c:v>
                </c:pt>
                <c:pt idx="236">
                  <c:v>2250</c:v>
                </c:pt>
                <c:pt idx="237">
                  <c:v>2232</c:v>
                </c:pt>
                <c:pt idx="238">
                  <c:v>2216</c:v>
                </c:pt>
                <c:pt idx="239">
                  <c:v>2206</c:v>
                </c:pt>
                <c:pt idx="240">
                  <c:v>2194</c:v>
                </c:pt>
                <c:pt idx="241">
                  <c:v>2180</c:v>
                </c:pt>
                <c:pt idx="242">
                  <c:v>2166</c:v>
                </c:pt>
                <c:pt idx="243">
                  <c:v>2155</c:v>
                </c:pt>
                <c:pt idx="244">
                  <c:v>2139</c:v>
                </c:pt>
                <c:pt idx="245">
                  <c:v>2121</c:v>
                </c:pt>
                <c:pt idx="246">
                  <c:v>2098</c:v>
                </c:pt>
                <c:pt idx="247">
                  <c:v>2071</c:v>
                </c:pt>
                <c:pt idx="248">
                  <c:v>2047</c:v>
                </c:pt>
                <c:pt idx="249">
                  <c:v>2026</c:v>
                </c:pt>
                <c:pt idx="250">
                  <c:v>2003</c:v>
                </c:pt>
                <c:pt idx="251">
                  <c:v>1982</c:v>
                </c:pt>
                <c:pt idx="252">
                  <c:v>1971</c:v>
                </c:pt>
                <c:pt idx="253">
                  <c:v>1954</c:v>
                </c:pt>
                <c:pt idx="254">
                  <c:v>1936</c:v>
                </c:pt>
                <c:pt idx="255">
                  <c:v>1929</c:v>
                </c:pt>
                <c:pt idx="256">
                  <c:v>1925</c:v>
                </c:pt>
                <c:pt idx="257">
                  <c:v>1921</c:v>
                </c:pt>
                <c:pt idx="258">
                  <c:v>1918</c:v>
                </c:pt>
                <c:pt idx="259">
                  <c:v>1914</c:v>
                </c:pt>
                <c:pt idx="260">
                  <c:v>1906</c:v>
                </c:pt>
                <c:pt idx="261">
                  <c:v>1892</c:v>
                </c:pt>
                <c:pt idx="262">
                  <c:v>1876</c:v>
                </c:pt>
                <c:pt idx="263">
                  <c:v>1856</c:v>
                </c:pt>
                <c:pt idx="264">
                  <c:v>1843</c:v>
                </c:pt>
                <c:pt idx="265">
                  <c:v>1829</c:v>
                </c:pt>
                <c:pt idx="266">
                  <c:v>1806</c:v>
                </c:pt>
                <c:pt idx="267">
                  <c:v>1786</c:v>
                </c:pt>
                <c:pt idx="268">
                  <c:v>1765</c:v>
                </c:pt>
                <c:pt idx="269">
                  <c:v>1745</c:v>
                </c:pt>
                <c:pt idx="270">
                  <c:v>1728</c:v>
                </c:pt>
                <c:pt idx="271">
                  <c:v>1710</c:v>
                </c:pt>
                <c:pt idx="272">
                  <c:v>1697</c:v>
                </c:pt>
                <c:pt idx="273">
                  <c:v>1687</c:v>
                </c:pt>
                <c:pt idx="274">
                  <c:v>1678</c:v>
                </c:pt>
                <c:pt idx="275">
                  <c:v>1664</c:v>
                </c:pt>
                <c:pt idx="276">
                  <c:v>1643</c:v>
                </c:pt>
                <c:pt idx="277">
                  <c:v>1633</c:v>
                </c:pt>
                <c:pt idx="278">
                  <c:v>1619</c:v>
                </c:pt>
                <c:pt idx="279">
                  <c:v>1606</c:v>
                </c:pt>
                <c:pt idx="280">
                  <c:v>1595</c:v>
                </c:pt>
                <c:pt idx="281">
                  <c:v>1582</c:v>
                </c:pt>
                <c:pt idx="282">
                  <c:v>1570</c:v>
                </c:pt>
                <c:pt idx="283">
                  <c:v>1555</c:v>
                </c:pt>
                <c:pt idx="284">
                  <c:v>1540</c:v>
                </c:pt>
                <c:pt idx="285">
                  <c:v>1527</c:v>
                </c:pt>
                <c:pt idx="286">
                  <c:v>1521</c:v>
                </c:pt>
                <c:pt idx="287">
                  <c:v>1516</c:v>
                </c:pt>
                <c:pt idx="288">
                  <c:v>1506</c:v>
                </c:pt>
                <c:pt idx="289">
                  <c:v>1492</c:v>
                </c:pt>
                <c:pt idx="290">
                  <c:v>1480</c:v>
                </c:pt>
                <c:pt idx="291">
                  <c:v>1472</c:v>
                </c:pt>
                <c:pt idx="292">
                  <c:v>1464</c:v>
                </c:pt>
                <c:pt idx="293">
                  <c:v>1453</c:v>
                </c:pt>
                <c:pt idx="294">
                  <c:v>1442</c:v>
                </c:pt>
                <c:pt idx="295">
                  <c:v>1432</c:v>
                </c:pt>
                <c:pt idx="296">
                  <c:v>1425</c:v>
                </c:pt>
                <c:pt idx="297">
                  <c:v>1412</c:v>
                </c:pt>
                <c:pt idx="298">
                  <c:v>1403</c:v>
                </c:pt>
                <c:pt idx="299">
                  <c:v>1393</c:v>
                </c:pt>
                <c:pt idx="300">
                  <c:v>1385</c:v>
                </c:pt>
                <c:pt idx="301">
                  <c:v>1375</c:v>
                </c:pt>
                <c:pt idx="302">
                  <c:v>1361</c:v>
                </c:pt>
                <c:pt idx="303">
                  <c:v>1350</c:v>
                </c:pt>
                <c:pt idx="304">
                  <c:v>1341</c:v>
                </c:pt>
                <c:pt idx="305">
                  <c:v>1336</c:v>
                </c:pt>
                <c:pt idx="306">
                  <c:v>1333</c:v>
                </c:pt>
                <c:pt idx="307">
                  <c:v>1328</c:v>
                </c:pt>
                <c:pt idx="308">
                  <c:v>1321</c:v>
                </c:pt>
                <c:pt idx="309">
                  <c:v>1309</c:v>
                </c:pt>
                <c:pt idx="310">
                  <c:v>1299</c:v>
                </c:pt>
                <c:pt idx="311">
                  <c:v>1290</c:v>
                </c:pt>
                <c:pt idx="312">
                  <c:v>1281</c:v>
                </c:pt>
                <c:pt idx="313">
                  <c:v>1269</c:v>
                </c:pt>
                <c:pt idx="314">
                  <c:v>1261</c:v>
                </c:pt>
                <c:pt idx="315">
                  <c:v>1257</c:v>
                </c:pt>
                <c:pt idx="316">
                  <c:v>1248</c:v>
                </c:pt>
                <c:pt idx="317">
                  <c:v>1238</c:v>
                </c:pt>
                <c:pt idx="318">
                  <c:v>1225</c:v>
                </c:pt>
                <c:pt idx="319">
                  <c:v>1215</c:v>
                </c:pt>
                <c:pt idx="320">
                  <c:v>1207</c:v>
                </c:pt>
                <c:pt idx="321">
                  <c:v>1201</c:v>
                </c:pt>
                <c:pt idx="322">
                  <c:v>1199</c:v>
                </c:pt>
                <c:pt idx="323">
                  <c:v>1206</c:v>
                </c:pt>
                <c:pt idx="324">
                  <c:v>1213</c:v>
                </c:pt>
                <c:pt idx="325">
                  <c:v>1206</c:v>
                </c:pt>
                <c:pt idx="326">
                  <c:v>1194</c:v>
                </c:pt>
                <c:pt idx="327">
                  <c:v>1182</c:v>
                </c:pt>
                <c:pt idx="328">
                  <c:v>1171</c:v>
                </c:pt>
                <c:pt idx="329">
                  <c:v>1164</c:v>
                </c:pt>
                <c:pt idx="330">
                  <c:v>1159</c:v>
                </c:pt>
                <c:pt idx="331">
                  <c:v>1156</c:v>
                </c:pt>
                <c:pt idx="332">
                  <c:v>1149</c:v>
                </c:pt>
                <c:pt idx="333">
                  <c:v>1136</c:v>
                </c:pt>
                <c:pt idx="334">
                  <c:v>1118</c:v>
                </c:pt>
                <c:pt idx="335">
                  <c:v>1102</c:v>
                </c:pt>
                <c:pt idx="336">
                  <c:v>1092</c:v>
                </c:pt>
                <c:pt idx="337">
                  <c:v>1085</c:v>
                </c:pt>
                <c:pt idx="338">
                  <c:v>1077</c:v>
                </c:pt>
                <c:pt idx="339">
                  <c:v>1070</c:v>
                </c:pt>
                <c:pt idx="340">
                  <c:v>1061</c:v>
                </c:pt>
                <c:pt idx="341">
                  <c:v>1052</c:v>
                </c:pt>
                <c:pt idx="342">
                  <c:v>1042</c:v>
                </c:pt>
                <c:pt idx="343">
                  <c:v>1037</c:v>
                </c:pt>
                <c:pt idx="344">
                  <c:v>1031</c:v>
                </c:pt>
                <c:pt idx="345">
                  <c:v>1022</c:v>
                </c:pt>
                <c:pt idx="346">
                  <c:v>1010</c:v>
                </c:pt>
                <c:pt idx="347">
                  <c:v>1001</c:v>
                </c:pt>
                <c:pt idx="348">
                  <c:v>993</c:v>
                </c:pt>
                <c:pt idx="349">
                  <c:v>985</c:v>
                </c:pt>
                <c:pt idx="350">
                  <c:v>980</c:v>
                </c:pt>
                <c:pt idx="351">
                  <c:v>977</c:v>
                </c:pt>
                <c:pt idx="352">
                  <c:v>972</c:v>
                </c:pt>
                <c:pt idx="353">
                  <c:v>966</c:v>
                </c:pt>
                <c:pt idx="354">
                  <c:v>958</c:v>
                </c:pt>
                <c:pt idx="355">
                  <c:v>952</c:v>
                </c:pt>
                <c:pt idx="356">
                  <c:v>947</c:v>
                </c:pt>
                <c:pt idx="357">
                  <c:v>943</c:v>
                </c:pt>
                <c:pt idx="358">
                  <c:v>938</c:v>
                </c:pt>
                <c:pt idx="359">
                  <c:v>931</c:v>
                </c:pt>
                <c:pt idx="360">
                  <c:v>923</c:v>
                </c:pt>
                <c:pt idx="361">
                  <c:v>914</c:v>
                </c:pt>
                <c:pt idx="362">
                  <c:v>904</c:v>
                </c:pt>
                <c:pt idx="363">
                  <c:v>896</c:v>
                </c:pt>
                <c:pt idx="364">
                  <c:v>886</c:v>
                </c:pt>
                <c:pt idx="365">
                  <c:v>876</c:v>
                </c:pt>
                <c:pt idx="366">
                  <c:v>866</c:v>
                </c:pt>
                <c:pt idx="367">
                  <c:v>856</c:v>
                </c:pt>
                <c:pt idx="368">
                  <c:v>848</c:v>
                </c:pt>
                <c:pt idx="369">
                  <c:v>841</c:v>
                </c:pt>
                <c:pt idx="370">
                  <c:v>838</c:v>
                </c:pt>
                <c:pt idx="371">
                  <c:v>833</c:v>
                </c:pt>
                <c:pt idx="372">
                  <c:v>828</c:v>
                </c:pt>
                <c:pt idx="373">
                  <c:v>818</c:v>
                </c:pt>
                <c:pt idx="374">
                  <c:v>809</c:v>
                </c:pt>
                <c:pt idx="375">
                  <c:v>804</c:v>
                </c:pt>
                <c:pt idx="376">
                  <c:v>800</c:v>
                </c:pt>
                <c:pt idx="377">
                  <c:v>797</c:v>
                </c:pt>
                <c:pt idx="378">
                  <c:v>795</c:v>
                </c:pt>
                <c:pt idx="379">
                  <c:v>791</c:v>
                </c:pt>
                <c:pt idx="380">
                  <c:v>784</c:v>
                </c:pt>
                <c:pt idx="381">
                  <c:v>777</c:v>
                </c:pt>
                <c:pt idx="382">
                  <c:v>771</c:v>
                </c:pt>
                <c:pt idx="383">
                  <c:v>763</c:v>
                </c:pt>
                <c:pt idx="384">
                  <c:v>756</c:v>
                </c:pt>
                <c:pt idx="385">
                  <c:v>750</c:v>
                </c:pt>
                <c:pt idx="386">
                  <c:v>746</c:v>
                </c:pt>
                <c:pt idx="387">
                  <c:v>739</c:v>
                </c:pt>
                <c:pt idx="388">
                  <c:v>732</c:v>
                </c:pt>
                <c:pt idx="389">
                  <c:v>726</c:v>
                </c:pt>
                <c:pt idx="390">
                  <c:v>719</c:v>
                </c:pt>
                <c:pt idx="391">
                  <c:v>714</c:v>
                </c:pt>
                <c:pt idx="392">
                  <c:v>707</c:v>
                </c:pt>
                <c:pt idx="393">
                  <c:v>703</c:v>
                </c:pt>
                <c:pt idx="394">
                  <c:v>700</c:v>
                </c:pt>
                <c:pt idx="395">
                  <c:v>694</c:v>
                </c:pt>
                <c:pt idx="396">
                  <c:v>688</c:v>
                </c:pt>
                <c:pt idx="397">
                  <c:v>682</c:v>
                </c:pt>
                <c:pt idx="398">
                  <c:v>679</c:v>
                </c:pt>
                <c:pt idx="399">
                  <c:v>675</c:v>
                </c:pt>
                <c:pt idx="400">
                  <c:v>670</c:v>
                </c:pt>
                <c:pt idx="401">
                  <c:v>666</c:v>
                </c:pt>
                <c:pt idx="402">
                  <c:v>662</c:v>
                </c:pt>
                <c:pt idx="403">
                  <c:v>661</c:v>
                </c:pt>
                <c:pt idx="404">
                  <c:v>660</c:v>
                </c:pt>
                <c:pt idx="405">
                  <c:v>657</c:v>
                </c:pt>
                <c:pt idx="406">
                  <c:v>655</c:v>
                </c:pt>
                <c:pt idx="407">
                  <c:v>654</c:v>
                </c:pt>
                <c:pt idx="408">
                  <c:v>652</c:v>
                </c:pt>
                <c:pt idx="409">
                  <c:v>647</c:v>
                </c:pt>
                <c:pt idx="410">
                  <c:v>641</c:v>
                </c:pt>
                <c:pt idx="411">
                  <c:v>636</c:v>
                </c:pt>
                <c:pt idx="412">
                  <c:v>632</c:v>
                </c:pt>
                <c:pt idx="413">
                  <c:v>626</c:v>
                </c:pt>
                <c:pt idx="414">
                  <c:v>619</c:v>
                </c:pt>
                <c:pt idx="415">
                  <c:v>611</c:v>
                </c:pt>
                <c:pt idx="416">
                  <c:v>607</c:v>
                </c:pt>
                <c:pt idx="417">
                  <c:v>604</c:v>
                </c:pt>
                <c:pt idx="418">
                  <c:v>602</c:v>
                </c:pt>
                <c:pt idx="419">
                  <c:v>608</c:v>
                </c:pt>
                <c:pt idx="420">
                  <c:v>610</c:v>
                </c:pt>
                <c:pt idx="421">
                  <c:v>610</c:v>
                </c:pt>
                <c:pt idx="422">
                  <c:v>607</c:v>
                </c:pt>
                <c:pt idx="423">
                  <c:v>603</c:v>
                </c:pt>
                <c:pt idx="424">
                  <c:v>604</c:v>
                </c:pt>
                <c:pt idx="425">
                  <c:v>601</c:v>
                </c:pt>
                <c:pt idx="426">
                  <c:v>597</c:v>
                </c:pt>
                <c:pt idx="427">
                  <c:v>592</c:v>
                </c:pt>
                <c:pt idx="428">
                  <c:v>587</c:v>
                </c:pt>
                <c:pt idx="429">
                  <c:v>580</c:v>
                </c:pt>
                <c:pt idx="430">
                  <c:v>565</c:v>
                </c:pt>
                <c:pt idx="431">
                  <c:v>556</c:v>
                </c:pt>
                <c:pt idx="432">
                  <c:v>551</c:v>
                </c:pt>
                <c:pt idx="433">
                  <c:v>548</c:v>
                </c:pt>
                <c:pt idx="434">
                  <c:v>546</c:v>
                </c:pt>
                <c:pt idx="435">
                  <c:v>541</c:v>
                </c:pt>
                <c:pt idx="436">
                  <c:v>538</c:v>
                </c:pt>
                <c:pt idx="437">
                  <c:v>535</c:v>
                </c:pt>
                <c:pt idx="438">
                  <c:v>532</c:v>
                </c:pt>
                <c:pt idx="439">
                  <c:v>529</c:v>
                </c:pt>
                <c:pt idx="440">
                  <c:v>526</c:v>
                </c:pt>
                <c:pt idx="441">
                  <c:v>522</c:v>
                </c:pt>
                <c:pt idx="442">
                  <c:v>519</c:v>
                </c:pt>
                <c:pt idx="443">
                  <c:v>514</c:v>
                </c:pt>
                <c:pt idx="444">
                  <c:v>510</c:v>
                </c:pt>
                <c:pt idx="445">
                  <c:v>505</c:v>
                </c:pt>
                <c:pt idx="446">
                  <c:v>500</c:v>
                </c:pt>
                <c:pt idx="447">
                  <c:v>493</c:v>
                </c:pt>
                <c:pt idx="448">
                  <c:v>491</c:v>
                </c:pt>
                <c:pt idx="449">
                  <c:v>490</c:v>
                </c:pt>
                <c:pt idx="450">
                  <c:v>487</c:v>
                </c:pt>
                <c:pt idx="451">
                  <c:v>485</c:v>
                </c:pt>
                <c:pt idx="452">
                  <c:v>481</c:v>
                </c:pt>
                <c:pt idx="453">
                  <c:v>477</c:v>
                </c:pt>
                <c:pt idx="454">
                  <c:v>476</c:v>
                </c:pt>
                <c:pt idx="455">
                  <c:v>475</c:v>
                </c:pt>
                <c:pt idx="456">
                  <c:v>477</c:v>
                </c:pt>
                <c:pt idx="457">
                  <c:v>489</c:v>
                </c:pt>
                <c:pt idx="458">
                  <c:v>491</c:v>
                </c:pt>
                <c:pt idx="459">
                  <c:v>487</c:v>
                </c:pt>
                <c:pt idx="460">
                  <c:v>484</c:v>
                </c:pt>
                <c:pt idx="461">
                  <c:v>483</c:v>
                </c:pt>
                <c:pt idx="462">
                  <c:v>481</c:v>
                </c:pt>
                <c:pt idx="463">
                  <c:v>480</c:v>
                </c:pt>
                <c:pt idx="464">
                  <c:v>479</c:v>
                </c:pt>
                <c:pt idx="465">
                  <c:v>475</c:v>
                </c:pt>
                <c:pt idx="466">
                  <c:v>469</c:v>
                </c:pt>
                <c:pt idx="467">
                  <c:v>460</c:v>
                </c:pt>
                <c:pt idx="468">
                  <c:v>443</c:v>
                </c:pt>
                <c:pt idx="469">
                  <c:v>439</c:v>
                </c:pt>
                <c:pt idx="470">
                  <c:v>436</c:v>
                </c:pt>
                <c:pt idx="471">
                  <c:v>431</c:v>
                </c:pt>
                <c:pt idx="472">
                  <c:v>426</c:v>
                </c:pt>
                <c:pt idx="473">
                  <c:v>420</c:v>
                </c:pt>
                <c:pt idx="474">
                  <c:v>416</c:v>
                </c:pt>
                <c:pt idx="475">
                  <c:v>413</c:v>
                </c:pt>
                <c:pt idx="476">
                  <c:v>410</c:v>
                </c:pt>
                <c:pt idx="477">
                  <c:v>410</c:v>
                </c:pt>
                <c:pt idx="478">
                  <c:v>409</c:v>
                </c:pt>
                <c:pt idx="479">
                  <c:v>406</c:v>
                </c:pt>
                <c:pt idx="480">
                  <c:v>403</c:v>
                </c:pt>
                <c:pt idx="481">
                  <c:v>400</c:v>
                </c:pt>
                <c:pt idx="482">
                  <c:v>399</c:v>
                </c:pt>
                <c:pt idx="483">
                  <c:v>396</c:v>
                </c:pt>
                <c:pt idx="484">
                  <c:v>395</c:v>
                </c:pt>
                <c:pt idx="485">
                  <c:v>393</c:v>
                </c:pt>
                <c:pt idx="486">
                  <c:v>390</c:v>
                </c:pt>
                <c:pt idx="487">
                  <c:v>389</c:v>
                </c:pt>
                <c:pt idx="488">
                  <c:v>385</c:v>
                </c:pt>
                <c:pt idx="489">
                  <c:v>384</c:v>
                </c:pt>
                <c:pt idx="490">
                  <c:v>382</c:v>
                </c:pt>
                <c:pt idx="491">
                  <c:v>379</c:v>
                </c:pt>
                <c:pt idx="492">
                  <c:v>377</c:v>
                </c:pt>
                <c:pt idx="493">
                  <c:v>374</c:v>
                </c:pt>
                <c:pt idx="494">
                  <c:v>373</c:v>
                </c:pt>
                <c:pt idx="495">
                  <c:v>372</c:v>
                </c:pt>
                <c:pt idx="496">
                  <c:v>371</c:v>
                </c:pt>
                <c:pt idx="497">
                  <c:v>369</c:v>
                </c:pt>
                <c:pt idx="498">
                  <c:v>366</c:v>
                </c:pt>
                <c:pt idx="499">
                  <c:v>363</c:v>
                </c:pt>
                <c:pt idx="500">
                  <c:v>360</c:v>
                </c:pt>
                <c:pt idx="501">
                  <c:v>358</c:v>
                </c:pt>
                <c:pt idx="502">
                  <c:v>357</c:v>
                </c:pt>
                <c:pt idx="503">
                  <c:v>356</c:v>
                </c:pt>
                <c:pt idx="504">
                  <c:v>353</c:v>
                </c:pt>
                <c:pt idx="505">
                  <c:v>351</c:v>
                </c:pt>
                <c:pt idx="506">
                  <c:v>349</c:v>
                </c:pt>
                <c:pt idx="507">
                  <c:v>346</c:v>
                </c:pt>
                <c:pt idx="508">
                  <c:v>345</c:v>
                </c:pt>
                <c:pt idx="509">
                  <c:v>345</c:v>
                </c:pt>
                <c:pt idx="510">
                  <c:v>344</c:v>
                </c:pt>
                <c:pt idx="511">
                  <c:v>344</c:v>
                </c:pt>
                <c:pt idx="512">
                  <c:v>342</c:v>
                </c:pt>
                <c:pt idx="513">
                  <c:v>341</c:v>
                </c:pt>
                <c:pt idx="514">
                  <c:v>339</c:v>
                </c:pt>
                <c:pt idx="515">
                  <c:v>340</c:v>
                </c:pt>
                <c:pt idx="516">
                  <c:v>339</c:v>
                </c:pt>
                <c:pt idx="517">
                  <c:v>336</c:v>
                </c:pt>
                <c:pt idx="518">
                  <c:v>333</c:v>
                </c:pt>
                <c:pt idx="519">
                  <c:v>332</c:v>
                </c:pt>
                <c:pt idx="520">
                  <c:v>328</c:v>
                </c:pt>
                <c:pt idx="521">
                  <c:v>327</c:v>
                </c:pt>
                <c:pt idx="522">
                  <c:v>326</c:v>
                </c:pt>
                <c:pt idx="523">
                  <c:v>326</c:v>
                </c:pt>
                <c:pt idx="524">
                  <c:v>325</c:v>
                </c:pt>
                <c:pt idx="525">
                  <c:v>323</c:v>
                </c:pt>
                <c:pt idx="526">
                  <c:v>320</c:v>
                </c:pt>
                <c:pt idx="527">
                  <c:v>320</c:v>
                </c:pt>
                <c:pt idx="528">
                  <c:v>321</c:v>
                </c:pt>
                <c:pt idx="529">
                  <c:v>320</c:v>
                </c:pt>
                <c:pt idx="530">
                  <c:v>318</c:v>
                </c:pt>
                <c:pt idx="531">
                  <c:v>318</c:v>
                </c:pt>
                <c:pt idx="532">
                  <c:v>316</c:v>
                </c:pt>
                <c:pt idx="533">
                  <c:v>315</c:v>
                </c:pt>
                <c:pt idx="534">
                  <c:v>312</c:v>
                </c:pt>
                <c:pt idx="535">
                  <c:v>309</c:v>
                </c:pt>
                <c:pt idx="536">
                  <c:v>308</c:v>
                </c:pt>
                <c:pt idx="537">
                  <c:v>308</c:v>
                </c:pt>
                <c:pt idx="538">
                  <c:v>306</c:v>
                </c:pt>
                <c:pt idx="539">
                  <c:v>303</c:v>
                </c:pt>
                <c:pt idx="540">
                  <c:v>304</c:v>
                </c:pt>
                <c:pt idx="541">
                  <c:v>303</c:v>
                </c:pt>
                <c:pt idx="542">
                  <c:v>301</c:v>
                </c:pt>
                <c:pt idx="543">
                  <c:v>301</c:v>
                </c:pt>
                <c:pt idx="544">
                  <c:v>300</c:v>
                </c:pt>
                <c:pt idx="545">
                  <c:v>300</c:v>
                </c:pt>
                <c:pt idx="546">
                  <c:v>300</c:v>
                </c:pt>
                <c:pt idx="547">
                  <c:v>299</c:v>
                </c:pt>
                <c:pt idx="548">
                  <c:v>297</c:v>
                </c:pt>
                <c:pt idx="549">
                  <c:v>295</c:v>
                </c:pt>
                <c:pt idx="550">
                  <c:v>296</c:v>
                </c:pt>
                <c:pt idx="551">
                  <c:v>294</c:v>
                </c:pt>
                <c:pt idx="552">
                  <c:v>294</c:v>
                </c:pt>
                <c:pt idx="553">
                  <c:v>294</c:v>
                </c:pt>
                <c:pt idx="554">
                  <c:v>292</c:v>
                </c:pt>
                <c:pt idx="555">
                  <c:v>291</c:v>
                </c:pt>
                <c:pt idx="556">
                  <c:v>291</c:v>
                </c:pt>
                <c:pt idx="557">
                  <c:v>289</c:v>
                </c:pt>
                <c:pt idx="558">
                  <c:v>288</c:v>
                </c:pt>
                <c:pt idx="559">
                  <c:v>287</c:v>
                </c:pt>
                <c:pt idx="560">
                  <c:v>286</c:v>
                </c:pt>
                <c:pt idx="561">
                  <c:v>284</c:v>
                </c:pt>
                <c:pt idx="562">
                  <c:v>282</c:v>
                </c:pt>
                <c:pt idx="563">
                  <c:v>279</c:v>
                </c:pt>
                <c:pt idx="564">
                  <c:v>276</c:v>
                </c:pt>
                <c:pt idx="565">
                  <c:v>274</c:v>
                </c:pt>
                <c:pt idx="566">
                  <c:v>273</c:v>
                </c:pt>
                <c:pt idx="567">
                  <c:v>272</c:v>
                </c:pt>
                <c:pt idx="568">
                  <c:v>271</c:v>
                </c:pt>
                <c:pt idx="569">
                  <c:v>270</c:v>
                </c:pt>
                <c:pt idx="570">
                  <c:v>268</c:v>
                </c:pt>
                <c:pt idx="571">
                  <c:v>266</c:v>
                </c:pt>
                <c:pt idx="572">
                  <c:v>264</c:v>
                </c:pt>
                <c:pt idx="573">
                  <c:v>264</c:v>
                </c:pt>
                <c:pt idx="574">
                  <c:v>264</c:v>
                </c:pt>
                <c:pt idx="575">
                  <c:v>264</c:v>
                </c:pt>
                <c:pt idx="576">
                  <c:v>264</c:v>
                </c:pt>
                <c:pt idx="577">
                  <c:v>262</c:v>
                </c:pt>
                <c:pt idx="578">
                  <c:v>259</c:v>
                </c:pt>
                <c:pt idx="579">
                  <c:v>259</c:v>
                </c:pt>
                <c:pt idx="580">
                  <c:v>259</c:v>
                </c:pt>
                <c:pt idx="581">
                  <c:v>258</c:v>
                </c:pt>
                <c:pt idx="582">
                  <c:v>257</c:v>
                </c:pt>
                <c:pt idx="583">
                  <c:v>259</c:v>
                </c:pt>
                <c:pt idx="584">
                  <c:v>257</c:v>
                </c:pt>
                <c:pt idx="585">
                  <c:v>258</c:v>
                </c:pt>
                <c:pt idx="586">
                  <c:v>258</c:v>
                </c:pt>
                <c:pt idx="587">
                  <c:v>257</c:v>
                </c:pt>
                <c:pt idx="588">
                  <c:v>257</c:v>
                </c:pt>
                <c:pt idx="589">
                  <c:v>257</c:v>
                </c:pt>
                <c:pt idx="590">
                  <c:v>256</c:v>
                </c:pt>
                <c:pt idx="591">
                  <c:v>254</c:v>
                </c:pt>
                <c:pt idx="592">
                  <c:v>254</c:v>
                </c:pt>
                <c:pt idx="593">
                  <c:v>255</c:v>
                </c:pt>
                <c:pt idx="594">
                  <c:v>253</c:v>
                </c:pt>
                <c:pt idx="595">
                  <c:v>252</c:v>
                </c:pt>
                <c:pt idx="596">
                  <c:v>250</c:v>
                </c:pt>
                <c:pt idx="597">
                  <c:v>248</c:v>
                </c:pt>
                <c:pt idx="598">
                  <c:v>247</c:v>
                </c:pt>
                <c:pt idx="599">
                  <c:v>246</c:v>
                </c:pt>
              </c:numCache>
            </c:numRef>
          </c:yVal>
          <c:smooth val="1"/>
        </c:ser>
        <c:ser>
          <c:idx val="1"/>
          <c:order val="8"/>
          <c:tx>
            <c:v>i=1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flat_bigave!$AI$3:$AI$602</c:f>
              <c:numCache>
                <c:formatCode>General</c:formatCode>
                <c:ptCount val="600"/>
                <c:pt idx="0">
                  <c:v>10188</c:v>
                </c:pt>
                <c:pt idx="1">
                  <c:v>10221</c:v>
                </c:pt>
                <c:pt idx="2">
                  <c:v>10145</c:v>
                </c:pt>
                <c:pt idx="3">
                  <c:v>10035</c:v>
                </c:pt>
                <c:pt idx="4">
                  <c:v>9981</c:v>
                </c:pt>
                <c:pt idx="5">
                  <c:v>9945</c:v>
                </c:pt>
                <c:pt idx="6">
                  <c:v>9925</c:v>
                </c:pt>
                <c:pt idx="7">
                  <c:v>9886</c:v>
                </c:pt>
                <c:pt idx="8">
                  <c:v>9829</c:v>
                </c:pt>
                <c:pt idx="9">
                  <c:v>9790</c:v>
                </c:pt>
                <c:pt idx="10">
                  <c:v>9750</c:v>
                </c:pt>
                <c:pt idx="11">
                  <c:v>9676</c:v>
                </c:pt>
                <c:pt idx="12">
                  <c:v>9607</c:v>
                </c:pt>
                <c:pt idx="13">
                  <c:v>9572</c:v>
                </c:pt>
                <c:pt idx="14">
                  <c:v>9536</c:v>
                </c:pt>
                <c:pt idx="15">
                  <c:v>9507</c:v>
                </c:pt>
                <c:pt idx="16">
                  <c:v>9475</c:v>
                </c:pt>
                <c:pt idx="17">
                  <c:v>9422</c:v>
                </c:pt>
                <c:pt idx="18">
                  <c:v>9353</c:v>
                </c:pt>
                <c:pt idx="19">
                  <c:v>9277</c:v>
                </c:pt>
                <c:pt idx="20">
                  <c:v>9222</c:v>
                </c:pt>
                <c:pt idx="21">
                  <c:v>9175</c:v>
                </c:pt>
                <c:pt idx="22">
                  <c:v>9176</c:v>
                </c:pt>
                <c:pt idx="23">
                  <c:v>9198</c:v>
                </c:pt>
                <c:pt idx="24">
                  <c:v>9178</c:v>
                </c:pt>
                <c:pt idx="25">
                  <c:v>9130</c:v>
                </c:pt>
                <c:pt idx="26">
                  <c:v>9044</c:v>
                </c:pt>
                <c:pt idx="27">
                  <c:v>8974</c:v>
                </c:pt>
                <c:pt idx="28">
                  <c:v>8926</c:v>
                </c:pt>
                <c:pt idx="29">
                  <c:v>8878</c:v>
                </c:pt>
                <c:pt idx="30">
                  <c:v>8838</c:v>
                </c:pt>
                <c:pt idx="31">
                  <c:v>8785</c:v>
                </c:pt>
                <c:pt idx="32">
                  <c:v>8708</c:v>
                </c:pt>
                <c:pt idx="33">
                  <c:v>8624</c:v>
                </c:pt>
                <c:pt idx="34">
                  <c:v>8531</c:v>
                </c:pt>
                <c:pt idx="35">
                  <c:v>8439</c:v>
                </c:pt>
                <c:pt idx="36">
                  <c:v>8336</c:v>
                </c:pt>
                <c:pt idx="37">
                  <c:v>8272</c:v>
                </c:pt>
                <c:pt idx="38">
                  <c:v>8239</c:v>
                </c:pt>
                <c:pt idx="39">
                  <c:v>8204</c:v>
                </c:pt>
                <c:pt idx="40">
                  <c:v>8190</c:v>
                </c:pt>
                <c:pt idx="41">
                  <c:v>8188</c:v>
                </c:pt>
                <c:pt idx="42">
                  <c:v>8189</c:v>
                </c:pt>
                <c:pt idx="43">
                  <c:v>8173</c:v>
                </c:pt>
                <c:pt idx="44">
                  <c:v>8115</c:v>
                </c:pt>
                <c:pt idx="45">
                  <c:v>8064</c:v>
                </c:pt>
                <c:pt idx="46">
                  <c:v>8031</c:v>
                </c:pt>
                <c:pt idx="47">
                  <c:v>8001</c:v>
                </c:pt>
                <c:pt idx="48">
                  <c:v>7956</c:v>
                </c:pt>
                <c:pt idx="49">
                  <c:v>7893</c:v>
                </c:pt>
                <c:pt idx="50">
                  <c:v>7837</c:v>
                </c:pt>
                <c:pt idx="51">
                  <c:v>7762</c:v>
                </c:pt>
                <c:pt idx="52">
                  <c:v>7687</c:v>
                </c:pt>
                <c:pt idx="53">
                  <c:v>7604</c:v>
                </c:pt>
                <c:pt idx="54">
                  <c:v>7535</c:v>
                </c:pt>
                <c:pt idx="55">
                  <c:v>7482</c:v>
                </c:pt>
                <c:pt idx="56">
                  <c:v>7458</c:v>
                </c:pt>
                <c:pt idx="57">
                  <c:v>7447</c:v>
                </c:pt>
                <c:pt idx="58">
                  <c:v>7449</c:v>
                </c:pt>
                <c:pt idx="59">
                  <c:v>7422</c:v>
                </c:pt>
                <c:pt idx="60">
                  <c:v>7390</c:v>
                </c:pt>
                <c:pt idx="61">
                  <c:v>7338</c:v>
                </c:pt>
                <c:pt idx="62">
                  <c:v>7280</c:v>
                </c:pt>
                <c:pt idx="63">
                  <c:v>7218</c:v>
                </c:pt>
                <c:pt idx="64">
                  <c:v>7176</c:v>
                </c:pt>
                <c:pt idx="65">
                  <c:v>7154</c:v>
                </c:pt>
                <c:pt idx="66">
                  <c:v>7154</c:v>
                </c:pt>
                <c:pt idx="67">
                  <c:v>7121</c:v>
                </c:pt>
                <c:pt idx="68">
                  <c:v>7053</c:v>
                </c:pt>
                <c:pt idx="69">
                  <c:v>6985</c:v>
                </c:pt>
                <c:pt idx="70">
                  <c:v>6957</c:v>
                </c:pt>
                <c:pt idx="71">
                  <c:v>6911</c:v>
                </c:pt>
                <c:pt idx="72">
                  <c:v>6882</c:v>
                </c:pt>
                <c:pt idx="73">
                  <c:v>6892</c:v>
                </c:pt>
                <c:pt idx="74">
                  <c:v>6872</c:v>
                </c:pt>
                <c:pt idx="75">
                  <c:v>6820</c:v>
                </c:pt>
                <c:pt idx="76">
                  <c:v>6751</c:v>
                </c:pt>
                <c:pt idx="77">
                  <c:v>6680</c:v>
                </c:pt>
                <c:pt idx="78">
                  <c:v>6629</c:v>
                </c:pt>
                <c:pt idx="79">
                  <c:v>6584</c:v>
                </c:pt>
                <c:pt idx="80">
                  <c:v>6546</c:v>
                </c:pt>
                <c:pt idx="81">
                  <c:v>6525</c:v>
                </c:pt>
                <c:pt idx="82">
                  <c:v>6503</c:v>
                </c:pt>
                <c:pt idx="83">
                  <c:v>6470</c:v>
                </c:pt>
                <c:pt idx="84">
                  <c:v>6433</c:v>
                </c:pt>
                <c:pt idx="85">
                  <c:v>6425</c:v>
                </c:pt>
                <c:pt idx="86">
                  <c:v>6433</c:v>
                </c:pt>
                <c:pt idx="87">
                  <c:v>6437</c:v>
                </c:pt>
                <c:pt idx="88">
                  <c:v>6422</c:v>
                </c:pt>
                <c:pt idx="89">
                  <c:v>6400</c:v>
                </c:pt>
                <c:pt idx="90">
                  <c:v>6382</c:v>
                </c:pt>
                <c:pt idx="91">
                  <c:v>6362</c:v>
                </c:pt>
                <c:pt idx="92">
                  <c:v>6322</c:v>
                </c:pt>
                <c:pt idx="93">
                  <c:v>6300</c:v>
                </c:pt>
                <c:pt idx="94">
                  <c:v>6291</c:v>
                </c:pt>
                <c:pt idx="95">
                  <c:v>6260</c:v>
                </c:pt>
                <c:pt idx="96">
                  <c:v>6212</c:v>
                </c:pt>
                <c:pt idx="97">
                  <c:v>6168</c:v>
                </c:pt>
                <c:pt idx="98">
                  <c:v>6137</c:v>
                </c:pt>
                <c:pt idx="99">
                  <c:v>6115</c:v>
                </c:pt>
                <c:pt idx="100">
                  <c:v>6080</c:v>
                </c:pt>
                <c:pt idx="101">
                  <c:v>6030</c:v>
                </c:pt>
                <c:pt idx="102">
                  <c:v>5969</c:v>
                </c:pt>
                <c:pt idx="103">
                  <c:v>5905</c:v>
                </c:pt>
                <c:pt idx="104">
                  <c:v>5842</c:v>
                </c:pt>
                <c:pt idx="105">
                  <c:v>5759</c:v>
                </c:pt>
                <c:pt idx="106">
                  <c:v>5700</c:v>
                </c:pt>
                <c:pt idx="107">
                  <c:v>5658</c:v>
                </c:pt>
                <c:pt idx="108">
                  <c:v>5616</c:v>
                </c:pt>
                <c:pt idx="109">
                  <c:v>5564</c:v>
                </c:pt>
                <c:pt idx="110">
                  <c:v>5509</c:v>
                </c:pt>
                <c:pt idx="111">
                  <c:v>5460</c:v>
                </c:pt>
                <c:pt idx="112">
                  <c:v>5431</c:v>
                </c:pt>
                <c:pt idx="113">
                  <c:v>5402</c:v>
                </c:pt>
                <c:pt idx="114">
                  <c:v>5385</c:v>
                </c:pt>
                <c:pt idx="115">
                  <c:v>5370</c:v>
                </c:pt>
                <c:pt idx="116">
                  <c:v>5358</c:v>
                </c:pt>
                <c:pt idx="117">
                  <c:v>5330</c:v>
                </c:pt>
                <c:pt idx="118">
                  <c:v>5288</c:v>
                </c:pt>
                <c:pt idx="119">
                  <c:v>5234</c:v>
                </c:pt>
                <c:pt idx="120">
                  <c:v>5172</c:v>
                </c:pt>
                <c:pt idx="121">
                  <c:v>5102</c:v>
                </c:pt>
                <c:pt idx="122">
                  <c:v>5036</c:v>
                </c:pt>
                <c:pt idx="123">
                  <c:v>4968</c:v>
                </c:pt>
                <c:pt idx="124">
                  <c:v>4920</c:v>
                </c:pt>
                <c:pt idx="125">
                  <c:v>4873</c:v>
                </c:pt>
                <c:pt idx="126">
                  <c:v>4812</c:v>
                </c:pt>
                <c:pt idx="127">
                  <c:v>4768</c:v>
                </c:pt>
                <c:pt idx="128">
                  <c:v>4725</c:v>
                </c:pt>
                <c:pt idx="129">
                  <c:v>4689</c:v>
                </c:pt>
                <c:pt idx="130">
                  <c:v>4676</c:v>
                </c:pt>
                <c:pt idx="131">
                  <c:v>4668</c:v>
                </c:pt>
                <c:pt idx="132">
                  <c:v>4652</c:v>
                </c:pt>
                <c:pt idx="133">
                  <c:v>4651</c:v>
                </c:pt>
                <c:pt idx="134">
                  <c:v>4662</c:v>
                </c:pt>
                <c:pt idx="135">
                  <c:v>4677</c:v>
                </c:pt>
                <c:pt idx="136">
                  <c:v>4673</c:v>
                </c:pt>
                <c:pt idx="137">
                  <c:v>4657</c:v>
                </c:pt>
                <c:pt idx="138">
                  <c:v>4636</c:v>
                </c:pt>
                <c:pt idx="139">
                  <c:v>4625</c:v>
                </c:pt>
                <c:pt idx="140">
                  <c:v>4606</c:v>
                </c:pt>
                <c:pt idx="141">
                  <c:v>4566</c:v>
                </c:pt>
                <c:pt idx="142">
                  <c:v>4537</c:v>
                </c:pt>
                <c:pt idx="143">
                  <c:v>4510</c:v>
                </c:pt>
                <c:pt idx="144">
                  <c:v>4468</c:v>
                </c:pt>
                <c:pt idx="145">
                  <c:v>4420</c:v>
                </c:pt>
                <c:pt idx="146">
                  <c:v>4368</c:v>
                </c:pt>
                <c:pt idx="147">
                  <c:v>4316</c:v>
                </c:pt>
                <c:pt idx="148">
                  <c:v>4285</c:v>
                </c:pt>
                <c:pt idx="149">
                  <c:v>4260</c:v>
                </c:pt>
                <c:pt idx="150">
                  <c:v>4214</c:v>
                </c:pt>
                <c:pt idx="151">
                  <c:v>4166</c:v>
                </c:pt>
                <c:pt idx="152">
                  <c:v>4127</c:v>
                </c:pt>
                <c:pt idx="153">
                  <c:v>4079</c:v>
                </c:pt>
                <c:pt idx="154">
                  <c:v>4047</c:v>
                </c:pt>
                <c:pt idx="155">
                  <c:v>4023</c:v>
                </c:pt>
                <c:pt idx="156">
                  <c:v>4000</c:v>
                </c:pt>
                <c:pt idx="157">
                  <c:v>3973</c:v>
                </c:pt>
                <c:pt idx="158">
                  <c:v>3952</c:v>
                </c:pt>
                <c:pt idx="159">
                  <c:v>3920</c:v>
                </c:pt>
                <c:pt idx="160">
                  <c:v>3891</c:v>
                </c:pt>
                <c:pt idx="161">
                  <c:v>3886</c:v>
                </c:pt>
                <c:pt idx="162">
                  <c:v>3884</c:v>
                </c:pt>
                <c:pt idx="163">
                  <c:v>3870</c:v>
                </c:pt>
                <c:pt idx="164">
                  <c:v>3847</c:v>
                </c:pt>
                <c:pt idx="165">
                  <c:v>3815</c:v>
                </c:pt>
                <c:pt idx="166">
                  <c:v>3780</c:v>
                </c:pt>
                <c:pt idx="167">
                  <c:v>3749</c:v>
                </c:pt>
                <c:pt idx="168">
                  <c:v>3716</c:v>
                </c:pt>
                <c:pt idx="169">
                  <c:v>3688</c:v>
                </c:pt>
                <c:pt idx="170">
                  <c:v>3682</c:v>
                </c:pt>
                <c:pt idx="171">
                  <c:v>3664</c:v>
                </c:pt>
                <c:pt idx="172">
                  <c:v>3622</c:v>
                </c:pt>
                <c:pt idx="173">
                  <c:v>3580</c:v>
                </c:pt>
                <c:pt idx="174">
                  <c:v>3548</c:v>
                </c:pt>
                <c:pt idx="175">
                  <c:v>3534</c:v>
                </c:pt>
                <c:pt idx="176">
                  <c:v>3530</c:v>
                </c:pt>
                <c:pt idx="177">
                  <c:v>3522</c:v>
                </c:pt>
                <c:pt idx="178">
                  <c:v>3503</c:v>
                </c:pt>
                <c:pt idx="179">
                  <c:v>3476</c:v>
                </c:pt>
                <c:pt idx="180">
                  <c:v>3443</c:v>
                </c:pt>
                <c:pt idx="181">
                  <c:v>3396</c:v>
                </c:pt>
                <c:pt idx="182">
                  <c:v>3351</c:v>
                </c:pt>
                <c:pt idx="183">
                  <c:v>3312</c:v>
                </c:pt>
                <c:pt idx="184">
                  <c:v>3279</c:v>
                </c:pt>
                <c:pt idx="185">
                  <c:v>3259</c:v>
                </c:pt>
                <c:pt idx="186">
                  <c:v>3239</c:v>
                </c:pt>
                <c:pt idx="187">
                  <c:v>3219</c:v>
                </c:pt>
                <c:pt idx="188">
                  <c:v>3199</c:v>
                </c:pt>
                <c:pt idx="189">
                  <c:v>3182</c:v>
                </c:pt>
                <c:pt idx="190">
                  <c:v>3165</c:v>
                </c:pt>
                <c:pt idx="191">
                  <c:v>3151</c:v>
                </c:pt>
                <c:pt idx="192">
                  <c:v>3139</c:v>
                </c:pt>
                <c:pt idx="193">
                  <c:v>3131</c:v>
                </c:pt>
                <c:pt idx="194">
                  <c:v>3124</c:v>
                </c:pt>
                <c:pt idx="195">
                  <c:v>3111</c:v>
                </c:pt>
                <c:pt idx="196">
                  <c:v>3082</c:v>
                </c:pt>
                <c:pt idx="197">
                  <c:v>3051</c:v>
                </c:pt>
                <c:pt idx="198">
                  <c:v>3017</c:v>
                </c:pt>
                <c:pt idx="199">
                  <c:v>2992</c:v>
                </c:pt>
                <c:pt idx="200">
                  <c:v>2963</c:v>
                </c:pt>
                <c:pt idx="201">
                  <c:v>2933</c:v>
                </c:pt>
                <c:pt idx="202">
                  <c:v>2897</c:v>
                </c:pt>
                <c:pt idx="203">
                  <c:v>2862</c:v>
                </c:pt>
                <c:pt idx="204">
                  <c:v>2832</c:v>
                </c:pt>
                <c:pt idx="205">
                  <c:v>2813</c:v>
                </c:pt>
                <c:pt idx="206">
                  <c:v>2806</c:v>
                </c:pt>
                <c:pt idx="207">
                  <c:v>2799</c:v>
                </c:pt>
                <c:pt idx="208">
                  <c:v>2787</c:v>
                </c:pt>
                <c:pt idx="209">
                  <c:v>2772</c:v>
                </c:pt>
                <c:pt idx="210">
                  <c:v>2743</c:v>
                </c:pt>
                <c:pt idx="211">
                  <c:v>2719</c:v>
                </c:pt>
                <c:pt idx="212">
                  <c:v>2703</c:v>
                </c:pt>
                <c:pt idx="213">
                  <c:v>2696</c:v>
                </c:pt>
                <c:pt idx="214">
                  <c:v>2684</c:v>
                </c:pt>
                <c:pt idx="215">
                  <c:v>2671</c:v>
                </c:pt>
                <c:pt idx="216">
                  <c:v>2659</c:v>
                </c:pt>
                <c:pt idx="217">
                  <c:v>2636</c:v>
                </c:pt>
                <c:pt idx="218">
                  <c:v>2610</c:v>
                </c:pt>
                <c:pt idx="219">
                  <c:v>2584</c:v>
                </c:pt>
                <c:pt idx="220">
                  <c:v>2561</c:v>
                </c:pt>
                <c:pt idx="221">
                  <c:v>2547</c:v>
                </c:pt>
                <c:pt idx="222">
                  <c:v>2536</c:v>
                </c:pt>
                <c:pt idx="223">
                  <c:v>2522</c:v>
                </c:pt>
                <c:pt idx="224">
                  <c:v>2498</c:v>
                </c:pt>
                <c:pt idx="225">
                  <c:v>2472</c:v>
                </c:pt>
                <c:pt idx="226">
                  <c:v>2451</c:v>
                </c:pt>
                <c:pt idx="227">
                  <c:v>2421</c:v>
                </c:pt>
                <c:pt idx="228">
                  <c:v>2401</c:v>
                </c:pt>
                <c:pt idx="229">
                  <c:v>2386</c:v>
                </c:pt>
                <c:pt idx="230">
                  <c:v>2363</c:v>
                </c:pt>
                <c:pt idx="231">
                  <c:v>2339</c:v>
                </c:pt>
                <c:pt idx="232">
                  <c:v>2320</c:v>
                </c:pt>
                <c:pt idx="233">
                  <c:v>2297</c:v>
                </c:pt>
                <c:pt idx="234">
                  <c:v>2280</c:v>
                </c:pt>
                <c:pt idx="235">
                  <c:v>2270</c:v>
                </c:pt>
                <c:pt idx="236">
                  <c:v>2258</c:v>
                </c:pt>
                <c:pt idx="237">
                  <c:v>2237</c:v>
                </c:pt>
                <c:pt idx="238">
                  <c:v>2214</c:v>
                </c:pt>
                <c:pt idx="239">
                  <c:v>2185</c:v>
                </c:pt>
                <c:pt idx="240">
                  <c:v>2165</c:v>
                </c:pt>
                <c:pt idx="241">
                  <c:v>2153</c:v>
                </c:pt>
                <c:pt idx="242">
                  <c:v>2134</c:v>
                </c:pt>
                <c:pt idx="243">
                  <c:v>2114</c:v>
                </c:pt>
                <c:pt idx="244">
                  <c:v>2100</c:v>
                </c:pt>
                <c:pt idx="245">
                  <c:v>2082</c:v>
                </c:pt>
                <c:pt idx="246">
                  <c:v>2064</c:v>
                </c:pt>
                <c:pt idx="247">
                  <c:v>2046</c:v>
                </c:pt>
                <c:pt idx="248">
                  <c:v>2027</c:v>
                </c:pt>
                <c:pt idx="249">
                  <c:v>2012</c:v>
                </c:pt>
                <c:pt idx="250">
                  <c:v>2005</c:v>
                </c:pt>
                <c:pt idx="251">
                  <c:v>1993</c:v>
                </c:pt>
                <c:pt idx="252">
                  <c:v>1980</c:v>
                </c:pt>
                <c:pt idx="253">
                  <c:v>1971</c:v>
                </c:pt>
                <c:pt idx="254">
                  <c:v>1962</c:v>
                </c:pt>
                <c:pt idx="255">
                  <c:v>1952</c:v>
                </c:pt>
                <c:pt idx="256">
                  <c:v>1945</c:v>
                </c:pt>
                <c:pt idx="257">
                  <c:v>1940</c:v>
                </c:pt>
                <c:pt idx="258">
                  <c:v>1935</c:v>
                </c:pt>
                <c:pt idx="259">
                  <c:v>1928</c:v>
                </c:pt>
                <c:pt idx="260">
                  <c:v>1920</c:v>
                </c:pt>
                <c:pt idx="261">
                  <c:v>1906</c:v>
                </c:pt>
                <c:pt idx="262">
                  <c:v>1890</c:v>
                </c:pt>
                <c:pt idx="263">
                  <c:v>1874</c:v>
                </c:pt>
                <c:pt idx="264">
                  <c:v>1857</c:v>
                </c:pt>
                <c:pt idx="265">
                  <c:v>1841</c:v>
                </c:pt>
                <c:pt idx="266">
                  <c:v>1827</c:v>
                </c:pt>
                <c:pt idx="267">
                  <c:v>1813</c:v>
                </c:pt>
                <c:pt idx="268">
                  <c:v>1797</c:v>
                </c:pt>
                <c:pt idx="269">
                  <c:v>1779</c:v>
                </c:pt>
                <c:pt idx="270">
                  <c:v>1762</c:v>
                </c:pt>
                <c:pt idx="271">
                  <c:v>1743</c:v>
                </c:pt>
                <c:pt idx="272">
                  <c:v>1733</c:v>
                </c:pt>
                <c:pt idx="273">
                  <c:v>1728</c:v>
                </c:pt>
                <c:pt idx="274">
                  <c:v>1726</c:v>
                </c:pt>
                <c:pt idx="275">
                  <c:v>1718</c:v>
                </c:pt>
                <c:pt idx="276">
                  <c:v>1702</c:v>
                </c:pt>
                <c:pt idx="277">
                  <c:v>1684</c:v>
                </c:pt>
                <c:pt idx="278">
                  <c:v>1668</c:v>
                </c:pt>
                <c:pt idx="279">
                  <c:v>1653</c:v>
                </c:pt>
                <c:pt idx="280">
                  <c:v>1645</c:v>
                </c:pt>
                <c:pt idx="281">
                  <c:v>1641</c:v>
                </c:pt>
                <c:pt idx="282">
                  <c:v>1632</c:v>
                </c:pt>
                <c:pt idx="283">
                  <c:v>1616</c:v>
                </c:pt>
                <c:pt idx="284">
                  <c:v>1596</c:v>
                </c:pt>
                <c:pt idx="285">
                  <c:v>1577</c:v>
                </c:pt>
                <c:pt idx="286">
                  <c:v>1566</c:v>
                </c:pt>
                <c:pt idx="287">
                  <c:v>1559</c:v>
                </c:pt>
                <c:pt idx="288">
                  <c:v>1549</c:v>
                </c:pt>
                <c:pt idx="289">
                  <c:v>1534</c:v>
                </c:pt>
                <c:pt idx="290">
                  <c:v>1522</c:v>
                </c:pt>
                <c:pt idx="291">
                  <c:v>1510</c:v>
                </c:pt>
                <c:pt idx="292">
                  <c:v>1498</c:v>
                </c:pt>
                <c:pt idx="293">
                  <c:v>1490</c:v>
                </c:pt>
                <c:pt idx="294">
                  <c:v>1486</c:v>
                </c:pt>
                <c:pt idx="295">
                  <c:v>1480</c:v>
                </c:pt>
                <c:pt idx="296">
                  <c:v>1472</c:v>
                </c:pt>
                <c:pt idx="297">
                  <c:v>1459</c:v>
                </c:pt>
                <c:pt idx="298">
                  <c:v>1445</c:v>
                </c:pt>
                <c:pt idx="299">
                  <c:v>1435</c:v>
                </c:pt>
                <c:pt idx="300">
                  <c:v>1428</c:v>
                </c:pt>
                <c:pt idx="301">
                  <c:v>1415</c:v>
                </c:pt>
                <c:pt idx="302">
                  <c:v>1402</c:v>
                </c:pt>
                <c:pt idx="303">
                  <c:v>1392</c:v>
                </c:pt>
                <c:pt idx="304">
                  <c:v>1382</c:v>
                </c:pt>
                <c:pt idx="305">
                  <c:v>1370</c:v>
                </c:pt>
                <c:pt idx="306">
                  <c:v>1361</c:v>
                </c:pt>
                <c:pt idx="307">
                  <c:v>1353</c:v>
                </c:pt>
                <c:pt idx="308">
                  <c:v>1342</c:v>
                </c:pt>
                <c:pt idx="309">
                  <c:v>1332</c:v>
                </c:pt>
                <c:pt idx="310">
                  <c:v>1319</c:v>
                </c:pt>
                <c:pt idx="311">
                  <c:v>1305</c:v>
                </c:pt>
                <c:pt idx="312">
                  <c:v>1297</c:v>
                </c:pt>
                <c:pt idx="313">
                  <c:v>1288</c:v>
                </c:pt>
                <c:pt idx="314">
                  <c:v>1275</c:v>
                </c:pt>
                <c:pt idx="315">
                  <c:v>1263</c:v>
                </c:pt>
                <c:pt idx="316">
                  <c:v>1252</c:v>
                </c:pt>
                <c:pt idx="317">
                  <c:v>1237</c:v>
                </c:pt>
                <c:pt idx="318">
                  <c:v>1220</c:v>
                </c:pt>
                <c:pt idx="319">
                  <c:v>1212</c:v>
                </c:pt>
                <c:pt idx="320">
                  <c:v>1209</c:v>
                </c:pt>
                <c:pt idx="321">
                  <c:v>1210</c:v>
                </c:pt>
                <c:pt idx="322">
                  <c:v>1209</c:v>
                </c:pt>
                <c:pt idx="323">
                  <c:v>1202</c:v>
                </c:pt>
                <c:pt idx="324">
                  <c:v>1193</c:v>
                </c:pt>
                <c:pt idx="325">
                  <c:v>1185</c:v>
                </c:pt>
                <c:pt idx="326">
                  <c:v>1178</c:v>
                </c:pt>
                <c:pt idx="327">
                  <c:v>1167</c:v>
                </c:pt>
                <c:pt idx="328">
                  <c:v>1159</c:v>
                </c:pt>
                <c:pt idx="329">
                  <c:v>1155</c:v>
                </c:pt>
                <c:pt idx="330">
                  <c:v>1149</c:v>
                </c:pt>
                <c:pt idx="331">
                  <c:v>1142</c:v>
                </c:pt>
                <c:pt idx="332">
                  <c:v>1129</c:v>
                </c:pt>
                <c:pt idx="333">
                  <c:v>1117</c:v>
                </c:pt>
                <c:pt idx="334">
                  <c:v>1105</c:v>
                </c:pt>
                <c:pt idx="335">
                  <c:v>1093</c:v>
                </c:pt>
                <c:pt idx="336">
                  <c:v>1085</c:v>
                </c:pt>
                <c:pt idx="337">
                  <c:v>1079</c:v>
                </c:pt>
                <c:pt idx="338">
                  <c:v>1076</c:v>
                </c:pt>
                <c:pt idx="339">
                  <c:v>1076</c:v>
                </c:pt>
                <c:pt idx="340">
                  <c:v>1074</c:v>
                </c:pt>
                <c:pt idx="341">
                  <c:v>1070</c:v>
                </c:pt>
                <c:pt idx="342">
                  <c:v>1064</c:v>
                </c:pt>
                <c:pt idx="343">
                  <c:v>1058</c:v>
                </c:pt>
                <c:pt idx="344">
                  <c:v>1053</c:v>
                </c:pt>
                <c:pt idx="345">
                  <c:v>1054</c:v>
                </c:pt>
                <c:pt idx="346">
                  <c:v>1055</c:v>
                </c:pt>
                <c:pt idx="347">
                  <c:v>1053</c:v>
                </c:pt>
                <c:pt idx="348">
                  <c:v>1045</c:v>
                </c:pt>
                <c:pt idx="349">
                  <c:v>1038</c:v>
                </c:pt>
                <c:pt idx="350">
                  <c:v>1024</c:v>
                </c:pt>
                <c:pt idx="351">
                  <c:v>1008</c:v>
                </c:pt>
                <c:pt idx="352">
                  <c:v>993</c:v>
                </c:pt>
                <c:pt idx="353">
                  <c:v>980</c:v>
                </c:pt>
                <c:pt idx="354">
                  <c:v>971</c:v>
                </c:pt>
                <c:pt idx="355">
                  <c:v>963</c:v>
                </c:pt>
                <c:pt idx="356">
                  <c:v>950</c:v>
                </c:pt>
                <c:pt idx="357">
                  <c:v>936</c:v>
                </c:pt>
                <c:pt idx="358">
                  <c:v>924</c:v>
                </c:pt>
                <c:pt idx="359">
                  <c:v>914</c:v>
                </c:pt>
                <c:pt idx="360">
                  <c:v>904</c:v>
                </c:pt>
                <c:pt idx="361">
                  <c:v>898</c:v>
                </c:pt>
                <c:pt idx="362">
                  <c:v>896</c:v>
                </c:pt>
                <c:pt idx="363">
                  <c:v>891</c:v>
                </c:pt>
                <c:pt idx="364">
                  <c:v>886</c:v>
                </c:pt>
                <c:pt idx="365">
                  <c:v>878</c:v>
                </c:pt>
                <c:pt idx="366">
                  <c:v>870</c:v>
                </c:pt>
                <c:pt idx="367">
                  <c:v>864</c:v>
                </c:pt>
                <c:pt idx="368">
                  <c:v>861</c:v>
                </c:pt>
                <c:pt idx="369">
                  <c:v>855</c:v>
                </c:pt>
                <c:pt idx="370">
                  <c:v>850</c:v>
                </c:pt>
                <c:pt idx="371">
                  <c:v>846</c:v>
                </c:pt>
                <c:pt idx="372">
                  <c:v>837</c:v>
                </c:pt>
                <c:pt idx="373">
                  <c:v>828</c:v>
                </c:pt>
                <c:pt idx="374">
                  <c:v>818</c:v>
                </c:pt>
                <c:pt idx="375">
                  <c:v>811</c:v>
                </c:pt>
                <c:pt idx="376">
                  <c:v>804</c:v>
                </c:pt>
                <c:pt idx="377">
                  <c:v>798</c:v>
                </c:pt>
                <c:pt idx="378">
                  <c:v>792</c:v>
                </c:pt>
                <c:pt idx="379">
                  <c:v>786</c:v>
                </c:pt>
                <c:pt idx="380">
                  <c:v>781</c:v>
                </c:pt>
                <c:pt idx="381">
                  <c:v>778</c:v>
                </c:pt>
                <c:pt idx="382">
                  <c:v>775</c:v>
                </c:pt>
                <c:pt idx="383">
                  <c:v>774</c:v>
                </c:pt>
                <c:pt idx="384">
                  <c:v>769</c:v>
                </c:pt>
                <c:pt idx="385">
                  <c:v>764</c:v>
                </c:pt>
                <c:pt idx="386">
                  <c:v>760</c:v>
                </c:pt>
                <c:pt idx="387">
                  <c:v>757</c:v>
                </c:pt>
                <c:pt idx="388">
                  <c:v>753</c:v>
                </c:pt>
                <c:pt idx="389">
                  <c:v>750</c:v>
                </c:pt>
                <c:pt idx="390">
                  <c:v>744</c:v>
                </c:pt>
                <c:pt idx="391">
                  <c:v>738</c:v>
                </c:pt>
                <c:pt idx="392">
                  <c:v>730</c:v>
                </c:pt>
                <c:pt idx="393">
                  <c:v>720</c:v>
                </c:pt>
                <c:pt idx="394">
                  <c:v>714</c:v>
                </c:pt>
                <c:pt idx="395">
                  <c:v>711</c:v>
                </c:pt>
                <c:pt idx="396">
                  <c:v>709</c:v>
                </c:pt>
                <c:pt idx="397">
                  <c:v>706</c:v>
                </c:pt>
                <c:pt idx="398">
                  <c:v>699</c:v>
                </c:pt>
                <c:pt idx="399">
                  <c:v>694</c:v>
                </c:pt>
                <c:pt idx="400">
                  <c:v>688</c:v>
                </c:pt>
                <c:pt idx="401">
                  <c:v>685</c:v>
                </c:pt>
                <c:pt idx="402">
                  <c:v>683</c:v>
                </c:pt>
                <c:pt idx="403">
                  <c:v>682</c:v>
                </c:pt>
                <c:pt idx="404">
                  <c:v>679</c:v>
                </c:pt>
                <c:pt idx="405">
                  <c:v>673</c:v>
                </c:pt>
                <c:pt idx="406">
                  <c:v>667</c:v>
                </c:pt>
                <c:pt idx="407">
                  <c:v>661</c:v>
                </c:pt>
                <c:pt idx="408">
                  <c:v>657</c:v>
                </c:pt>
                <c:pt idx="409">
                  <c:v>655</c:v>
                </c:pt>
                <c:pt idx="410">
                  <c:v>651</c:v>
                </c:pt>
                <c:pt idx="411">
                  <c:v>648</c:v>
                </c:pt>
                <c:pt idx="412">
                  <c:v>643</c:v>
                </c:pt>
                <c:pt idx="413">
                  <c:v>634</c:v>
                </c:pt>
                <c:pt idx="414">
                  <c:v>626</c:v>
                </c:pt>
                <c:pt idx="415">
                  <c:v>621</c:v>
                </c:pt>
                <c:pt idx="416">
                  <c:v>618</c:v>
                </c:pt>
                <c:pt idx="417">
                  <c:v>617</c:v>
                </c:pt>
                <c:pt idx="418">
                  <c:v>614</c:v>
                </c:pt>
                <c:pt idx="419">
                  <c:v>609</c:v>
                </c:pt>
                <c:pt idx="420">
                  <c:v>605</c:v>
                </c:pt>
                <c:pt idx="421">
                  <c:v>602</c:v>
                </c:pt>
                <c:pt idx="422">
                  <c:v>596</c:v>
                </c:pt>
                <c:pt idx="423">
                  <c:v>591</c:v>
                </c:pt>
                <c:pt idx="424">
                  <c:v>591</c:v>
                </c:pt>
                <c:pt idx="425">
                  <c:v>589</c:v>
                </c:pt>
                <c:pt idx="426">
                  <c:v>586</c:v>
                </c:pt>
                <c:pt idx="427">
                  <c:v>583</c:v>
                </c:pt>
                <c:pt idx="428">
                  <c:v>576</c:v>
                </c:pt>
                <c:pt idx="429">
                  <c:v>569</c:v>
                </c:pt>
                <c:pt idx="430">
                  <c:v>563</c:v>
                </c:pt>
                <c:pt idx="431">
                  <c:v>559</c:v>
                </c:pt>
                <c:pt idx="432">
                  <c:v>555</c:v>
                </c:pt>
                <c:pt idx="433">
                  <c:v>553</c:v>
                </c:pt>
                <c:pt idx="434">
                  <c:v>550</c:v>
                </c:pt>
                <c:pt idx="435">
                  <c:v>547</c:v>
                </c:pt>
                <c:pt idx="436">
                  <c:v>542</c:v>
                </c:pt>
                <c:pt idx="437">
                  <c:v>539</c:v>
                </c:pt>
                <c:pt idx="438">
                  <c:v>535</c:v>
                </c:pt>
                <c:pt idx="439">
                  <c:v>531</c:v>
                </c:pt>
                <c:pt idx="440">
                  <c:v>530</c:v>
                </c:pt>
                <c:pt idx="441">
                  <c:v>528</c:v>
                </c:pt>
                <c:pt idx="442">
                  <c:v>525</c:v>
                </c:pt>
                <c:pt idx="443">
                  <c:v>522</c:v>
                </c:pt>
                <c:pt idx="444">
                  <c:v>519</c:v>
                </c:pt>
                <c:pt idx="445">
                  <c:v>513</c:v>
                </c:pt>
                <c:pt idx="446">
                  <c:v>507</c:v>
                </c:pt>
                <c:pt idx="447">
                  <c:v>505</c:v>
                </c:pt>
                <c:pt idx="448">
                  <c:v>515</c:v>
                </c:pt>
                <c:pt idx="449">
                  <c:v>516</c:v>
                </c:pt>
                <c:pt idx="450">
                  <c:v>514</c:v>
                </c:pt>
                <c:pt idx="451">
                  <c:v>511</c:v>
                </c:pt>
                <c:pt idx="452">
                  <c:v>508</c:v>
                </c:pt>
                <c:pt idx="453">
                  <c:v>503</c:v>
                </c:pt>
                <c:pt idx="454">
                  <c:v>500</c:v>
                </c:pt>
                <c:pt idx="455">
                  <c:v>498</c:v>
                </c:pt>
                <c:pt idx="456">
                  <c:v>496</c:v>
                </c:pt>
                <c:pt idx="457">
                  <c:v>497</c:v>
                </c:pt>
                <c:pt idx="458">
                  <c:v>493</c:v>
                </c:pt>
                <c:pt idx="459">
                  <c:v>476</c:v>
                </c:pt>
                <c:pt idx="460">
                  <c:v>471</c:v>
                </c:pt>
                <c:pt idx="461">
                  <c:v>468</c:v>
                </c:pt>
                <c:pt idx="462">
                  <c:v>466</c:v>
                </c:pt>
                <c:pt idx="463">
                  <c:v>463</c:v>
                </c:pt>
                <c:pt idx="464">
                  <c:v>460</c:v>
                </c:pt>
                <c:pt idx="465">
                  <c:v>455</c:v>
                </c:pt>
                <c:pt idx="466">
                  <c:v>449</c:v>
                </c:pt>
                <c:pt idx="467">
                  <c:v>447</c:v>
                </c:pt>
                <c:pt idx="468">
                  <c:v>442</c:v>
                </c:pt>
                <c:pt idx="469">
                  <c:v>439</c:v>
                </c:pt>
                <c:pt idx="470">
                  <c:v>435</c:v>
                </c:pt>
                <c:pt idx="471">
                  <c:v>430</c:v>
                </c:pt>
                <c:pt idx="472">
                  <c:v>426</c:v>
                </c:pt>
                <c:pt idx="473">
                  <c:v>423</c:v>
                </c:pt>
                <c:pt idx="474">
                  <c:v>419</c:v>
                </c:pt>
                <c:pt idx="475">
                  <c:v>417</c:v>
                </c:pt>
                <c:pt idx="476">
                  <c:v>419</c:v>
                </c:pt>
                <c:pt idx="477">
                  <c:v>417</c:v>
                </c:pt>
                <c:pt idx="478">
                  <c:v>415</c:v>
                </c:pt>
                <c:pt idx="479">
                  <c:v>413</c:v>
                </c:pt>
                <c:pt idx="480">
                  <c:v>411</c:v>
                </c:pt>
                <c:pt idx="481">
                  <c:v>410</c:v>
                </c:pt>
                <c:pt idx="482">
                  <c:v>410</c:v>
                </c:pt>
                <c:pt idx="483">
                  <c:v>410</c:v>
                </c:pt>
                <c:pt idx="484">
                  <c:v>409</c:v>
                </c:pt>
                <c:pt idx="485">
                  <c:v>408</c:v>
                </c:pt>
                <c:pt idx="486">
                  <c:v>406</c:v>
                </c:pt>
                <c:pt idx="487">
                  <c:v>402</c:v>
                </c:pt>
                <c:pt idx="488">
                  <c:v>399</c:v>
                </c:pt>
                <c:pt idx="489">
                  <c:v>396</c:v>
                </c:pt>
                <c:pt idx="490">
                  <c:v>393</c:v>
                </c:pt>
                <c:pt idx="491">
                  <c:v>391</c:v>
                </c:pt>
                <c:pt idx="492">
                  <c:v>390</c:v>
                </c:pt>
                <c:pt idx="493">
                  <c:v>386</c:v>
                </c:pt>
                <c:pt idx="494">
                  <c:v>383</c:v>
                </c:pt>
                <c:pt idx="495">
                  <c:v>381</c:v>
                </c:pt>
                <c:pt idx="496">
                  <c:v>380</c:v>
                </c:pt>
                <c:pt idx="497">
                  <c:v>379</c:v>
                </c:pt>
                <c:pt idx="498">
                  <c:v>378</c:v>
                </c:pt>
                <c:pt idx="499">
                  <c:v>378</c:v>
                </c:pt>
                <c:pt idx="500">
                  <c:v>377</c:v>
                </c:pt>
                <c:pt idx="501">
                  <c:v>377</c:v>
                </c:pt>
                <c:pt idx="502">
                  <c:v>375</c:v>
                </c:pt>
                <c:pt idx="503">
                  <c:v>373</c:v>
                </c:pt>
                <c:pt idx="504">
                  <c:v>371</c:v>
                </c:pt>
                <c:pt idx="505">
                  <c:v>369</c:v>
                </c:pt>
                <c:pt idx="506">
                  <c:v>366</c:v>
                </c:pt>
                <c:pt idx="507">
                  <c:v>363</c:v>
                </c:pt>
                <c:pt idx="508">
                  <c:v>359</c:v>
                </c:pt>
                <c:pt idx="509">
                  <c:v>358</c:v>
                </c:pt>
                <c:pt idx="510">
                  <c:v>355</c:v>
                </c:pt>
                <c:pt idx="511">
                  <c:v>352</c:v>
                </c:pt>
                <c:pt idx="512">
                  <c:v>349</c:v>
                </c:pt>
                <c:pt idx="513">
                  <c:v>345</c:v>
                </c:pt>
                <c:pt idx="514">
                  <c:v>342</c:v>
                </c:pt>
                <c:pt idx="515">
                  <c:v>341</c:v>
                </c:pt>
                <c:pt idx="516">
                  <c:v>339</c:v>
                </c:pt>
                <c:pt idx="517">
                  <c:v>338</c:v>
                </c:pt>
                <c:pt idx="518">
                  <c:v>337</c:v>
                </c:pt>
                <c:pt idx="519">
                  <c:v>336</c:v>
                </c:pt>
                <c:pt idx="520">
                  <c:v>334</c:v>
                </c:pt>
                <c:pt idx="521">
                  <c:v>333</c:v>
                </c:pt>
                <c:pt idx="522">
                  <c:v>330</c:v>
                </c:pt>
                <c:pt idx="523">
                  <c:v>330</c:v>
                </c:pt>
                <c:pt idx="524">
                  <c:v>331</c:v>
                </c:pt>
                <c:pt idx="525">
                  <c:v>331</c:v>
                </c:pt>
                <c:pt idx="526">
                  <c:v>329</c:v>
                </c:pt>
                <c:pt idx="527">
                  <c:v>328</c:v>
                </c:pt>
                <c:pt idx="528">
                  <c:v>326</c:v>
                </c:pt>
                <c:pt idx="529">
                  <c:v>323</c:v>
                </c:pt>
                <c:pt idx="530">
                  <c:v>322</c:v>
                </c:pt>
                <c:pt idx="531">
                  <c:v>320</c:v>
                </c:pt>
                <c:pt idx="532">
                  <c:v>319</c:v>
                </c:pt>
                <c:pt idx="533">
                  <c:v>317</c:v>
                </c:pt>
                <c:pt idx="534">
                  <c:v>314</c:v>
                </c:pt>
                <c:pt idx="535">
                  <c:v>312</c:v>
                </c:pt>
                <c:pt idx="536">
                  <c:v>310</c:v>
                </c:pt>
                <c:pt idx="537">
                  <c:v>308</c:v>
                </c:pt>
                <c:pt idx="538">
                  <c:v>306</c:v>
                </c:pt>
                <c:pt idx="539">
                  <c:v>306</c:v>
                </c:pt>
                <c:pt idx="540">
                  <c:v>306</c:v>
                </c:pt>
                <c:pt idx="541">
                  <c:v>304</c:v>
                </c:pt>
                <c:pt idx="542">
                  <c:v>304</c:v>
                </c:pt>
                <c:pt idx="543">
                  <c:v>303</c:v>
                </c:pt>
                <c:pt idx="544">
                  <c:v>304</c:v>
                </c:pt>
                <c:pt idx="545">
                  <c:v>303</c:v>
                </c:pt>
                <c:pt idx="546">
                  <c:v>302</c:v>
                </c:pt>
                <c:pt idx="547">
                  <c:v>300</c:v>
                </c:pt>
                <c:pt idx="548">
                  <c:v>298</c:v>
                </c:pt>
                <c:pt idx="549">
                  <c:v>297</c:v>
                </c:pt>
                <c:pt idx="550">
                  <c:v>295</c:v>
                </c:pt>
                <c:pt idx="551">
                  <c:v>293</c:v>
                </c:pt>
                <c:pt idx="552">
                  <c:v>292</c:v>
                </c:pt>
                <c:pt idx="553">
                  <c:v>289</c:v>
                </c:pt>
                <c:pt idx="554">
                  <c:v>287</c:v>
                </c:pt>
                <c:pt idx="555">
                  <c:v>284</c:v>
                </c:pt>
                <c:pt idx="556">
                  <c:v>283</c:v>
                </c:pt>
                <c:pt idx="557">
                  <c:v>282</c:v>
                </c:pt>
                <c:pt idx="558">
                  <c:v>283</c:v>
                </c:pt>
                <c:pt idx="559">
                  <c:v>281</c:v>
                </c:pt>
                <c:pt idx="560">
                  <c:v>281</c:v>
                </c:pt>
                <c:pt idx="561">
                  <c:v>280</c:v>
                </c:pt>
                <c:pt idx="562">
                  <c:v>278</c:v>
                </c:pt>
                <c:pt idx="563">
                  <c:v>277</c:v>
                </c:pt>
                <c:pt idx="564">
                  <c:v>276</c:v>
                </c:pt>
                <c:pt idx="565">
                  <c:v>277</c:v>
                </c:pt>
                <c:pt idx="566">
                  <c:v>276</c:v>
                </c:pt>
                <c:pt idx="567">
                  <c:v>275</c:v>
                </c:pt>
                <c:pt idx="568">
                  <c:v>273</c:v>
                </c:pt>
                <c:pt idx="569">
                  <c:v>271</c:v>
                </c:pt>
                <c:pt idx="570">
                  <c:v>270</c:v>
                </c:pt>
                <c:pt idx="571">
                  <c:v>269</c:v>
                </c:pt>
                <c:pt idx="572">
                  <c:v>268</c:v>
                </c:pt>
                <c:pt idx="573">
                  <c:v>268</c:v>
                </c:pt>
                <c:pt idx="574">
                  <c:v>268</c:v>
                </c:pt>
                <c:pt idx="575">
                  <c:v>268</c:v>
                </c:pt>
                <c:pt idx="576">
                  <c:v>267</c:v>
                </c:pt>
                <c:pt idx="577">
                  <c:v>266</c:v>
                </c:pt>
                <c:pt idx="578">
                  <c:v>264</c:v>
                </c:pt>
                <c:pt idx="579">
                  <c:v>263</c:v>
                </c:pt>
                <c:pt idx="580">
                  <c:v>263</c:v>
                </c:pt>
                <c:pt idx="581">
                  <c:v>262</c:v>
                </c:pt>
                <c:pt idx="582">
                  <c:v>259</c:v>
                </c:pt>
                <c:pt idx="583">
                  <c:v>257</c:v>
                </c:pt>
                <c:pt idx="584">
                  <c:v>257</c:v>
                </c:pt>
                <c:pt idx="585">
                  <c:v>256</c:v>
                </c:pt>
                <c:pt idx="586">
                  <c:v>255</c:v>
                </c:pt>
                <c:pt idx="587">
                  <c:v>255</c:v>
                </c:pt>
                <c:pt idx="588">
                  <c:v>254</c:v>
                </c:pt>
                <c:pt idx="589">
                  <c:v>254</c:v>
                </c:pt>
                <c:pt idx="590">
                  <c:v>254</c:v>
                </c:pt>
                <c:pt idx="591">
                  <c:v>252</c:v>
                </c:pt>
                <c:pt idx="592">
                  <c:v>251</c:v>
                </c:pt>
                <c:pt idx="593">
                  <c:v>251</c:v>
                </c:pt>
                <c:pt idx="594">
                  <c:v>250</c:v>
                </c:pt>
                <c:pt idx="595">
                  <c:v>248</c:v>
                </c:pt>
                <c:pt idx="596">
                  <c:v>248</c:v>
                </c:pt>
                <c:pt idx="597">
                  <c:v>246</c:v>
                </c:pt>
                <c:pt idx="598">
                  <c:v>246</c:v>
                </c:pt>
                <c:pt idx="599">
                  <c:v>245</c:v>
                </c:pt>
              </c:numCache>
            </c:numRef>
          </c:yVal>
          <c:smooth val="1"/>
        </c:ser>
        <c:ser>
          <c:idx val="0"/>
          <c:order val="9"/>
          <c:tx>
            <c:v>i=0</c:v>
          </c:tx>
          <c:spPr>
            <a:ln w="12700"/>
          </c:spPr>
          <c:marker>
            <c:symbol val="none"/>
          </c:marker>
          <c:xVal>
            <c:numRef>
              <c:f>flat_bigave!$A$3:$A$602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0.31000000000000139</c:v>
                </c:pt>
                <c:pt idx="63">
                  <c:v>0.31500000000000139</c:v>
                </c:pt>
                <c:pt idx="64">
                  <c:v>0.32000000000000156</c:v>
                </c:pt>
                <c:pt idx="65">
                  <c:v>0.32500000000000157</c:v>
                </c:pt>
                <c:pt idx="66">
                  <c:v>0.33000000000000185</c:v>
                </c:pt>
                <c:pt idx="67">
                  <c:v>0.33500000000000185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0.37500000000000139</c:v>
                </c:pt>
                <c:pt idx="76">
                  <c:v>0.38000000000000156</c:v>
                </c:pt>
                <c:pt idx="77">
                  <c:v>0.38500000000000156</c:v>
                </c:pt>
                <c:pt idx="78">
                  <c:v>0.39000000000000157</c:v>
                </c:pt>
                <c:pt idx="79">
                  <c:v>0.39500000000000185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0.43500000000000139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0.61500000000000277</c:v>
                </c:pt>
                <c:pt idx="124">
                  <c:v>0.62000000000000277</c:v>
                </c:pt>
                <c:pt idx="125">
                  <c:v>0.62500000000000289</c:v>
                </c:pt>
                <c:pt idx="126">
                  <c:v>0.63000000000000311</c:v>
                </c:pt>
                <c:pt idx="127">
                  <c:v>0.63500000000000312</c:v>
                </c:pt>
                <c:pt idx="128">
                  <c:v>0.64000000000000312</c:v>
                </c:pt>
                <c:pt idx="129">
                  <c:v>0.64500000000000313</c:v>
                </c:pt>
                <c:pt idx="130">
                  <c:v>0.65000000000000324</c:v>
                </c:pt>
                <c:pt idx="131">
                  <c:v>0.65500000000000358</c:v>
                </c:pt>
                <c:pt idx="132">
                  <c:v>0.66000000000000358</c:v>
                </c:pt>
                <c:pt idx="133">
                  <c:v>0.6650000000000037</c:v>
                </c:pt>
                <c:pt idx="134">
                  <c:v>0.6700000000000037</c:v>
                </c:pt>
                <c:pt idx="135">
                  <c:v>0.67500000000000371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0.74000000000000277</c:v>
                </c:pt>
                <c:pt idx="149">
                  <c:v>0.74500000000000277</c:v>
                </c:pt>
                <c:pt idx="150">
                  <c:v>0.75000000000000289</c:v>
                </c:pt>
                <c:pt idx="151">
                  <c:v>0.75500000000000311</c:v>
                </c:pt>
                <c:pt idx="152">
                  <c:v>0.76000000000000312</c:v>
                </c:pt>
                <c:pt idx="153">
                  <c:v>0.76500000000000312</c:v>
                </c:pt>
                <c:pt idx="154">
                  <c:v>0.77000000000000313</c:v>
                </c:pt>
                <c:pt idx="155">
                  <c:v>0.77500000000000324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0.86500000000000277</c:v>
                </c:pt>
                <c:pt idx="174">
                  <c:v>0.87000000000000277</c:v>
                </c:pt>
                <c:pt idx="175">
                  <c:v>0.87500000000000289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1.0049999999999939</c:v>
                </c:pt>
                <c:pt idx="202">
                  <c:v>1.01</c:v>
                </c:pt>
                <c:pt idx="203">
                  <c:v>1.0149999999999941</c:v>
                </c:pt>
                <c:pt idx="204">
                  <c:v>1.02</c:v>
                </c:pt>
                <c:pt idx="205">
                  <c:v>1.0249999999999937</c:v>
                </c:pt>
                <c:pt idx="206">
                  <c:v>1.03</c:v>
                </c:pt>
                <c:pt idx="207">
                  <c:v>1.0349999999999937</c:v>
                </c:pt>
                <c:pt idx="208">
                  <c:v>1.04</c:v>
                </c:pt>
                <c:pt idx="209">
                  <c:v>1.0449999999999944</c:v>
                </c:pt>
                <c:pt idx="210">
                  <c:v>1.05</c:v>
                </c:pt>
                <c:pt idx="211">
                  <c:v>1.0549999999999944</c:v>
                </c:pt>
                <c:pt idx="212">
                  <c:v>1.06</c:v>
                </c:pt>
                <c:pt idx="213">
                  <c:v>1.0649999999999944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1.1599999999999937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1.1800000000000055</c:v>
                </c:pt>
                <c:pt idx="237">
                  <c:v>1.1850000000000001</c:v>
                </c:pt>
                <c:pt idx="238">
                  <c:v>1.1900000000000055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1.2049999999999932</c:v>
                </c:pt>
                <c:pt idx="242">
                  <c:v>1.21</c:v>
                </c:pt>
                <c:pt idx="243">
                  <c:v>1.2149999999999932</c:v>
                </c:pt>
                <c:pt idx="244">
                  <c:v>1.22</c:v>
                </c:pt>
                <c:pt idx="245">
                  <c:v>1.2249999999999932</c:v>
                </c:pt>
                <c:pt idx="246">
                  <c:v>1.23</c:v>
                </c:pt>
                <c:pt idx="247">
                  <c:v>1.2349999999999932</c:v>
                </c:pt>
                <c:pt idx="248">
                  <c:v>1.24</c:v>
                </c:pt>
                <c:pt idx="249">
                  <c:v>1.2449999999999939</c:v>
                </c:pt>
                <c:pt idx="250">
                  <c:v>1.25</c:v>
                </c:pt>
                <c:pt idx="251">
                  <c:v>1.2549999999999939</c:v>
                </c:pt>
                <c:pt idx="252">
                  <c:v>1.26</c:v>
                </c:pt>
                <c:pt idx="253">
                  <c:v>1.2649999999999941</c:v>
                </c:pt>
                <c:pt idx="254">
                  <c:v>1.27</c:v>
                </c:pt>
                <c:pt idx="255">
                  <c:v>1.2749999999999941</c:v>
                </c:pt>
                <c:pt idx="256">
                  <c:v>1.28</c:v>
                </c:pt>
                <c:pt idx="257">
                  <c:v>1.2849999999999937</c:v>
                </c:pt>
                <c:pt idx="258">
                  <c:v>1.29</c:v>
                </c:pt>
                <c:pt idx="259">
                  <c:v>1.2949999999999944</c:v>
                </c:pt>
                <c:pt idx="260">
                  <c:v>1.3</c:v>
                </c:pt>
                <c:pt idx="261">
                  <c:v>1.3049999999999944</c:v>
                </c:pt>
                <c:pt idx="262">
                  <c:v>1.31</c:v>
                </c:pt>
                <c:pt idx="263">
                  <c:v>1.3149999999999944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1.4049999999999918</c:v>
                </c:pt>
                <c:pt idx="282">
                  <c:v>1.41</c:v>
                </c:pt>
                <c:pt idx="283">
                  <c:v>1.414999999999992</c:v>
                </c:pt>
                <c:pt idx="284">
                  <c:v>1.42</c:v>
                </c:pt>
                <c:pt idx="285">
                  <c:v>1.4249999999999921</c:v>
                </c:pt>
                <c:pt idx="286">
                  <c:v>1.43</c:v>
                </c:pt>
                <c:pt idx="287">
                  <c:v>1.4349999999999921</c:v>
                </c:pt>
                <c:pt idx="288">
                  <c:v>1.44</c:v>
                </c:pt>
                <c:pt idx="289">
                  <c:v>1.4449999999999932</c:v>
                </c:pt>
                <c:pt idx="290">
                  <c:v>1.45</c:v>
                </c:pt>
                <c:pt idx="291">
                  <c:v>1.4549999999999932</c:v>
                </c:pt>
                <c:pt idx="292">
                  <c:v>1.46</c:v>
                </c:pt>
                <c:pt idx="293">
                  <c:v>1.4649999999999932</c:v>
                </c:pt>
                <c:pt idx="294">
                  <c:v>1.47</c:v>
                </c:pt>
                <c:pt idx="295">
                  <c:v>1.4749999999999932</c:v>
                </c:pt>
                <c:pt idx="296">
                  <c:v>1.48</c:v>
                </c:pt>
                <c:pt idx="297">
                  <c:v>1.4849999999999932</c:v>
                </c:pt>
                <c:pt idx="298">
                  <c:v>1.49</c:v>
                </c:pt>
                <c:pt idx="299">
                  <c:v>1.4949999999999939</c:v>
                </c:pt>
                <c:pt idx="300">
                  <c:v>1.5</c:v>
                </c:pt>
                <c:pt idx="301">
                  <c:v>1.5049999999999939</c:v>
                </c:pt>
                <c:pt idx="302">
                  <c:v>1.51</c:v>
                </c:pt>
                <c:pt idx="303">
                  <c:v>1.5149999999999941</c:v>
                </c:pt>
                <c:pt idx="304">
                  <c:v>1.52</c:v>
                </c:pt>
                <c:pt idx="305">
                  <c:v>1.5249999999999941</c:v>
                </c:pt>
                <c:pt idx="306">
                  <c:v>1.53</c:v>
                </c:pt>
                <c:pt idx="307">
                  <c:v>1.5349999999999941</c:v>
                </c:pt>
                <c:pt idx="308">
                  <c:v>1.54</c:v>
                </c:pt>
                <c:pt idx="309">
                  <c:v>1.5449999999999944</c:v>
                </c:pt>
                <c:pt idx="310">
                  <c:v>1.55</c:v>
                </c:pt>
                <c:pt idx="311">
                  <c:v>1.5549999999999944</c:v>
                </c:pt>
                <c:pt idx="312">
                  <c:v>1.56</c:v>
                </c:pt>
                <c:pt idx="313">
                  <c:v>1.5649999999999944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1.6800000000000055</c:v>
                </c:pt>
                <c:pt idx="337">
                  <c:v>1.6850000000000001</c:v>
                </c:pt>
                <c:pt idx="338">
                  <c:v>1.6900000000000055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1.7049999999999932</c:v>
                </c:pt>
                <c:pt idx="342">
                  <c:v>1.71</c:v>
                </c:pt>
                <c:pt idx="343">
                  <c:v>1.7149999999999932</c:v>
                </c:pt>
                <c:pt idx="344">
                  <c:v>1.72</c:v>
                </c:pt>
                <c:pt idx="345">
                  <c:v>1.7249999999999932</c:v>
                </c:pt>
                <c:pt idx="346">
                  <c:v>1.73</c:v>
                </c:pt>
                <c:pt idx="347">
                  <c:v>1.7349999999999932</c:v>
                </c:pt>
                <c:pt idx="348">
                  <c:v>1.74</c:v>
                </c:pt>
                <c:pt idx="349">
                  <c:v>1.7449999999999939</c:v>
                </c:pt>
                <c:pt idx="350">
                  <c:v>1.75</c:v>
                </c:pt>
                <c:pt idx="351">
                  <c:v>1.7549999999999939</c:v>
                </c:pt>
                <c:pt idx="352">
                  <c:v>1.76</c:v>
                </c:pt>
                <c:pt idx="353">
                  <c:v>1.7649999999999941</c:v>
                </c:pt>
                <c:pt idx="354">
                  <c:v>1.77</c:v>
                </c:pt>
                <c:pt idx="355">
                  <c:v>1.7749999999999941</c:v>
                </c:pt>
                <c:pt idx="356">
                  <c:v>1.78</c:v>
                </c:pt>
                <c:pt idx="357">
                  <c:v>1.7849999999999941</c:v>
                </c:pt>
                <c:pt idx="358">
                  <c:v>1.79</c:v>
                </c:pt>
                <c:pt idx="359">
                  <c:v>1.7949999999999944</c:v>
                </c:pt>
                <c:pt idx="360">
                  <c:v>1.8</c:v>
                </c:pt>
                <c:pt idx="361">
                  <c:v>1.8049999999999944</c:v>
                </c:pt>
                <c:pt idx="362">
                  <c:v>1.81</c:v>
                </c:pt>
                <c:pt idx="363">
                  <c:v>1.8149999999999944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1.9300000000000055</c:v>
                </c:pt>
                <c:pt idx="387">
                  <c:v>1.9350000000000001</c:v>
                </c:pt>
                <c:pt idx="388">
                  <c:v>1.9400000000000055</c:v>
                </c:pt>
                <c:pt idx="389">
                  <c:v>1.9450000000000001</c:v>
                </c:pt>
                <c:pt idx="390">
                  <c:v>1.9500000000000055</c:v>
                </c:pt>
                <c:pt idx="391">
                  <c:v>1.9550000000000001</c:v>
                </c:pt>
                <c:pt idx="392">
                  <c:v>1.9600000000000055</c:v>
                </c:pt>
                <c:pt idx="393">
                  <c:v>1.9650000000000001</c:v>
                </c:pt>
                <c:pt idx="394">
                  <c:v>1.9700000000000055</c:v>
                </c:pt>
                <c:pt idx="395">
                  <c:v>1.9750000000000001</c:v>
                </c:pt>
                <c:pt idx="396">
                  <c:v>1.9800000000000062</c:v>
                </c:pt>
                <c:pt idx="397">
                  <c:v>1.9850000000000001</c:v>
                </c:pt>
                <c:pt idx="398">
                  <c:v>1.9900000000000062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flat_bigave!$AH$3:$AH$602</c:f>
              <c:numCache>
                <c:formatCode>General</c:formatCode>
                <c:ptCount val="600"/>
                <c:pt idx="0">
                  <c:v>11150</c:v>
                </c:pt>
                <c:pt idx="1">
                  <c:v>11176</c:v>
                </c:pt>
                <c:pt idx="2">
                  <c:v>11106</c:v>
                </c:pt>
                <c:pt idx="3">
                  <c:v>11026</c:v>
                </c:pt>
                <c:pt idx="4">
                  <c:v>10948</c:v>
                </c:pt>
                <c:pt idx="5">
                  <c:v>10864</c:v>
                </c:pt>
                <c:pt idx="6">
                  <c:v>10838</c:v>
                </c:pt>
                <c:pt idx="7">
                  <c:v>10767</c:v>
                </c:pt>
                <c:pt idx="8">
                  <c:v>10703</c:v>
                </c:pt>
                <c:pt idx="9">
                  <c:v>10657</c:v>
                </c:pt>
                <c:pt idx="10">
                  <c:v>10599</c:v>
                </c:pt>
                <c:pt idx="11">
                  <c:v>10537</c:v>
                </c:pt>
                <c:pt idx="12">
                  <c:v>10494</c:v>
                </c:pt>
                <c:pt idx="13">
                  <c:v>10459</c:v>
                </c:pt>
                <c:pt idx="14">
                  <c:v>10391</c:v>
                </c:pt>
                <c:pt idx="15">
                  <c:v>10329</c:v>
                </c:pt>
                <c:pt idx="16">
                  <c:v>10265</c:v>
                </c:pt>
                <c:pt idx="17">
                  <c:v>10178</c:v>
                </c:pt>
                <c:pt idx="18">
                  <c:v>10123</c:v>
                </c:pt>
                <c:pt idx="19">
                  <c:v>10065</c:v>
                </c:pt>
                <c:pt idx="20">
                  <c:v>9995</c:v>
                </c:pt>
                <c:pt idx="21">
                  <c:v>9938</c:v>
                </c:pt>
                <c:pt idx="22">
                  <c:v>9893</c:v>
                </c:pt>
                <c:pt idx="23">
                  <c:v>9831</c:v>
                </c:pt>
                <c:pt idx="24">
                  <c:v>9746</c:v>
                </c:pt>
                <c:pt idx="25">
                  <c:v>9649</c:v>
                </c:pt>
                <c:pt idx="26">
                  <c:v>9546</c:v>
                </c:pt>
                <c:pt idx="27">
                  <c:v>9445</c:v>
                </c:pt>
                <c:pt idx="28">
                  <c:v>9366</c:v>
                </c:pt>
                <c:pt idx="29">
                  <c:v>9286</c:v>
                </c:pt>
                <c:pt idx="30">
                  <c:v>9178</c:v>
                </c:pt>
                <c:pt idx="31">
                  <c:v>9096</c:v>
                </c:pt>
                <c:pt idx="32">
                  <c:v>9023</c:v>
                </c:pt>
                <c:pt idx="33">
                  <c:v>8927</c:v>
                </c:pt>
                <c:pt idx="34">
                  <c:v>8830</c:v>
                </c:pt>
                <c:pt idx="35">
                  <c:v>8758</c:v>
                </c:pt>
                <c:pt idx="36">
                  <c:v>8705</c:v>
                </c:pt>
                <c:pt idx="37">
                  <c:v>8652</c:v>
                </c:pt>
                <c:pt idx="38">
                  <c:v>8615</c:v>
                </c:pt>
                <c:pt idx="39">
                  <c:v>8573</c:v>
                </c:pt>
                <c:pt idx="40">
                  <c:v>8564</c:v>
                </c:pt>
                <c:pt idx="41">
                  <c:v>8592</c:v>
                </c:pt>
                <c:pt idx="42">
                  <c:v>8597</c:v>
                </c:pt>
                <c:pt idx="43">
                  <c:v>8571</c:v>
                </c:pt>
                <c:pt idx="44">
                  <c:v>8528</c:v>
                </c:pt>
                <c:pt idx="45">
                  <c:v>8505</c:v>
                </c:pt>
                <c:pt idx="46">
                  <c:v>8494</c:v>
                </c:pt>
                <c:pt idx="47">
                  <c:v>8490</c:v>
                </c:pt>
                <c:pt idx="48">
                  <c:v>8488</c:v>
                </c:pt>
                <c:pt idx="49">
                  <c:v>8433</c:v>
                </c:pt>
                <c:pt idx="50">
                  <c:v>8358</c:v>
                </c:pt>
                <c:pt idx="51">
                  <c:v>8273</c:v>
                </c:pt>
                <c:pt idx="52">
                  <c:v>8182</c:v>
                </c:pt>
                <c:pt idx="53">
                  <c:v>8097</c:v>
                </c:pt>
                <c:pt idx="54">
                  <c:v>8022</c:v>
                </c:pt>
                <c:pt idx="55">
                  <c:v>7993</c:v>
                </c:pt>
                <c:pt idx="56">
                  <c:v>7952</c:v>
                </c:pt>
                <c:pt idx="57">
                  <c:v>7894</c:v>
                </c:pt>
                <c:pt idx="58">
                  <c:v>7843</c:v>
                </c:pt>
                <c:pt idx="59">
                  <c:v>7755</c:v>
                </c:pt>
                <c:pt idx="60">
                  <c:v>7674</c:v>
                </c:pt>
                <c:pt idx="61">
                  <c:v>7630</c:v>
                </c:pt>
                <c:pt idx="62">
                  <c:v>7576</c:v>
                </c:pt>
                <c:pt idx="63">
                  <c:v>7505</c:v>
                </c:pt>
                <c:pt idx="64">
                  <c:v>7423</c:v>
                </c:pt>
                <c:pt idx="65">
                  <c:v>7390</c:v>
                </c:pt>
                <c:pt idx="66">
                  <c:v>7384</c:v>
                </c:pt>
                <c:pt idx="67">
                  <c:v>7401</c:v>
                </c:pt>
                <c:pt idx="68">
                  <c:v>7396</c:v>
                </c:pt>
                <c:pt idx="69">
                  <c:v>7356</c:v>
                </c:pt>
                <c:pt idx="70">
                  <c:v>7314</c:v>
                </c:pt>
                <c:pt idx="71">
                  <c:v>7281</c:v>
                </c:pt>
                <c:pt idx="72">
                  <c:v>7219</c:v>
                </c:pt>
                <c:pt idx="73">
                  <c:v>7214</c:v>
                </c:pt>
                <c:pt idx="74">
                  <c:v>7224</c:v>
                </c:pt>
                <c:pt idx="75">
                  <c:v>7222</c:v>
                </c:pt>
                <c:pt idx="76">
                  <c:v>7162</c:v>
                </c:pt>
                <c:pt idx="77">
                  <c:v>7087</c:v>
                </c:pt>
                <c:pt idx="78">
                  <c:v>7013</c:v>
                </c:pt>
                <c:pt idx="79">
                  <c:v>6968</c:v>
                </c:pt>
                <c:pt idx="80">
                  <c:v>6924</c:v>
                </c:pt>
                <c:pt idx="81">
                  <c:v>6899</c:v>
                </c:pt>
                <c:pt idx="82">
                  <c:v>6889</c:v>
                </c:pt>
                <c:pt idx="83">
                  <c:v>6889</c:v>
                </c:pt>
                <c:pt idx="84">
                  <c:v>6827</c:v>
                </c:pt>
                <c:pt idx="85">
                  <c:v>6750</c:v>
                </c:pt>
                <c:pt idx="86">
                  <c:v>6717</c:v>
                </c:pt>
                <c:pt idx="87">
                  <c:v>6711</c:v>
                </c:pt>
                <c:pt idx="88">
                  <c:v>6686</c:v>
                </c:pt>
                <c:pt idx="89">
                  <c:v>6635</c:v>
                </c:pt>
                <c:pt idx="90">
                  <c:v>6565</c:v>
                </c:pt>
                <c:pt idx="91">
                  <c:v>6507</c:v>
                </c:pt>
                <c:pt idx="92">
                  <c:v>6459</c:v>
                </c:pt>
                <c:pt idx="93">
                  <c:v>6406</c:v>
                </c:pt>
                <c:pt idx="94">
                  <c:v>6353</c:v>
                </c:pt>
                <c:pt idx="95">
                  <c:v>6328</c:v>
                </c:pt>
                <c:pt idx="96">
                  <c:v>6312</c:v>
                </c:pt>
                <c:pt idx="97">
                  <c:v>6284</c:v>
                </c:pt>
                <c:pt idx="98">
                  <c:v>6237</c:v>
                </c:pt>
                <c:pt idx="99">
                  <c:v>6204</c:v>
                </c:pt>
                <c:pt idx="100">
                  <c:v>6163</c:v>
                </c:pt>
                <c:pt idx="101">
                  <c:v>6126</c:v>
                </c:pt>
                <c:pt idx="102">
                  <c:v>6095</c:v>
                </c:pt>
                <c:pt idx="103">
                  <c:v>6039</c:v>
                </c:pt>
                <c:pt idx="104">
                  <c:v>5972</c:v>
                </c:pt>
                <c:pt idx="105">
                  <c:v>5902</c:v>
                </c:pt>
                <c:pt idx="106">
                  <c:v>5840</c:v>
                </c:pt>
                <c:pt idx="107">
                  <c:v>5792</c:v>
                </c:pt>
                <c:pt idx="108">
                  <c:v>5742</c:v>
                </c:pt>
                <c:pt idx="109">
                  <c:v>5695</c:v>
                </c:pt>
                <c:pt idx="110">
                  <c:v>5665</c:v>
                </c:pt>
                <c:pt idx="111">
                  <c:v>5641</c:v>
                </c:pt>
                <c:pt idx="112">
                  <c:v>5610</c:v>
                </c:pt>
                <c:pt idx="113">
                  <c:v>5579</c:v>
                </c:pt>
                <c:pt idx="114">
                  <c:v>5563</c:v>
                </c:pt>
                <c:pt idx="115">
                  <c:v>5567</c:v>
                </c:pt>
                <c:pt idx="116">
                  <c:v>5561</c:v>
                </c:pt>
                <c:pt idx="117">
                  <c:v>5541</c:v>
                </c:pt>
                <c:pt idx="118">
                  <c:v>5506</c:v>
                </c:pt>
                <c:pt idx="119">
                  <c:v>5468</c:v>
                </c:pt>
                <c:pt idx="120">
                  <c:v>5438</c:v>
                </c:pt>
                <c:pt idx="121">
                  <c:v>5381</c:v>
                </c:pt>
                <c:pt idx="122">
                  <c:v>5330</c:v>
                </c:pt>
                <c:pt idx="123">
                  <c:v>5299</c:v>
                </c:pt>
                <c:pt idx="124">
                  <c:v>5258</c:v>
                </c:pt>
                <c:pt idx="125">
                  <c:v>5200</c:v>
                </c:pt>
                <c:pt idx="126">
                  <c:v>5139</c:v>
                </c:pt>
                <c:pt idx="127">
                  <c:v>5093</c:v>
                </c:pt>
                <c:pt idx="128">
                  <c:v>5066</c:v>
                </c:pt>
                <c:pt idx="129">
                  <c:v>5024</c:v>
                </c:pt>
                <c:pt idx="130">
                  <c:v>4985</c:v>
                </c:pt>
                <c:pt idx="131">
                  <c:v>4952</c:v>
                </c:pt>
                <c:pt idx="132">
                  <c:v>4915</c:v>
                </c:pt>
                <c:pt idx="133">
                  <c:v>4873</c:v>
                </c:pt>
                <c:pt idx="134">
                  <c:v>4838</c:v>
                </c:pt>
                <c:pt idx="135">
                  <c:v>4828</c:v>
                </c:pt>
                <c:pt idx="136">
                  <c:v>4836</c:v>
                </c:pt>
                <c:pt idx="137">
                  <c:v>4833</c:v>
                </c:pt>
                <c:pt idx="138">
                  <c:v>4822</c:v>
                </c:pt>
                <c:pt idx="139">
                  <c:v>4784</c:v>
                </c:pt>
                <c:pt idx="140">
                  <c:v>4753</c:v>
                </c:pt>
                <c:pt idx="141">
                  <c:v>4713</c:v>
                </c:pt>
                <c:pt idx="142">
                  <c:v>4680</c:v>
                </c:pt>
                <c:pt idx="143">
                  <c:v>4651</c:v>
                </c:pt>
                <c:pt idx="144">
                  <c:v>4611</c:v>
                </c:pt>
                <c:pt idx="145">
                  <c:v>4563</c:v>
                </c:pt>
                <c:pt idx="146">
                  <c:v>4513</c:v>
                </c:pt>
                <c:pt idx="147">
                  <c:v>4478</c:v>
                </c:pt>
                <c:pt idx="148">
                  <c:v>4440</c:v>
                </c:pt>
                <c:pt idx="149">
                  <c:v>4392</c:v>
                </c:pt>
                <c:pt idx="150">
                  <c:v>4359</c:v>
                </c:pt>
                <c:pt idx="151">
                  <c:v>4324</c:v>
                </c:pt>
                <c:pt idx="152">
                  <c:v>4283</c:v>
                </c:pt>
                <c:pt idx="153">
                  <c:v>4234</c:v>
                </c:pt>
                <c:pt idx="154">
                  <c:v>4189</c:v>
                </c:pt>
                <c:pt idx="155">
                  <c:v>4155</c:v>
                </c:pt>
                <c:pt idx="156">
                  <c:v>4121</c:v>
                </c:pt>
                <c:pt idx="157">
                  <c:v>4086</c:v>
                </c:pt>
                <c:pt idx="158">
                  <c:v>4058</c:v>
                </c:pt>
                <c:pt idx="159">
                  <c:v>4034</c:v>
                </c:pt>
                <c:pt idx="160">
                  <c:v>4021</c:v>
                </c:pt>
                <c:pt idx="161">
                  <c:v>4010</c:v>
                </c:pt>
                <c:pt idx="162">
                  <c:v>3991</c:v>
                </c:pt>
                <c:pt idx="163">
                  <c:v>3986</c:v>
                </c:pt>
                <c:pt idx="164">
                  <c:v>3967</c:v>
                </c:pt>
                <c:pt idx="165">
                  <c:v>3937</c:v>
                </c:pt>
                <c:pt idx="166">
                  <c:v>3916</c:v>
                </c:pt>
                <c:pt idx="167">
                  <c:v>3905</c:v>
                </c:pt>
                <c:pt idx="168">
                  <c:v>3874</c:v>
                </c:pt>
                <c:pt idx="169">
                  <c:v>3833</c:v>
                </c:pt>
                <c:pt idx="170">
                  <c:v>3796</c:v>
                </c:pt>
                <c:pt idx="171">
                  <c:v>3765</c:v>
                </c:pt>
                <c:pt idx="172">
                  <c:v>3730</c:v>
                </c:pt>
                <c:pt idx="173">
                  <c:v>3711</c:v>
                </c:pt>
                <c:pt idx="174">
                  <c:v>3677</c:v>
                </c:pt>
                <c:pt idx="175">
                  <c:v>3660</c:v>
                </c:pt>
                <c:pt idx="176">
                  <c:v>3665</c:v>
                </c:pt>
                <c:pt idx="177">
                  <c:v>3658</c:v>
                </c:pt>
                <c:pt idx="178">
                  <c:v>3634</c:v>
                </c:pt>
                <c:pt idx="179">
                  <c:v>3609</c:v>
                </c:pt>
                <c:pt idx="180">
                  <c:v>3580</c:v>
                </c:pt>
                <c:pt idx="181">
                  <c:v>3553</c:v>
                </c:pt>
                <c:pt idx="182">
                  <c:v>3518</c:v>
                </c:pt>
                <c:pt idx="183">
                  <c:v>3476</c:v>
                </c:pt>
                <c:pt idx="184">
                  <c:v>3427</c:v>
                </c:pt>
                <c:pt idx="185">
                  <c:v>3400</c:v>
                </c:pt>
                <c:pt idx="186">
                  <c:v>3370</c:v>
                </c:pt>
                <c:pt idx="187">
                  <c:v>3336</c:v>
                </c:pt>
                <c:pt idx="188">
                  <c:v>3309</c:v>
                </c:pt>
                <c:pt idx="189">
                  <c:v>3288</c:v>
                </c:pt>
                <c:pt idx="190">
                  <c:v>3269</c:v>
                </c:pt>
                <c:pt idx="191">
                  <c:v>3247</c:v>
                </c:pt>
                <c:pt idx="192">
                  <c:v>3225</c:v>
                </c:pt>
                <c:pt idx="193">
                  <c:v>3197</c:v>
                </c:pt>
                <c:pt idx="194">
                  <c:v>3187</c:v>
                </c:pt>
                <c:pt idx="195">
                  <c:v>3184</c:v>
                </c:pt>
                <c:pt idx="196">
                  <c:v>3171</c:v>
                </c:pt>
                <c:pt idx="197">
                  <c:v>3158</c:v>
                </c:pt>
                <c:pt idx="198">
                  <c:v>3125</c:v>
                </c:pt>
                <c:pt idx="199">
                  <c:v>3093</c:v>
                </c:pt>
                <c:pt idx="200">
                  <c:v>3069</c:v>
                </c:pt>
                <c:pt idx="201">
                  <c:v>3046</c:v>
                </c:pt>
                <c:pt idx="202">
                  <c:v>3025</c:v>
                </c:pt>
                <c:pt idx="203">
                  <c:v>2998</c:v>
                </c:pt>
                <c:pt idx="204">
                  <c:v>2983</c:v>
                </c:pt>
                <c:pt idx="205">
                  <c:v>2953</c:v>
                </c:pt>
                <c:pt idx="206">
                  <c:v>2923</c:v>
                </c:pt>
                <c:pt idx="207">
                  <c:v>2905</c:v>
                </c:pt>
                <c:pt idx="208">
                  <c:v>2886</c:v>
                </c:pt>
                <c:pt idx="209">
                  <c:v>2874</c:v>
                </c:pt>
                <c:pt idx="210">
                  <c:v>2848</c:v>
                </c:pt>
                <c:pt idx="211">
                  <c:v>2822</c:v>
                </c:pt>
                <c:pt idx="212">
                  <c:v>2800</c:v>
                </c:pt>
                <c:pt idx="213">
                  <c:v>2771</c:v>
                </c:pt>
                <c:pt idx="214">
                  <c:v>2754</c:v>
                </c:pt>
                <c:pt idx="215">
                  <c:v>2740</c:v>
                </c:pt>
                <c:pt idx="216">
                  <c:v>2730</c:v>
                </c:pt>
                <c:pt idx="217">
                  <c:v>2709</c:v>
                </c:pt>
                <c:pt idx="218">
                  <c:v>2672</c:v>
                </c:pt>
                <c:pt idx="219">
                  <c:v>2637</c:v>
                </c:pt>
                <c:pt idx="220">
                  <c:v>2606</c:v>
                </c:pt>
                <c:pt idx="221">
                  <c:v>2597</c:v>
                </c:pt>
                <c:pt idx="222">
                  <c:v>2590</c:v>
                </c:pt>
                <c:pt idx="223">
                  <c:v>2579</c:v>
                </c:pt>
                <c:pt idx="224">
                  <c:v>2569</c:v>
                </c:pt>
                <c:pt idx="225">
                  <c:v>2552</c:v>
                </c:pt>
                <c:pt idx="226">
                  <c:v>2540</c:v>
                </c:pt>
                <c:pt idx="227">
                  <c:v>2529</c:v>
                </c:pt>
                <c:pt idx="228">
                  <c:v>2516</c:v>
                </c:pt>
                <c:pt idx="229">
                  <c:v>2502</c:v>
                </c:pt>
                <c:pt idx="230">
                  <c:v>2488</c:v>
                </c:pt>
                <c:pt idx="231">
                  <c:v>2477</c:v>
                </c:pt>
                <c:pt idx="232">
                  <c:v>2457</c:v>
                </c:pt>
                <c:pt idx="233">
                  <c:v>2429</c:v>
                </c:pt>
                <c:pt idx="234">
                  <c:v>2403</c:v>
                </c:pt>
                <c:pt idx="235">
                  <c:v>2385</c:v>
                </c:pt>
                <c:pt idx="236">
                  <c:v>2370</c:v>
                </c:pt>
                <c:pt idx="237">
                  <c:v>2346</c:v>
                </c:pt>
                <c:pt idx="238">
                  <c:v>2317</c:v>
                </c:pt>
                <c:pt idx="239">
                  <c:v>2299</c:v>
                </c:pt>
                <c:pt idx="240">
                  <c:v>2291</c:v>
                </c:pt>
                <c:pt idx="241">
                  <c:v>2275</c:v>
                </c:pt>
                <c:pt idx="242">
                  <c:v>2253</c:v>
                </c:pt>
                <c:pt idx="243">
                  <c:v>2238</c:v>
                </c:pt>
                <c:pt idx="244">
                  <c:v>2229</c:v>
                </c:pt>
                <c:pt idx="245">
                  <c:v>2221</c:v>
                </c:pt>
                <c:pt idx="246">
                  <c:v>2207</c:v>
                </c:pt>
                <c:pt idx="247">
                  <c:v>2192</c:v>
                </c:pt>
                <c:pt idx="248">
                  <c:v>2176</c:v>
                </c:pt>
                <c:pt idx="249">
                  <c:v>2162</c:v>
                </c:pt>
                <c:pt idx="250">
                  <c:v>2144</c:v>
                </c:pt>
                <c:pt idx="251">
                  <c:v>2122</c:v>
                </c:pt>
                <c:pt idx="252">
                  <c:v>2109</c:v>
                </c:pt>
                <c:pt idx="253">
                  <c:v>2104</c:v>
                </c:pt>
                <c:pt idx="254">
                  <c:v>2093</c:v>
                </c:pt>
                <c:pt idx="255">
                  <c:v>2073</c:v>
                </c:pt>
                <c:pt idx="256">
                  <c:v>2053</c:v>
                </c:pt>
                <c:pt idx="257">
                  <c:v>2035</c:v>
                </c:pt>
                <c:pt idx="258">
                  <c:v>2010</c:v>
                </c:pt>
                <c:pt idx="259">
                  <c:v>1990</c:v>
                </c:pt>
                <c:pt idx="260">
                  <c:v>1971</c:v>
                </c:pt>
                <c:pt idx="261">
                  <c:v>1955</c:v>
                </c:pt>
                <c:pt idx="262">
                  <c:v>1941</c:v>
                </c:pt>
                <c:pt idx="263">
                  <c:v>1928</c:v>
                </c:pt>
                <c:pt idx="264">
                  <c:v>1913</c:v>
                </c:pt>
                <c:pt idx="265">
                  <c:v>1897</c:v>
                </c:pt>
                <c:pt idx="266">
                  <c:v>1884</c:v>
                </c:pt>
                <c:pt idx="267">
                  <c:v>1872</c:v>
                </c:pt>
                <c:pt idx="268">
                  <c:v>1866</c:v>
                </c:pt>
                <c:pt idx="269">
                  <c:v>1864</c:v>
                </c:pt>
                <c:pt idx="270">
                  <c:v>1850</c:v>
                </c:pt>
                <c:pt idx="271">
                  <c:v>1833</c:v>
                </c:pt>
                <c:pt idx="272">
                  <c:v>1824</c:v>
                </c:pt>
                <c:pt idx="273">
                  <c:v>1808</c:v>
                </c:pt>
                <c:pt idx="274">
                  <c:v>1795</c:v>
                </c:pt>
                <c:pt idx="275">
                  <c:v>1783</c:v>
                </c:pt>
                <c:pt idx="276">
                  <c:v>1769</c:v>
                </c:pt>
                <c:pt idx="277">
                  <c:v>1759</c:v>
                </c:pt>
                <c:pt idx="278">
                  <c:v>1746</c:v>
                </c:pt>
                <c:pt idx="279">
                  <c:v>1728</c:v>
                </c:pt>
                <c:pt idx="280">
                  <c:v>1707</c:v>
                </c:pt>
                <c:pt idx="281">
                  <c:v>1694</c:v>
                </c:pt>
                <c:pt idx="282">
                  <c:v>1683</c:v>
                </c:pt>
                <c:pt idx="283">
                  <c:v>1665</c:v>
                </c:pt>
                <c:pt idx="284">
                  <c:v>1646</c:v>
                </c:pt>
                <c:pt idx="285">
                  <c:v>1627</c:v>
                </c:pt>
                <c:pt idx="286">
                  <c:v>1612</c:v>
                </c:pt>
                <c:pt idx="287">
                  <c:v>1601</c:v>
                </c:pt>
                <c:pt idx="288">
                  <c:v>1589</c:v>
                </c:pt>
                <c:pt idx="289">
                  <c:v>1574</c:v>
                </c:pt>
                <c:pt idx="290">
                  <c:v>1558</c:v>
                </c:pt>
                <c:pt idx="291">
                  <c:v>1548</c:v>
                </c:pt>
                <c:pt idx="292">
                  <c:v>1537</c:v>
                </c:pt>
                <c:pt idx="293">
                  <c:v>1523</c:v>
                </c:pt>
                <c:pt idx="294">
                  <c:v>1513</c:v>
                </c:pt>
                <c:pt idx="295">
                  <c:v>1506</c:v>
                </c:pt>
                <c:pt idx="296">
                  <c:v>1498</c:v>
                </c:pt>
                <c:pt idx="297">
                  <c:v>1485</c:v>
                </c:pt>
                <c:pt idx="298">
                  <c:v>1470</c:v>
                </c:pt>
                <c:pt idx="299">
                  <c:v>1452</c:v>
                </c:pt>
                <c:pt idx="300">
                  <c:v>1440</c:v>
                </c:pt>
                <c:pt idx="301">
                  <c:v>1433</c:v>
                </c:pt>
                <c:pt idx="302">
                  <c:v>1428</c:v>
                </c:pt>
                <c:pt idx="303">
                  <c:v>1427</c:v>
                </c:pt>
                <c:pt idx="304">
                  <c:v>1428</c:v>
                </c:pt>
                <c:pt idx="305">
                  <c:v>1419</c:v>
                </c:pt>
                <c:pt idx="306">
                  <c:v>1409</c:v>
                </c:pt>
                <c:pt idx="307">
                  <c:v>1396</c:v>
                </c:pt>
                <c:pt idx="308">
                  <c:v>1383</c:v>
                </c:pt>
                <c:pt idx="309">
                  <c:v>1372</c:v>
                </c:pt>
                <c:pt idx="310">
                  <c:v>1365</c:v>
                </c:pt>
                <c:pt idx="311">
                  <c:v>1357</c:v>
                </c:pt>
                <c:pt idx="312">
                  <c:v>1346</c:v>
                </c:pt>
                <c:pt idx="313">
                  <c:v>1334</c:v>
                </c:pt>
                <c:pt idx="314">
                  <c:v>1318</c:v>
                </c:pt>
                <c:pt idx="315">
                  <c:v>1305</c:v>
                </c:pt>
                <c:pt idx="316">
                  <c:v>1297</c:v>
                </c:pt>
                <c:pt idx="317">
                  <c:v>1285</c:v>
                </c:pt>
                <c:pt idx="318">
                  <c:v>1276</c:v>
                </c:pt>
                <c:pt idx="319">
                  <c:v>1272</c:v>
                </c:pt>
                <c:pt idx="320">
                  <c:v>1268</c:v>
                </c:pt>
                <c:pt idx="321">
                  <c:v>1262</c:v>
                </c:pt>
                <c:pt idx="322">
                  <c:v>1253</c:v>
                </c:pt>
                <c:pt idx="323">
                  <c:v>1244</c:v>
                </c:pt>
                <c:pt idx="324">
                  <c:v>1234</c:v>
                </c:pt>
                <c:pt idx="325">
                  <c:v>1223</c:v>
                </c:pt>
                <c:pt idx="326">
                  <c:v>1210</c:v>
                </c:pt>
                <c:pt idx="327">
                  <c:v>1192</c:v>
                </c:pt>
                <c:pt idx="328">
                  <c:v>1178</c:v>
                </c:pt>
                <c:pt idx="329">
                  <c:v>1169</c:v>
                </c:pt>
                <c:pt idx="330">
                  <c:v>1162</c:v>
                </c:pt>
                <c:pt idx="331">
                  <c:v>1154</c:v>
                </c:pt>
                <c:pt idx="332">
                  <c:v>1144</c:v>
                </c:pt>
                <c:pt idx="333">
                  <c:v>1141</c:v>
                </c:pt>
                <c:pt idx="334">
                  <c:v>1139</c:v>
                </c:pt>
                <c:pt idx="335">
                  <c:v>1130</c:v>
                </c:pt>
                <c:pt idx="336">
                  <c:v>1120</c:v>
                </c:pt>
                <c:pt idx="337">
                  <c:v>1113</c:v>
                </c:pt>
                <c:pt idx="338">
                  <c:v>1113</c:v>
                </c:pt>
                <c:pt idx="339">
                  <c:v>1114</c:v>
                </c:pt>
                <c:pt idx="340">
                  <c:v>1110</c:v>
                </c:pt>
                <c:pt idx="341">
                  <c:v>1103</c:v>
                </c:pt>
                <c:pt idx="342">
                  <c:v>1094</c:v>
                </c:pt>
                <c:pt idx="343">
                  <c:v>1082</c:v>
                </c:pt>
                <c:pt idx="344">
                  <c:v>1069</c:v>
                </c:pt>
                <c:pt idx="345">
                  <c:v>1057</c:v>
                </c:pt>
                <c:pt idx="346">
                  <c:v>1049</c:v>
                </c:pt>
                <c:pt idx="347">
                  <c:v>1041</c:v>
                </c:pt>
                <c:pt idx="348">
                  <c:v>1033</c:v>
                </c:pt>
                <c:pt idx="349">
                  <c:v>1020</c:v>
                </c:pt>
                <c:pt idx="350">
                  <c:v>1011</c:v>
                </c:pt>
                <c:pt idx="351">
                  <c:v>1001</c:v>
                </c:pt>
                <c:pt idx="352">
                  <c:v>992</c:v>
                </c:pt>
                <c:pt idx="353">
                  <c:v>982</c:v>
                </c:pt>
                <c:pt idx="354">
                  <c:v>974</c:v>
                </c:pt>
                <c:pt idx="355">
                  <c:v>966</c:v>
                </c:pt>
                <c:pt idx="356">
                  <c:v>959</c:v>
                </c:pt>
                <c:pt idx="357">
                  <c:v>953</c:v>
                </c:pt>
                <c:pt idx="358">
                  <c:v>946</c:v>
                </c:pt>
                <c:pt idx="359">
                  <c:v>940</c:v>
                </c:pt>
                <c:pt idx="360">
                  <c:v>937</c:v>
                </c:pt>
                <c:pt idx="361">
                  <c:v>929</c:v>
                </c:pt>
                <c:pt idx="362">
                  <c:v>921</c:v>
                </c:pt>
                <c:pt idx="363">
                  <c:v>915</c:v>
                </c:pt>
                <c:pt idx="364">
                  <c:v>908</c:v>
                </c:pt>
                <c:pt idx="365">
                  <c:v>905</c:v>
                </c:pt>
                <c:pt idx="366">
                  <c:v>897</c:v>
                </c:pt>
                <c:pt idx="367">
                  <c:v>890</c:v>
                </c:pt>
                <c:pt idx="368">
                  <c:v>885</c:v>
                </c:pt>
                <c:pt idx="369">
                  <c:v>883</c:v>
                </c:pt>
                <c:pt idx="370">
                  <c:v>879</c:v>
                </c:pt>
                <c:pt idx="371">
                  <c:v>875</c:v>
                </c:pt>
                <c:pt idx="372">
                  <c:v>866</c:v>
                </c:pt>
                <c:pt idx="373">
                  <c:v>857</c:v>
                </c:pt>
                <c:pt idx="374">
                  <c:v>849</c:v>
                </c:pt>
                <c:pt idx="375">
                  <c:v>843</c:v>
                </c:pt>
                <c:pt idx="376">
                  <c:v>835</c:v>
                </c:pt>
                <c:pt idx="377">
                  <c:v>828</c:v>
                </c:pt>
                <c:pt idx="378">
                  <c:v>818</c:v>
                </c:pt>
                <c:pt idx="379">
                  <c:v>807</c:v>
                </c:pt>
                <c:pt idx="380">
                  <c:v>798</c:v>
                </c:pt>
                <c:pt idx="381">
                  <c:v>790</c:v>
                </c:pt>
                <c:pt idx="382">
                  <c:v>782</c:v>
                </c:pt>
                <c:pt idx="383">
                  <c:v>780</c:v>
                </c:pt>
                <c:pt idx="384">
                  <c:v>777</c:v>
                </c:pt>
                <c:pt idx="385">
                  <c:v>774</c:v>
                </c:pt>
                <c:pt idx="386">
                  <c:v>771</c:v>
                </c:pt>
                <c:pt idx="387">
                  <c:v>767</c:v>
                </c:pt>
                <c:pt idx="388">
                  <c:v>764</c:v>
                </c:pt>
                <c:pt idx="389">
                  <c:v>763</c:v>
                </c:pt>
                <c:pt idx="390">
                  <c:v>760</c:v>
                </c:pt>
                <c:pt idx="391">
                  <c:v>757</c:v>
                </c:pt>
                <c:pt idx="392">
                  <c:v>752</c:v>
                </c:pt>
                <c:pt idx="393">
                  <c:v>747</c:v>
                </c:pt>
                <c:pt idx="394">
                  <c:v>741</c:v>
                </c:pt>
                <c:pt idx="395">
                  <c:v>736</c:v>
                </c:pt>
                <c:pt idx="396">
                  <c:v>731</c:v>
                </c:pt>
                <c:pt idx="397">
                  <c:v>724</c:v>
                </c:pt>
                <c:pt idx="398">
                  <c:v>721</c:v>
                </c:pt>
                <c:pt idx="399">
                  <c:v>717</c:v>
                </c:pt>
                <c:pt idx="400">
                  <c:v>714</c:v>
                </c:pt>
                <c:pt idx="401">
                  <c:v>713</c:v>
                </c:pt>
                <c:pt idx="402">
                  <c:v>711</c:v>
                </c:pt>
                <c:pt idx="403">
                  <c:v>707</c:v>
                </c:pt>
                <c:pt idx="404">
                  <c:v>703</c:v>
                </c:pt>
                <c:pt idx="405">
                  <c:v>698</c:v>
                </c:pt>
                <c:pt idx="406">
                  <c:v>693</c:v>
                </c:pt>
                <c:pt idx="407">
                  <c:v>686</c:v>
                </c:pt>
                <c:pt idx="408">
                  <c:v>678</c:v>
                </c:pt>
                <c:pt idx="409">
                  <c:v>670</c:v>
                </c:pt>
                <c:pt idx="410">
                  <c:v>663</c:v>
                </c:pt>
                <c:pt idx="411">
                  <c:v>655</c:v>
                </c:pt>
                <c:pt idx="412">
                  <c:v>647</c:v>
                </c:pt>
                <c:pt idx="413">
                  <c:v>642</c:v>
                </c:pt>
                <c:pt idx="414">
                  <c:v>637</c:v>
                </c:pt>
                <c:pt idx="415">
                  <c:v>631</c:v>
                </c:pt>
                <c:pt idx="416">
                  <c:v>627</c:v>
                </c:pt>
                <c:pt idx="417">
                  <c:v>622</c:v>
                </c:pt>
                <c:pt idx="418">
                  <c:v>618</c:v>
                </c:pt>
                <c:pt idx="419">
                  <c:v>616</c:v>
                </c:pt>
                <c:pt idx="420">
                  <c:v>614</c:v>
                </c:pt>
                <c:pt idx="421">
                  <c:v>611</c:v>
                </c:pt>
                <c:pt idx="422">
                  <c:v>607</c:v>
                </c:pt>
                <c:pt idx="423">
                  <c:v>603</c:v>
                </c:pt>
                <c:pt idx="424">
                  <c:v>597</c:v>
                </c:pt>
                <c:pt idx="425">
                  <c:v>592</c:v>
                </c:pt>
                <c:pt idx="426">
                  <c:v>588</c:v>
                </c:pt>
                <c:pt idx="427">
                  <c:v>584</c:v>
                </c:pt>
                <c:pt idx="428">
                  <c:v>579</c:v>
                </c:pt>
                <c:pt idx="429">
                  <c:v>577</c:v>
                </c:pt>
                <c:pt idx="430">
                  <c:v>575</c:v>
                </c:pt>
                <c:pt idx="431">
                  <c:v>571</c:v>
                </c:pt>
                <c:pt idx="432">
                  <c:v>569</c:v>
                </c:pt>
                <c:pt idx="433">
                  <c:v>565</c:v>
                </c:pt>
                <c:pt idx="434">
                  <c:v>561</c:v>
                </c:pt>
                <c:pt idx="435">
                  <c:v>556</c:v>
                </c:pt>
                <c:pt idx="436">
                  <c:v>550</c:v>
                </c:pt>
                <c:pt idx="437">
                  <c:v>545</c:v>
                </c:pt>
                <c:pt idx="438">
                  <c:v>540</c:v>
                </c:pt>
                <c:pt idx="439">
                  <c:v>535</c:v>
                </c:pt>
                <c:pt idx="440">
                  <c:v>529</c:v>
                </c:pt>
                <c:pt idx="441">
                  <c:v>523</c:v>
                </c:pt>
                <c:pt idx="442">
                  <c:v>517</c:v>
                </c:pt>
                <c:pt idx="443">
                  <c:v>513</c:v>
                </c:pt>
                <c:pt idx="444">
                  <c:v>510</c:v>
                </c:pt>
                <c:pt idx="445">
                  <c:v>507</c:v>
                </c:pt>
                <c:pt idx="446">
                  <c:v>505</c:v>
                </c:pt>
                <c:pt idx="447">
                  <c:v>504</c:v>
                </c:pt>
                <c:pt idx="448">
                  <c:v>503</c:v>
                </c:pt>
                <c:pt idx="449">
                  <c:v>501</c:v>
                </c:pt>
                <c:pt idx="450">
                  <c:v>502</c:v>
                </c:pt>
                <c:pt idx="451">
                  <c:v>500</c:v>
                </c:pt>
                <c:pt idx="452">
                  <c:v>499</c:v>
                </c:pt>
                <c:pt idx="453">
                  <c:v>500</c:v>
                </c:pt>
                <c:pt idx="454">
                  <c:v>498</c:v>
                </c:pt>
                <c:pt idx="455">
                  <c:v>495</c:v>
                </c:pt>
                <c:pt idx="456">
                  <c:v>493</c:v>
                </c:pt>
                <c:pt idx="457">
                  <c:v>489</c:v>
                </c:pt>
                <c:pt idx="458">
                  <c:v>486</c:v>
                </c:pt>
                <c:pt idx="459">
                  <c:v>482</c:v>
                </c:pt>
                <c:pt idx="460">
                  <c:v>479</c:v>
                </c:pt>
                <c:pt idx="461">
                  <c:v>476</c:v>
                </c:pt>
                <c:pt idx="462">
                  <c:v>475</c:v>
                </c:pt>
                <c:pt idx="463">
                  <c:v>470</c:v>
                </c:pt>
                <c:pt idx="464">
                  <c:v>465</c:v>
                </c:pt>
                <c:pt idx="465">
                  <c:v>458</c:v>
                </c:pt>
                <c:pt idx="466">
                  <c:v>453</c:v>
                </c:pt>
                <c:pt idx="467">
                  <c:v>449</c:v>
                </c:pt>
                <c:pt idx="468">
                  <c:v>446</c:v>
                </c:pt>
                <c:pt idx="469">
                  <c:v>442</c:v>
                </c:pt>
                <c:pt idx="470">
                  <c:v>440</c:v>
                </c:pt>
                <c:pt idx="471">
                  <c:v>437</c:v>
                </c:pt>
                <c:pt idx="472">
                  <c:v>434</c:v>
                </c:pt>
                <c:pt idx="473">
                  <c:v>430</c:v>
                </c:pt>
                <c:pt idx="474">
                  <c:v>428</c:v>
                </c:pt>
                <c:pt idx="475">
                  <c:v>427</c:v>
                </c:pt>
                <c:pt idx="476">
                  <c:v>426</c:v>
                </c:pt>
                <c:pt idx="477">
                  <c:v>425</c:v>
                </c:pt>
                <c:pt idx="478">
                  <c:v>424</c:v>
                </c:pt>
                <c:pt idx="479">
                  <c:v>421</c:v>
                </c:pt>
                <c:pt idx="480">
                  <c:v>420</c:v>
                </c:pt>
                <c:pt idx="481">
                  <c:v>418</c:v>
                </c:pt>
                <c:pt idx="482">
                  <c:v>417</c:v>
                </c:pt>
                <c:pt idx="483">
                  <c:v>416</c:v>
                </c:pt>
                <c:pt idx="484">
                  <c:v>415</c:v>
                </c:pt>
                <c:pt idx="485">
                  <c:v>413</c:v>
                </c:pt>
                <c:pt idx="486">
                  <c:v>410</c:v>
                </c:pt>
                <c:pt idx="487">
                  <c:v>408</c:v>
                </c:pt>
                <c:pt idx="488">
                  <c:v>404</c:v>
                </c:pt>
                <c:pt idx="489">
                  <c:v>401</c:v>
                </c:pt>
                <c:pt idx="490">
                  <c:v>400</c:v>
                </c:pt>
                <c:pt idx="491">
                  <c:v>398</c:v>
                </c:pt>
                <c:pt idx="492">
                  <c:v>396</c:v>
                </c:pt>
                <c:pt idx="493">
                  <c:v>392</c:v>
                </c:pt>
                <c:pt idx="494">
                  <c:v>390</c:v>
                </c:pt>
                <c:pt idx="495">
                  <c:v>387</c:v>
                </c:pt>
                <c:pt idx="496">
                  <c:v>386</c:v>
                </c:pt>
                <c:pt idx="497">
                  <c:v>385</c:v>
                </c:pt>
                <c:pt idx="498">
                  <c:v>384</c:v>
                </c:pt>
                <c:pt idx="499">
                  <c:v>384</c:v>
                </c:pt>
                <c:pt idx="500">
                  <c:v>383</c:v>
                </c:pt>
                <c:pt idx="501">
                  <c:v>381</c:v>
                </c:pt>
                <c:pt idx="502">
                  <c:v>378</c:v>
                </c:pt>
                <c:pt idx="503">
                  <c:v>376</c:v>
                </c:pt>
                <c:pt idx="504">
                  <c:v>374</c:v>
                </c:pt>
                <c:pt idx="505">
                  <c:v>372</c:v>
                </c:pt>
                <c:pt idx="506">
                  <c:v>369</c:v>
                </c:pt>
                <c:pt idx="507">
                  <c:v>367</c:v>
                </c:pt>
                <c:pt idx="508">
                  <c:v>365</c:v>
                </c:pt>
                <c:pt idx="509">
                  <c:v>362</c:v>
                </c:pt>
                <c:pt idx="510">
                  <c:v>360</c:v>
                </c:pt>
                <c:pt idx="511">
                  <c:v>358</c:v>
                </c:pt>
                <c:pt idx="512">
                  <c:v>357</c:v>
                </c:pt>
                <c:pt idx="513">
                  <c:v>356</c:v>
                </c:pt>
                <c:pt idx="514">
                  <c:v>355</c:v>
                </c:pt>
                <c:pt idx="515">
                  <c:v>353</c:v>
                </c:pt>
                <c:pt idx="516">
                  <c:v>352</c:v>
                </c:pt>
                <c:pt idx="517">
                  <c:v>350</c:v>
                </c:pt>
                <c:pt idx="518">
                  <c:v>348</c:v>
                </c:pt>
                <c:pt idx="519">
                  <c:v>346</c:v>
                </c:pt>
                <c:pt idx="520">
                  <c:v>343</c:v>
                </c:pt>
                <c:pt idx="521">
                  <c:v>341</c:v>
                </c:pt>
                <c:pt idx="522">
                  <c:v>339</c:v>
                </c:pt>
                <c:pt idx="523">
                  <c:v>337</c:v>
                </c:pt>
                <c:pt idx="524">
                  <c:v>334</c:v>
                </c:pt>
                <c:pt idx="525">
                  <c:v>331</c:v>
                </c:pt>
                <c:pt idx="526">
                  <c:v>329</c:v>
                </c:pt>
                <c:pt idx="527">
                  <c:v>326</c:v>
                </c:pt>
                <c:pt idx="528">
                  <c:v>325</c:v>
                </c:pt>
                <c:pt idx="529">
                  <c:v>323</c:v>
                </c:pt>
                <c:pt idx="530">
                  <c:v>322</c:v>
                </c:pt>
                <c:pt idx="531">
                  <c:v>320</c:v>
                </c:pt>
                <c:pt idx="532">
                  <c:v>320</c:v>
                </c:pt>
                <c:pt idx="533">
                  <c:v>317</c:v>
                </c:pt>
                <c:pt idx="534">
                  <c:v>315</c:v>
                </c:pt>
                <c:pt idx="535">
                  <c:v>314</c:v>
                </c:pt>
                <c:pt idx="536">
                  <c:v>313</c:v>
                </c:pt>
                <c:pt idx="537">
                  <c:v>312</c:v>
                </c:pt>
                <c:pt idx="538">
                  <c:v>311</c:v>
                </c:pt>
                <c:pt idx="539">
                  <c:v>310</c:v>
                </c:pt>
                <c:pt idx="540">
                  <c:v>310</c:v>
                </c:pt>
                <c:pt idx="541">
                  <c:v>309</c:v>
                </c:pt>
                <c:pt idx="542">
                  <c:v>308</c:v>
                </c:pt>
                <c:pt idx="543">
                  <c:v>306</c:v>
                </c:pt>
                <c:pt idx="544">
                  <c:v>305</c:v>
                </c:pt>
                <c:pt idx="545">
                  <c:v>303</c:v>
                </c:pt>
                <c:pt idx="546">
                  <c:v>302</c:v>
                </c:pt>
                <c:pt idx="547">
                  <c:v>301</c:v>
                </c:pt>
                <c:pt idx="548">
                  <c:v>300</c:v>
                </c:pt>
                <c:pt idx="549">
                  <c:v>298</c:v>
                </c:pt>
                <c:pt idx="550">
                  <c:v>297</c:v>
                </c:pt>
                <c:pt idx="551">
                  <c:v>295</c:v>
                </c:pt>
                <c:pt idx="552">
                  <c:v>294</c:v>
                </c:pt>
                <c:pt idx="553">
                  <c:v>293</c:v>
                </c:pt>
                <c:pt idx="554">
                  <c:v>293</c:v>
                </c:pt>
                <c:pt idx="555">
                  <c:v>292</c:v>
                </c:pt>
                <c:pt idx="556">
                  <c:v>291</c:v>
                </c:pt>
                <c:pt idx="557">
                  <c:v>290</c:v>
                </c:pt>
                <c:pt idx="558">
                  <c:v>291</c:v>
                </c:pt>
                <c:pt idx="559">
                  <c:v>290</c:v>
                </c:pt>
                <c:pt idx="560">
                  <c:v>291</c:v>
                </c:pt>
                <c:pt idx="561">
                  <c:v>290</c:v>
                </c:pt>
                <c:pt idx="562">
                  <c:v>289</c:v>
                </c:pt>
                <c:pt idx="563">
                  <c:v>288</c:v>
                </c:pt>
                <c:pt idx="564">
                  <c:v>287</c:v>
                </c:pt>
                <c:pt idx="565">
                  <c:v>286</c:v>
                </c:pt>
                <c:pt idx="566">
                  <c:v>286</c:v>
                </c:pt>
                <c:pt idx="567">
                  <c:v>286</c:v>
                </c:pt>
                <c:pt idx="568">
                  <c:v>284</c:v>
                </c:pt>
                <c:pt idx="569">
                  <c:v>282</c:v>
                </c:pt>
                <c:pt idx="570">
                  <c:v>281</c:v>
                </c:pt>
                <c:pt idx="571">
                  <c:v>280</c:v>
                </c:pt>
                <c:pt idx="572">
                  <c:v>279</c:v>
                </c:pt>
                <c:pt idx="573">
                  <c:v>276</c:v>
                </c:pt>
                <c:pt idx="574">
                  <c:v>275</c:v>
                </c:pt>
                <c:pt idx="575">
                  <c:v>274</c:v>
                </c:pt>
                <c:pt idx="576">
                  <c:v>272</c:v>
                </c:pt>
                <c:pt idx="577">
                  <c:v>270</c:v>
                </c:pt>
                <c:pt idx="578">
                  <c:v>266</c:v>
                </c:pt>
                <c:pt idx="579">
                  <c:v>266</c:v>
                </c:pt>
                <c:pt idx="580">
                  <c:v>265</c:v>
                </c:pt>
                <c:pt idx="581">
                  <c:v>264</c:v>
                </c:pt>
                <c:pt idx="582">
                  <c:v>262</c:v>
                </c:pt>
                <c:pt idx="583">
                  <c:v>261</c:v>
                </c:pt>
                <c:pt idx="584">
                  <c:v>260</c:v>
                </c:pt>
                <c:pt idx="585">
                  <c:v>259</c:v>
                </c:pt>
                <c:pt idx="586">
                  <c:v>257</c:v>
                </c:pt>
                <c:pt idx="587">
                  <c:v>256</c:v>
                </c:pt>
                <c:pt idx="588">
                  <c:v>257</c:v>
                </c:pt>
                <c:pt idx="589">
                  <c:v>256</c:v>
                </c:pt>
                <c:pt idx="590">
                  <c:v>255</c:v>
                </c:pt>
                <c:pt idx="591">
                  <c:v>253</c:v>
                </c:pt>
                <c:pt idx="592">
                  <c:v>253</c:v>
                </c:pt>
                <c:pt idx="593">
                  <c:v>252</c:v>
                </c:pt>
                <c:pt idx="594">
                  <c:v>251</c:v>
                </c:pt>
                <c:pt idx="595">
                  <c:v>249</c:v>
                </c:pt>
                <c:pt idx="596">
                  <c:v>248</c:v>
                </c:pt>
                <c:pt idx="597">
                  <c:v>248</c:v>
                </c:pt>
                <c:pt idx="598">
                  <c:v>248</c:v>
                </c:pt>
                <c:pt idx="599">
                  <c:v>245</c:v>
                </c:pt>
              </c:numCache>
            </c:numRef>
          </c:yVal>
          <c:smooth val="1"/>
        </c:ser>
        <c:axId val="60370304"/>
        <c:axId val="60397056"/>
      </c:scatterChart>
      <c:valAx>
        <c:axId val="60370304"/>
        <c:scaling>
          <c:orientation val="minMax"/>
          <c:max val="2.5"/>
          <c:min val="0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 smtClean="0"/>
                  <a:t>[cm</a:t>
                </a:r>
                <a:r>
                  <a:rPr lang="en-US" sz="1400" b="1" dirty="0"/>
                  <a:t>]</a:t>
                </a:r>
                <a:endParaRPr lang="ja-JP" sz="1400" b="1" dirty="0"/>
              </a:p>
            </c:rich>
          </c:tx>
          <c:layout>
            <c:manualLayout>
              <c:xMode val="edge"/>
              <c:yMode val="edge"/>
              <c:x val="0.87553981434185946"/>
              <c:y val="0.9015761366021058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60397056"/>
        <c:crosses val="autoZero"/>
        <c:crossBetween val="midCat"/>
      </c:valAx>
      <c:valAx>
        <c:axId val="60397056"/>
        <c:scaling>
          <c:orientation val="minMax"/>
          <c:max val="12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ja-JP" altLang="en-US" sz="1800" b="1" dirty="0" smtClean="0">
                    <a:latin typeface="HGPｺﾞｼｯｸM" pitchFamily="50" charset="-128"/>
                    <a:ea typeface="HGPｺﾞｼｯｸM" pitchFamily="50" charset="-128"/>
                  </a:rPr>
                  <a:t>輝度値</a:t>
                </a:r>
                <a:endParaRPr lang="en-US" sz="1800" b="1" dirty="0">
                  <a:latin typeface="HGPｺﾞｼｯｸM" pitchFamily="50" charset="-128"/>
                  <a:ea typeface="HGPｺﾞｼｯｸM" pitchFamily="50" charset="-128"/>
                </a:endParaRPr>
              </a:p>
            </c:rich>
          </c:tx>
          <c:layout>
            <c:manualLayout>
              <c:xMode val="edge"/>
              <c:yMode val="edge"/>
              <c:x val="7.4992243137023185E-2"/>
              <c:y val="0.346441444777740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60370304"/>
        <c:crosses val="autoZero"/>
        <c:crossBetween val="midCat"/>
      </c:valAx>
    </c:plotArea>
    <c:plotVisOnly val="1"/>
    <c:dispBlanksAs val="gap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ja-JP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4995394030293038"/>
          <c:y val="7.9178303011700549E-2"/>
          <c:w val="0.76752745065363415"/>
          <c:h val="0.68248444062246949"/>
        </c:manualLayout>
      </c:layout>
      <c:scatterChart>
        <c:scatterStyle val="smoothMarker"/>
        <c:ser>
          <c:idx val="9"/>
          <c:order val="0"/>
          <c:tx>
            <c:v>i=9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mount_bigave2!$AQ$3:$AQ$602</c:f>
              <c:numCache>
                <c:formatCode>General</c:formatCode>
                <c:ptCount val="600"/>
                <c:pt idx="0">
                  <c:v>9958</c:v>
                </c:pt>
                <c:pt idx="1">
                  <c:v>9869</c:v>
                </c:pt>
                <c:pt idx="2">
                  <c:v>9788</c:v>
                </c:pt>
                <c:pt idx="3">
                  <c:v>9716</c:v>
                </c:pt>
                <c:pt idx="4">
                  <c:v>9685</c:v>
                </c:pt>
                <c:pt idx="5">
                  <c:v>9683</c:v>
                </c:pt>
                <c:pt idx="6">
                  <c:v>9646</c:v>
                </c:pt>
                <c:pt idx="7">
                  <c:v>9591</c:v>
                </c:pt>
                <c:pt idx="8">
                  <c:v>9504</c:v>
                </c:pt>
                <c:pt idx="9">
                  <c:v>9404</c:v>
                </c:pt>
                <c:pt idx="10">
                  <c:v>9265</c:v>
                </c:pt>
                <c:pt idx="11">
                  <c:v>9164</c:v>
                </c:pt>
                <c:pt idx="12">
                  <c:v>9092</c:v>
                </c:pt>
                <c:pt idx="13">
                  <c:v>8998</c:v>
                </c:pt>
                <c:pt idx="14">
                  <c:v>8896</c:v>
                </c:pt>
                <c:pt idx="15">
                  <c:v>8782</c:v>
                </c:pt>
                <c:pt idx="16">
                  <c:v>8655</c:v>
                </c:pt>
                <c:pt idx="17">
                  <c:v>8555</c:v>
                </c:pt>
                <c:pt idx="18">
                  <c:v>8502</c:v>
                </c:pt>
                <c:pt idx="19">
                  <c:v>8467</c:v>
                </c:pt>
                <c:pt idx="20">
                  <c:v>8451</c:v>
                </c:pt>
                <c:pt idx="21">
                  <c:v>8443</c:v>
                </c:pt>
                <c:pt idx="22">
                  <c:v>8420</c:v>
                </c:pt>
                <c:pt idx="23">
                  <c:v>8379</c:v>
                </c:pt>
                <c:pt idx="24">
                  <c:v>8373</c:v>
                </c:pt>
                <c:pt idx="25">
                  <c:v>8392</c:v>
                </c:pt>
                <c:pt idx="26">
                  <c:v>8400</c:v>
                </c:pt>
                <c:pt idx="27">
                  <c:v>8370</c:v>
                </c:pt>
                <c:pt idx="28">
                  <c:v>8308</c:v>
                </c:pt>
                <c:pt idx="29">
                  <c:v>8239</c:v>
                </c:pt>
                <c:pt idx="30">
                  <c:v>8190</c:v>
                </c:pt>
                <c:pt idx="31">
                  <c:v>8130</c:v>
                </c:pt>
                <c:pt idx="32">
                  <c:v>8075</c:v>
                </c:pt>
                <c:pt idx="33">
                  <c:v>8014</c:v>
                </c:pt>
                <c:pt idx="34">
                  <c:v>7959</c:v>
                </c:pt>
                <c:pt idx="35">
                  <c:v>7894</c:v>
                </c:pt>
                <c:pt idx="36">
                  <c:v>7799</c:v>
                </c:pt>
                <c:pt idx="37">
                  <c:v>7688</c:v>
                </c:pt>
                <c:pt idx="38">
                  <c:v>7595</c:v>
                </c:pt>
                <c:pt idx="39">
                  <c:v>7535</c:v>
                </c:pt>
                <c:pt idx="40">
                  <c:v>7478</c:v>
                </c:pt>
                <c:pt idx="41">
                  <c:v>7405</c:v>
                </c:pt>
                <c:pt idx="42">
                  <c:v>7343</c:v>
                </c:pt>
                <c:pt idx="43">
                  <c:v>7277</c:v>
                </c:pt>
                <c:pt idx="44">
                  <c:v>7206</c:v>
                </c:pt>
                <c:pt idx="45">
                  <c:v>7126</c:v>
                </c:pt>
                <c:pt idx="46">
                  <c:v>7048</c:v>
                </c:pt>
                <c:pt idx="47">
                  <c:v>6994</c:v>
                </c:pt>
                <c:pt idx="48">
                  <c:v>6943</c:v>
                </c:pt>
                <c:pt idx="49">
                  <c:v>6896</c:v>
                </c:pt>
                <c:pt idx="50">
                  <c:v>6853</c:v>
                </c:pt>
                <c:pt idx="51">
                  <c:v>6815</c:v>
                </c:pt>
                <c:pt idx="52">
                  <c:v>6770</c:v>
                </c:pt>
                <c:pt idx="53">
                  <c:v>6702</c:v>
                </c:pt>
                <c:pt idx="54">
                  <c:v>6634</c:v>
                </c:pt>
                <c:pt idx="55">
                  <c:v>6587</c:v>
                </c:pt>
                <c:pt idx="56">
                  <c:v>6547</c:v>
                </c:pt>
                <c:pt idx="57">
                  <c:v>6494</c:v>
                </c:pt>
                <c:pt idx="58">
                  <c:v>6414</c:v>
                </c:pt>
                <c:pt idx="59">
                  <c:v>6352</c:v>
                </c:pt>
                <c:pt idx="60">
                  <c:v>6299</c:v>
                </c:pt>
                <c:pt idx="61">
                  <c:v>6231</c:v>
                </c:pt>
                <c:pt idx="62">
                  <c:v>6157</c:v>
                </c:pt>
                <c:pt idx="63">
                  <c:v>6096</c:v>
                </c:pt>
                <c:pt idx="64">
                  <c:v>6051</c:v>
                </c:pt>
                <c:pt idx="65">
                  <c:v>6012</c:v>
                </c:pt>
                <c:pt idx="66">
                  <c:v>5969</c:v>
                </c:pt>
                <c:pt idx="67">
                  <c:v>5921</c:v>
                </c:pt>
                <c:pt idx="68">
                  <c:v>5873</c:v>
                </c:pt>
                <c:pt idx="69">
                  <c:v>5853</c:v>
                </c:pt>
                <c:pt idx="70">
                  <c:v>5839</c:v>
                </c:pt>
                <c:pt idx="71">
                  <c:v>5823</c:v>
                </c:pt>
                <c:pt idx="72">
                  <c:v>5816</c:v>
                </c:pt>
                <c:pt idx="73">
                  <c:v>5806</c:v>
                </c:pt>
                <c:pt idx="74">
                  <c:v>5771</c:v>
                </c:pt>
                <c:pt idx="75">
                  <c:v>5725</c:v>
                </c:pt>
                <c:pt idx="76">
                  <c:v>5676</c:v>
                </c:pt>
                <c:pt idx="77">
                  <c:v>5626</c:v>
                </c:pt>
                <c:pt idx="78">
                  <c:v>5573</c:v>
                </c:pt>
                <c:pt idx="79">
                  <c:v>5533</c:v>
                </c:pt>
                <c:pt idx="80">
                  <c:v>5490</c:v>
                </c:pt>
                <c:pt idx="81">
                  <c:v>5449</c:v>
                </c:pt>
                <c:pt idx="82">
                  <c:v>5394</c:v>
                </c:pt>
                <c:pt idx="83">
                  <c:v>5312</c:v>
                </c:pt>
                <c:pt idx="84">
                  <c:v>5212</c:v>
                </c:pt>
                <c:pt idx="85">
                  <c:v>5119</c:v>
                </c:pt>
                <c:pt idx="86">
                  <c:v>5038</c:v>
                </c:pt>
                <c:pt idx="87">
                  <c:v>4979</c:v>
                </c:pt>
                <c:pt idx="88">
                  <c:v>4940</c:v>
                </c:pt>
                <c:pt idx="89">
                  <c:v>4915</c:v>
                </c:pt>
                <c:pt idx="90">
                  <c:v>4880</c:v>
                </c:pt>
                <c:pt idx="91">
                  <c:v>4838</c:v>
                </c:pt>
                <c:pt idx="92">
                  <c:v>4780</c:v>
                </c:pt>
                <c:pt idx="93">
                  <c:v>4715</c:v>
                </c:pt>
                <c:pt idx="94">
                  <c:v>4665</c:v>
                </c:pt>
                <c:pt idx="95">
                  <c:v>4638</c:v>
                </c:pt>
                <c:pt idx="96">
                  <c:v>4617</c:v>
                </c:pt>
                <c:pt idx="97">
                  <c:v>4594</c:v>
                </c:pt>
                <c:pt idx="98">
                  <c:v>4553</c:v>
                </c:pt>
                <c:pt idx="99">
                  <c:v>4496</c:v>
                </c:pt>
                <c:pt idx="100">
                  <c:v>4448</c:v>
                </c:pt>
                <c:pt idx="101">
                  <c:v>4415</c:v>
                </c:pt>
                <c:pt idx="102">
                  <c:v>4379</c:v>
                </c:pt>
                <c:pt idx="103">
                  <c:v>4344</c:v>
                </c:pt>
                <c:pt idx="104">
                  <c:v>4314</c:v>
                </c:pt>
                <c:pt idx="105">
                  <c:v>4295</c:v>
                </c:pt>
                <c:pt idx="106">
                  <c:v>4266</c:v>
                </c:pt>
                <c:pt idx="107">
                  <c:v>4239</c:v>
                </c:pt>
                <c:pt idx="108">
                  <c:v>4218</c:v>
                </c:pt>
                <c:pt idx="109">
                  <c:v>4193</c:v>
                </c:pt>
                <c:pt idx="110">
                  <c:v>4158</c:v>
                </c:pt>
                <c:pt idx="111">
                  <c:v>4102</c:v>
                </c:pt>
                <c:pt idx="112">
                  <c:v>4042</c:v>
                </c:pt>
                <c:pt idx="113">
                  <c:v>4000</c:v>
                </c:pt>
                <c:pt idx="114">
                  <c:v>3965</c:v>
                </c:pt>
                <c:pt idx="115">
                  <c:v>3935</c:v>
                </c:pt>
                <c:pt idx="116">
                  <c:v>3892</c:v>
                </c:pt>
                <c:pt idx="117">
                  <c:v>3846</c:v>
                </c:pt>
                <c:pt idx="118">
                  <c:v>3793</c:v>
                </c:pt>
                <c:pt idx="119">
                  <c:v>3750</c:v>
                </c:pt>
                <c:pt idx="120">
                  <c:v>3716</c:v>
                </c:pt>
                <c:pt idx="121">
                  <c:v>3688</c:v>
                </c:pt>
                <c:pt idx="122">
                  <c:v>3662</c:v>
                </c:pt>
                <c:pt idx="123">
                  <c:v>3630</c:v>
                </c:pt>
                <c:pt idx="124">
                  <c:v>3600</c:v>
                </c:pt>
                <c:pt idx="125">
                  <c:v>3570</c:v>
                </c:pt>
                <c:pt idx="126">
                  <c:v>3538</c:v>
                </c:pt>
                <c:pt idx="127">
                  <c:v>3509</c:v>
                </c:pt>
                <c:pt idx="128">
                  <c:v>3486</c:v>
                </c:pt>
                <c:pt idx="129">
                  <c:v>3474</c:v>
                </c:pt>
                <c:pt idx="130">
                  <c:v>3449</c:v>
                </c:pt>
                <c:pt idx="131">
                  <c:v>3424</c:v>
                </c:pt>
                <c:pt idx="132">
                  <c:v>3401</c:v>
                </c:pt>
                <c:pt idx="133">
                  <c:v>3375</c:v>
                </c:pt>
                <c:pt idx="134">
                  <c:v>3355</c:v>
                </c:pt>
                <c:pt idx="135">
                  <c:v>3329</c:v>
                </c:pt>
                <c:pt idx="136">
                  <c:v>3307</c:v>
                </c:pt>
                <c:pt idx="137">
                  <c:v>3289</c:v>
                </c:pt>
                <c:pt idx="138">
                  <c:v>3265</c:v>
                </c:pt>
                <c:pt idx="139">
                  <c:v>3234</c:v>
                </c:pt>
                <c:pt idx="140">
                  <c:v>3201</c:v>
                </c:pt>
                <c:pt idx="141">
                  <c:v>3174</c:v>
                </c:pt>
                <c:pt idx="142">
                  <c:v>3145</c:v>
                </c:pt>
                <c:pt idx="143">
                  <c:v>3108</c:v>
                </c:pt>
                <c:pt idx="144">
                  <c:v>3071</c:v>
                </c:pt>
                <c:pt idx="145">
                  <c:v>3039</c:v>
                </c:pt>
                <c:pt idx="146">
                  <c:v>3006</c:v>
                </c:pt>
                <c:pt idx="147">
                  <c:v>2979</c:v>
                </c:pt>
                <c:pt idx="148">
                  <c:v>2955</c:v>
                </c:pt>
                <c:pt idx="149">
                  <c:v>2945</c:v>
                </c:pt>
                <c:pt idx="150">
                  <c:v>2942</c:v>
                </c:pt>
                <c:pt idx="151">
                  <c:v>2934</c:v>
                </c:pt>
                <c:pt idx="152">
                  <c:v>2914</c:v>
                </c:pt>
                <c:pt idx="153">
                  <c:v>2884</c:v>
                </c:pt>
                <c:pt idx="154">
                  <c:v>2858</c:v>
                </c:pt>
                <c:pt idx="155">
                  <c:v>2837</c:v>
                </c:pt>
                <c:pt idx="156">
                  <c:v>2812</c:v>
                </c:pt>
                <c:pt idx="157">
                  <c:v>2784</c:v>
                </c:pt>
                <c:pt idx="158">
                  <c:v>2743</c:v>
                </c:pt>
                <c:pt idx="159">
                  <c:v>2701</c:v>
                </c:pt>
                <c:pt idx="160">
                  <c:v>2651</c:v>
                </c:pt>
                <c:pt idx="161">
                  <c:v>2605</c:v>
                </c:pt>
                <c:pt idx="162">
                  <c:v>2571</c:v>
                </c:pt>
                <c:pt idx="163">
                  <c:v>2541</c:v>
                </c:pt>
                <c:pt idx="164">
                  <c:v>2517</c:v>
                </c:pt>
                <c:pt idx="165">
                  <c:v>2488</c:v>
                </c:pt>
                <c:pt idx="166">
                  <c:v>2464</c:v>
                </c:pt>
                <c:pt idx="167">
                  <c:v>2439</c:v>
                </c:pt>
                <c:pt idx="168">
                  <c:v>2416</c:v>
                </c:pt>
                <c:pt idx="169">
                  <c:v>2393</c:v>
                </c:pt>
                <c:pt idx="170">
                  <c:v>2371</c:v>
                </c:pt>
                <c:pt idx="171">
                  <c:v>2348</c:v>
                </c:pt>
                <c:pt idx="172">
                  <c:v>2313</c:v>
                </c:pt>
                <c:pt idx="173">
                  <c:v>2271</c:v>
                </c:pt>
                <c:pt idx="174">
                  <c:v>2234</c:v>
                </c:pt>
                <c:pt idx="175">
                  <c:v>2200</c:v>
                </c:pt>
                <c:pt idx="176">
                  <c:v>2176</c:v>
                </c:pt>
                <c:pt idx="177">
                  <c:v>2155</c:v>
                </c:pt>
                <c:pt idx="178">
                  <c:v>2128</c:v>
                </c:pt>
                <c:pt idx="179">
                  <c:v>2095</c:v>
                </c:pt>
                <c:pt idx="180">
                  <c:v>2064</c:v>
                </c:pt>
                <c:pt idx="181">
                  <c:v>2036</c:v>
                </c:pt>
                <c:pt idx="182">
                  <c:v>2017</c:v>
                </c:pt>
                <c:pt idx="183">
                  <c:v>2011</c:v>
                </c:pt>
                <c:pt idx="184">
                  <c:v>2010</c:v>
                </c:pt>
                <c:pt idx="185">
                  <c:v>2005</c:v>
                </c:pt>
                <c:pt idx="186">
                  <c:v>1997</c:v>
                </c:pt>
                <c:pt idx="187">
                  <c:v>1984</c:v>
                </c:pt>
                <c:pt idx="188">
                  <c:v>1967</c:v>
                </c:pt>
                <c:pt idx="189">
                  <c:v>1946</c:v>
                </c:pt>
                <c:pt idx="190">
                  <c:v>1930</c:v>
                </c:pt>
                <c:pt idx="191">
                  <c:v>1914</c:v>
                </c:pt>
                <c:pt idx="192">
                  <c:v>1889</c:v>
                </c:pt>
                <c:pt idx="193">
                  <c:v>1863</c:v>
                </c:pt>
                <c:pt idx="194">
                  <c:v>1839</c:v>
                </c:pt>
                <c:pt idx="195">
                  <c:v>1813</c:v>
                </c:pt>
                <c:pt idx="196">
                  <c:v>1790</c:v>
                </c:pt>
                <c:pt idx="197">
                  <c:v>1766</c:v>
                </c:pt>
                <c:pt idx="198">
                  <c:v>1741</c:v>
                </c:pt>
                <c:pt idx="199">
                  <c:v>1715</c:v>
                </c:pt>
                <c:pt idx="200">
                  <c:v>1695</c:v>
                </c:pt>
                <c:pt idx="201">
                  <c:v>1674</c:v>
                </c:pt>
                <c:pt idx="202">
                  <c:v>1656</c:v>
                </c:pt>
                <c:pt idx="203">
                  <c:v>1644</c:v>
                </c:pt>
                <c:pt idx="204">
                  <c:v>1632</c:v>
                </c:pt>
                <c:pt idx="205">
                  <c:v>1616</c:v>
                </c:pt>
                <c:pt idx="206">
                  <c:v>1598</c:v>
                </c:pt>
                <c:pt idx="207">
                  <c:v>1578</c:v>
                </c:pt>
                <c:pt idx="208">
                  <c:v>1562</c:v>
                </c:pt>
                <c:pt idx="209">
                  <c:v>1548</c:v>
                </c:pt>
                <c:pt idx="210">
                  <c:v>1535</c:v>
                </c:pt>
                <c:pt idx="211">
                  <c:v>1521</c:v>
                </c:pt>
                <c:pt idx="212">
                  <c:v>1509</c:v>
                </c:pt>
                <c:pt idx="213">
                  <c:v>1494</c:v>
                </c:pt>
                <c:pt idx="214">
                  <c:v>1476</c:v>
                </c:pt>
                <c:pt idx="215">
                  <c:v>1460</c:v>
                </c:pt>
                <c:pt idx="216">
                  <c:v>1447</c:v>
                </c:pt>
                <c:pt idx="217">
                  <c:v>1432</c:v>
                </c:pt>
                <c:pt idx="218">
                  <c:v>1414</c:v>
                </c:pt>
                <c:pt idx="219">
                  <c:v>1396</c:v>
                </c:pt>
                <c:pt idx="220">
                  <c:v>1380</c:v>
                </c:pt>
                <c:pt idx="221">
                  <c:v>1366</c:v>
                </c:pt>
                <c:pt idx="222">
                  <c:v>1363</c:v>
                </c:pt>
                <c:pt idx="223">
                  <c:v>1374</c:v>
                </c:pt>
                <c:pt idx="224">
                  <c:v>1390</c:v>
                </c:pt>
                <c:pt idx="225">
                  <c:v>1410</c:v>
                </c:pt>
                <c:pt idx="226">
                  <c:v>1423</c:v>
                </c:pt>
                <c:pt idx="227">
                  <c:v>1433</c:v>
                </c:pt>
                <c:pt idx="228">
                  <c:v>1447</c:v>
                </c:pt>
                <c:pt idx="229">
                  <c:v>1461</c:v>
                </c:pt>
                <c:pt idx="230">
                  <c:v>1480</c:v>
                </c:pt>
                <c:pt idx="231">
                  <c:v>1499</c:v>
                </c:pt>
                <c:pt idx="232">
                  <c:v>1510</c:v>
                </c:pt>
                <c:pt idx="233">
                  <c:v>1513</c:v>
                </c:pt>
                <c:pt idx="234">
                  <c:v>1503</c:v>
                </c:pt>
                <c:pt idx="235">
                  <c:v>1486</c:v>
                </c:pt>
                <c:pt idx="236">
                  <c:v>1472</c:v>
                </c:pt>
                <c:pt idx="237">
                  <c:v>1459</c:v>
                </c:pt>
                <c:pt idx="238">
                  <c:v>1446</c:v>
                </c:pt>
                <c:pt idx="239">
                  <c:v>1430</c:v>
                </c:pt>
                <c:pt idx="240">
                  <c:v>1413</c:v>
                </c:pt>
                <c:pt idx="241">
                  <c:v>1394</c:v>
                </c:pt>
                <c:pt idx="242">
                  <c:v>1373</c:v>
                </c:pt>
                <c:pt idx="243">
                  <c:v>1356</c:v>
                </c:pt>
                <c:pt idx="244">
                  <c:v>1339</c:v>
                </c:pt>
                <c:pt idx="245">
                  <c:v>1321</c:v>
                </c:pt>
                <c:pt idx="246">
                  <c:v>1308</c:v>
                </c:pt>
                <c:pt idx="247">
                  <c:v>1293</c:v>
                </c:pt>
                <c:pt idx="248">
                  <c:v>1283</c:v>
                </c:pt>
                <c:pt idx="249">
                  <c:v>1274</c:v>
                </c:pt>
                <c:pt idx="250">
                  <c:v>1261</c:v>
                </c:pt>
                <c:pt idx="251">
                  <c:v>1253</c:v>
                </c:pt>
                <c:pt idx="252">
                  <c:v>1245</c:v>
                </c:pt>
                <c:pt idx="253">
                  <c:v>1239</c:v>
                </c:pt>
                <c:pt idx="254">
                  <c:v>1236</c:v>
                </c:pt>
                <c:pt idx="255">
                  <c:v>1234</c:v>
                </c:pt>
                <c:pt idx="256">
                  <c:v>1233</c:v>
                </c:pt>
                <c:pt idx="257">
                  <c:v>1228</c:v>
                </c:pt>
                <c:pt idx="258">
                  <c:v>1226</c:v>
                </c:pt>
                <c:pt idx="259">
                  <c:v>1224</c:v>
                </c:pt>
                <c:pt idx="260">
                  <c:v>1221</c:v>
                </c:pt>
                <c:pt idx="261">
                  <c:v>1220</c:v>
                </c:pt>
                <c:pt idx="262">
                  <c:v>1219</c:v>
                </c:pt>
                <c:pt idx="263">
                  <c:v>1219</c:v>
                </c:pt>
                <c:pt idx="264">
                  <c:v>1215</c:v>
                </c:pt>
                <c:pt idx="265">
                  <c:v>1211</c:v>
                </c:pt>
                <c:pt idx="266">
                  <c:v>1204</c:v>
                </c:pt>
                <c:pt idx="267">
                  <c:v>1196</c:v>
                </c:pt>
                <c:pt idx="268">
                  <c:v>1192</c:v>
                </c:pt>
                <c:pt idx="269">
                  <c:v>1185</c:v>
                </c:pt>
                <c:pt idx="270">
                  <c:v>1176</c:v>
                </c:pt>
                <c:pt idx="271">
                  <c:v>1167</c:v>
                </c:pt>
                <c:pt idx="272">
                  <c:v>1164</c:v>
                </c:pt>
                <c:pt idx="273">
                  <c:v>1168</c:v>
                </c:pt>
                <c:pt idx="274">
                  <c:v>1169</c:v>
                </c:pt>
                <c:pt idx="275">
                  <c:v>1171</c:v>
                </c:pt>
                <c:pt idx="276">
                  <c:v>1168</c:v>
                </c:pt>
                <c:pt idx="277">
                  <c:v>1163</c:v>
                </c:pt>
                <c:pt idx="278">
                  <c:v>1160</c:v>
                </c:pt>
                <c:pt idx="279">
                  <c:v>1157</c:v>
                </c:pt>
                <c:pt idx="280">
                  <c:v>1151</c:v>
                </c:pt>
                <c:pt idx="281">
                  <c:v>1144</c:v>
                </c:pt>
                <c:pt idx="282">
                  <c:v>1139</c:v>
                </c:pt>
                <c:pt idx="283">
                  <c:v>1130</c:v>
                </c:pt>
                <c:pt idx="284">
                  <c:v>1112</c:v>
                </c:pt>
                <c:pt idx="285">
                  <c:v>1097</c:v>
                </c:pt>
                <c:pt idx="286">
                  <c:v>1087</c:v>
                </c:pt>
                <c:pt idx="287">
                  <c:v>1080</c:v>
                </c:pt>
                <c:pt idx="288">
                  <c:v>1076</c:v>
                </c:pt>
                <c:pt idx="289">
                  <c:v>1073</c:v>
                </c:pt>
                <c:pt idx="290">
                  <c:v>1068</c:v>
                </c:pt>
                <c:pt idx="291">
                  <c:v>1067</c:v>
                </c:pt>
                <c:pt idx="292">
                  <c:v>1068</c:v>
                </c:pt>
                <c:pt idx="293">
                  <c:v>1068</c:v>
                </c:pt>
                <c:pt idx="294">
                  <c:v>1070</c:v>
                </c:pt>
                <c:pt idx="295">
                  <c:v>1071</c:v>
                </c:pt>
                <c:pt idx="296">
                  <c:v>1065</c:v>
                </c:pt>
                <c:pt idx="297">
                  <c:v>1054</c:v>
                </c:pt>
                <c:pt idx="298">
                  <c:v>1044</c:v>
                </c:pt>
                <c:pt idx="299">
                  <c:v>1034</c:v>
                </c:pt>
                <c:pt idx="300">
                  <c:v>1026</c:v>
                </c:pt>
                <c:pt idx="301">
                  <c:v>1019</c:v>
                </c:pt>
                <c:pt idx="302">
                  <c:v>1013</c:v>
                </c:pt>
                <c:pt idx="303">
                  <c:v>1009</c:v>
                </c:pt>
                <c:pt idx="304">
                  <c:v>1005</c:v>
                </c:pt>
                <c:pt idx="305">
                  <c:v>996</c:v>
                </c:pt>
                <c:pt idx="306">
                  <c:v>992</c:v>
                </c:pt>
                <c:pt idx="307">
                  <c:v>991</c:v>
                </c:pt>
                <c:pt idx="308">
                  <c:v>993</c:v>
                </c:pt>
                <c:pt idx="309">
                  <c:v>995</c:v>
                </c:pt>
                <c:pt idx="310">
                  <c:v>997</c:v>
                </c:pt>
                <c:pt idx="311">
                  <c:v>998</c:v>
                </c:pt>
                <c:pt idx="312">
                  <c:v>997</c:v>
                </c:pt>
                <c:pt idx="313">
                  <c:v>993</c:v>
                </c:pt>
                <c:pt idx="314">
                  <c:v>983</c:v>
                </c:pt>
                <c:pt idx="315">
                  <c:v>973</c:v>
                </c:pt>
                <c:pt idx="316">
                  <c:v>971</c:v>
                </c:pt>
                <c:pt idx="317">
                  <c:v>965</c:v>
                </c:pt>
                <c:pt idx="318">
                  <c:v>959</c:v>
                </c:pt>
                <c:pt idx="319">
                  <c:v>952</c:v>
                </c:pt>
                <c:pt idx="320">
                  <c:v>945</c:v>
                </c:pt>
                <c:pt idx="321">
                  <c:v>938</c:v>
                </c:pt>
                <c:pt idx="322">
                  <c:v>929</c:v>
                </c:pt>
                <c:pt idx="323">
                  <c:v>920</c:v>
                </c:pt>
                <c:pt idx="324">
                  <c:v>914</c:v>
                </c:pt>
                <c:pt idx="325">
                  <c:v>913</c:v>
                </c:pt>
                <c:pt idx="326">
                  <c:v>909</c:v>
                </c:pt>
                <c:pt idx="327">
                  <c:v>903</c:v>
                </c:pt>
                <c:pt idx="328">
                  <c:v>895</c:v>
                </c:pt>
                <c:pt idx="329">
                  <c:v>889</c:v>
                </c:pt>
                <c:pt idx="330">
                  <c:v>881</c:v>
                </c:pt>
                <c:pt idx="331">
                  <c:v>873</c:v>
                </c:pt>
                <c:pt idx="332">
                  <c:v>865</c:v>
                </c:pt>
                <c:pt idx="333">
                  <c:v>860</c:v>
                </c:pt>
                <c:pt idx="334">
                  <c:v>861</c:v>
                </c:pt>
                <c:pt idx="335">
                  <c:v>858</c:v>
                </c:pt>
                <c:pt idx="336">
                  <c:v>854</c:v>
                </c:pt>
                <c:pt idx="337">
                  <c:v>850</c:v>
                </c:pt>
                <c:pt idx="338">
                  <c:v>845</c:v>
                </c:pt>
                <c:pt idx="339">
                  <c:v>844</c:v>
                </c:pt>
                <c:pt idx="340">
                  <c:v>840</c:v>
                </c:pt>
                <c:pt idx="341">
                  <c:v>839</c:v>
                </c:pt>
                <c:pt idx="342">
                  <c:v>837</c:v>
                </c:pt>
                <c:pt idx="343">
                  <c:v>838</c:v>
                </c:pt>
                <c:pt idx="344">
                  <c:v>837</c:v>
                </c:pt>
                <c:pt idx="345">
                  <c:v>829</c:v>
                </c:pt>
                <c:pt idx="346">
                  <c:v>821</c:v>
                </c:pt>
                <c:pt idx="347">
                  <c:v>814</c:v>
                </c:pt>
                <c:pt idx="348">
                  <c:v>806</c:v>
                </c:pt>
                <c:pt idx="349">
                  <c:v>794</c:v>
                </c:pt>
                <c:pt idx="350">
                  <c:v>787</c:v>
                </c:pt>
                <c:pt idx="351">
                  <c:v>782</c:v>
                </c:pt>
                <c:pt idx="352">
                  <c:v>778</c:v>
                </c:pt>
                <c:pt idx="353">
                  <c:v>774</c:v>
                </c:pt>
                <c:pt idx="354">
                  <c:v>766</c:v>
                </c:pt>
                <c:pt idx="355">
                  <c:v>756</c:v>
                </c:pt>
                <c:pt idx="356">
                  <c:v>750</c:v>
                </c:pt>
                <c:pt idx="357">
                  <c:v>748</c:v>
                </c:pt>
                <c:pt idx="358">
                  <c:v>743</c:v>
                </c:pt>
                <c:pt idx="359">
                  <c:v>737</c:v>
                </c:pt>
                <c:pt idx="360">
                  <c:v>735</c:v>
                </c:pt>
                <c:pt idx="361">
                  <c:v>731</c:v>
                </c:pt>
                <c:pt idx="362">
                  <c:v>731</c:v>
                </c:pt>
                <c:pt idx="363">
                  <c:v>725</c:v>
                </c:pt>
                <c:pt idx="364">
                  <c:v>717</c:v>
                </c:pt>
                <c:pt idx="365">
                  <c:v>713</c:v>
                </c:pt>
                <c:pt idx="366">
                  <c:v>710</c:v>
                </c:pt>
                <c:pt idx="367">
                  <c:v>705</c:v>
                </c:pt>
                <c:pt idx="368">
                  <c:v>698</c:v>
                </c:pt>
                <c:pt idx="369">
                  <c:v>694</c:v>
                </c:pt>
                <c:pt idx="370">
                  <c:v>691</c:v>
                </c:pt>
                <c:pt idx="371">
                  <c:v>687</c:v>
                </c:pt>
                <c:pt idx="372">
                  <c:v>679</c:v>
                </c:pt>
                <c:pt idx="373">
                  <c:v>668</c:v>
                </c:pt>
                <c:pt idx="374">
                  <c:v>660</c:v>
                </c:pt>
                <c:pt idx="375">
                  <c:v>657</c:v>
                </c:pt>
                <c:pt idx="376">
                  <c:v>655</c:v>
                </c:pt>
                <c:pt idx="377">
                  <c:v>651</c:v>
                </c:pt>
                <c:pt idx="378">
                  <c:v>650</c:v>
                </c:pt>
                <c:pt idx="379">
                  <c:v>648</c:v>
                </c:pt>
                <c:pt idx="380">
                  <c:v>645</c:v>
                </c:pt>
                <c:pt idx="381">
                  <c:v>644</c:v>
                </c:pt>
                <c:pt idx="382">
                  <c:v>644</c:v>
                </c:pt>
                <c:pt idx="383">
                  <c:v>646</c:v>
                </c:pt>
                <c:pt idx="384">
                  <c:v>646</c:v>
                </c:pt>
                <c:pt idx="385">
                  <c:v>646</c:v>
                </c:pt>
                <c:pt idx="386">
                  <c:v>643</c:v>
                </c:pt>
                <c:pt idx="387">
                  <c:v>637</c:v>
                </c:pt>
                <c:pt idx="388">
                  <c:v>635</c:v>
                </c:pt>
                <c:pt idx="389">
                  <c:v>630</c:v>
                </c:pt>
                <c:pt idx="390">
                  <c:v>625</c:v>
                </c:pt>
                <c:pt idx="391">
                  <c:v>621</c:v>
                </c:pt>
                <c:pt idx="392">
                  <c:v>614</c:v>
                </c:pt>
                <c:pt idx="393">
                  <c:v>607</c:v>
                </c:pt>
                <c:pt idx="394">
                  <c:v>597</c:v>
                </c:pt>
                <c:pt idx="395">
                  <c:v>590</c:v>
                </c:pt>
                <c:pt idx="396">
                  <c:v>583</c:v>
                </c:pt>
                <c:pt idx="397">
                  <c:v>579</c:v>
                </c:pt>
                <c:pt idx="398">
                  <c:v>577</c:v>
                </c:pt>
                <c:pt idx="399">
                  <c:v>575</c:v>
                </c:pt>
                <c:pt idx="400">
                  <c:v>573</c:v>
                </c:pt>
                <c:pt idx="401">
                  <c:v>572</c:v>
                </c:pt>
                <c:pt idx="402">
                  <c:v>569</c:v>
                </c:pt>
                <c:pt idx="403">
                  <c:v>568</c:v>
                </c:pt>
                <c:pt idx="404">
                  <c:v>564</c:v>
                </c:pt>
                <c:pt idx="405">
                  <c:v>561</c:v>
                </c:pt>
                <c:pt idx="406">
                  <c:v>558</c:v>
                </c:pt>
                <c:pt idx="407">
                  <c:v>555</c:v>
                </c:pt>
                <c:pt idx="408">
                  <c:v>550</c:v>
                </c:pt>
                <c:pt idx="409">
                  <c:v>543</c:v>
                </c:pt>
                <c:pt idx="410">
                  <c:v>535</c:v>
                </c:pt>
                <c:pt idx="411">
                  <c:v>529</c:v>
                </c:pt>
                <c:pt idx="412">
                  <c:v>520</c:v>
                </c:pt>
                <c:pt idx="413">
                  <c:v>515</c:v>
                </c:pt>
                <c:pt idx="414">
                  <c:v>511</c:v>
                </c:pt>
                <c:pt idx="415">
                  <c:v>510</c:v>
                </c:pt>
                <c:pt idx="416">
                  <c:v>508</c:v>
                </c:pt>
                <c:pt idx="417">
                  <c:v>506</c:v>
                </c:pt>
                <c:pt idx="418">
                  <c:v>504</c:v>
                </c:pt>
                <c:pt idx="419">
                  <c:v>503</c:v>
                </c:pt>
                <c:pt idx="420">
                  <c:v>500</c:v>
                </c:pt>
                <c:pt idx="421">
                  <c:v>500</c:v>
                </c:pt>
                <c:pt idx="422">
                  <c:v>497</c:v>
                </c:pt>
                <c:pt idx="423">
                  <c:v>496</c:v>
                </c:pt>
                <c:pt idx="424">
                  <c:v>494</c:v>
                </c:pt>
                <c:pt idx="425">
                  <c:v>490</c:v>
                </c:pt>
                <c:pt idx="426">
                  <c:v>485</c:v>
                </c:pt>
                <c:pt idx="427">
                  <c:v>483</c:v>
                </c:pt>
                <c:pt idx="428">
                  <c:v>481</c:v>
                </c:pt>
                <c:pt idx="429">
                  <c:v>479</c:v>
                </c:pt>
                <c:pt idx="430">
                  <c:v>477</c:v>
                </c:pt>
                <c:pt idx="431">
                  <c:v>476</c:v>
                </c:pt>
                <c:pt idx="432">
                  <c:v>474</c:v>
                </c:pt>
                <c:pt idx="433">
                  <c:v>471</c:v>
                </c:pt>
                <c:pt idx="434">
                  <c:v>470</c:v>
                </c:pt>
                <c:pt idx="435">
                  <c:v>467</c:v>
                </c:pt>
                <c:pt idx="436">
                  <c:v>466</c:v>
                </c:pt>
                <c:pt idx="437">
                  <c:v>465</c:v>
                </c:pt>
                <c:pt idx="438">
                  <c:v>465</c:v>
                </c:pt>
                <c:pt idx="439">
                  <c:v>465</c:v>
                </c:pt>
                <c:pt idx="440">
                  <c:v>462</c:v>
                </c:pt>
                <c:pt idx="441">
                  <c:v>458</c:v>
                </c:pt>
                <c:pt idx="442">
                  <c:v>455</c:v>
                </c:pt>
                <c:pt idx="443">
                  <c:v>452</c:v>
                </c:pt>
                <c:pt idx="444">
                  <c:v>447</c:v>
                </c:pt>
                <c:pt idx="445">
                  <c:v>443</c:v>
                </c:pt>
                <c:pt idx="446">
                  <c:v>441</c:v>
                </c:pt>
                <c:pt idx="447">
                  <c:v>437</c:v>
                </c:pt>
                <c:pt idx="448">
                  <c:v>434</c:v>
                </c:pt>
                <c:pt idx="449">
                  <c:v>427</c:v>
                </c:pt>
                <c:pt idx="450">
                  <c:v>423</c:v>
                </c:pt>
                <c:pt idx="451">
                  <c:v>420</c:v>
                </c:pt>
                <c:pt idx="452">
                  <c:v>418</c:v>
                </c:pt>
                <c:pt idx="453">
                  <c:v>415</c:v>
                </c:pt>
                <c:pt idx="454">
                  <c:v>412</c:v>
                </c:pt>
                <c:pt idx="455">
                  <c:v>411</c:v>
                </c:pt>
                <c:pt idx="456">
                  <c:v>408</c:v>
                </c:pt>
                <c:pt idx="457">
                  <c:v>403</c:v>
                </c:pt>
                <c:pt idx="458">
                  <c:v>400</c:v>
                </c:pt>
                <c:pt idx="459">
                  <c:v>396</c:v>
                </c:pt>
                <c:pt idx="460">
                  <c:v>392</c:v>
                </c:pt>
                <c:pt idx="461">
                  <c:v>387</c:v>
                </c:pt>
                <c:pt idx="462">
                  <c:v>382</c:v>
                </c:pt>
                <c:pt idx="463">
                  <c:v>377</c:v>
                </c:pt>
                <c:pt idx="464">
                  <c:v>372</c:v>
                </c:pt>
                <c:pt idx="465">
                  <c:v>370</c:v>
                </c:pt>
                <c:pt idx="466">
                  <c:v>369</c:v>
                </c:pt>
                <c:pt idx="467">
                  <c:v>367</c:v>
                </c:pt>
                <c:pt idx="468">
                  <c:v>364</c:v>
                </c:pt>
                <c:pt idx="469">
                  <c:v>362</c:v>
                </c:pt>
                <c:pt idx="470">
                  <c:v>360</c:v>
                </c:pt>
                <c:pt idx="471">
                  <c:v>358</c:v>
                </c:pt>
                <c:pt idx="472">
                  <c:v>355</c:v>
                </c:pt>
                <c:pt idx="473">
                  <c:v>353</c:v>
                </c:pt>
                <c:pt idx="474">
                  <c:v>353</c:v>
                </c:pt>
                <c:pt idx="475">
                  <c:v>353</c:v>
                </c:pt>
                <c:pt idx="476">
                  <c:v>351</c:v>
                </c:pt>
                <c:pt idx="477">
                  <c:v>349</c:v>
                </c:pt>
                <c:pt idx="478">
                  <c:v>347</c:v>
                </c:pt>
                <c:pt idx="479">
                  <c:v>347</c:v>
                </c:pt>
                <c:pt idx="480">
                  <c:v>347</c:v>
                </c:pt>
                <c:pt idx="481">
                  <c:v>346</c:v>
                </c:pt>
                <c:pt idx="482">
                  <c:v>347</c:v>
                </c:pt>
                <c:pt idx="483">
                  <c:v>346</c:v>
                </c:pt>
                <c:pt idx="484">
                  <c:v>345</c:v>
                </c:pt>
                <c:pt idx="485">
                  <c:v>343</c:v>
                </c:pt>
                <c:pt idx="486">
                  <c:v>342</c:v>
                </c:pt>
                <c:pt idx="487">
                  <c:v>341</c:v>
                </c:pt>
                <c:pt idx="488">
                  <c:v>337</c:v>
                </c:pt>
                <c:pt idx="489">
                  <c:v>335</c:v>
                </c:pt>
                <c:pt idx="490">
                  <c:v>335</c:v>
                </c:pt>
                <c:pt idx="491">
                  <c:v>334</c:v>
                </c:pt>
                <c:pt idx="492">
                  <c:v>332</c:v>
                </c:pt>
                <c:pt idx="493">
                  <c:v>329</c:v>
                </c:pt>
                <c:pt idx="494">
                  <c:v>328</c:v>
                </c:pt>
                <c:pt idx="495">
                  <c:v>326</c:v>
                </c:pt>
                <c:pt idx="496">
                  <c:v>324</c:v>
                </c:pt>
                <c:pt idx="497">
                  <c:v>322</c:v>
                </c:pt>
                <c:pt idx="498">
                  <c:v>320</c:v>
                </c:pt>
                <c:pt idx="499">
                  <c:v>319</c:v>
                </c:pt>
                <c:pt idx="500">
                  <c:v>319</c:v>
                </c:pt>
                <c:pt idx="501">
                  <c:v>316</c:v>
                </c:pt>
                <c:pt idx="502">
                  <c:v>313</c:v>
                </c:pt>
                <c:pt idx="503">
                  <c:v>312</c:v>
                </c:pt>
                <c:pt idx="504">
                  <c:v>311</c:v>
                </c:pt>
                <c:pt idx="505">
                  <c:v>310</c:v>
                </c:pt>
                <c:pt idx="506">
                  <c:v>310</c:v>
                </c:pt>
                <c:pt idx="507">
                  <c:v>308</c:v>
                </c:pt>
                <c:pt idx="508">
                  <c:v>306</c:v>
                </c:pt>
                <c:pt idx="509">
                  <c:v>304</c:v>
                </c:pt>
                <c:pt idx="510">
                  <c:v>302</c:v>
                </c:pt>
                <c:pt idx="511">
                  <c:v>299</c:v>
                </c:pt>
                <c:pt idx="512">
                  <c:v>297</c:v>
                </c:pt>
                <c:pt idx="513">
                  <c:v>296</c:v>
                </c:pt>
                <c:pt idx="514">
                  <c:v>295</c:v>
                </c:pt>
                <c:pt idx="515">
                  <c:v>292</c:v>
                </c:pt>
                <c:pt idx="516">
                  <c:v>290</c:v>
                </c:pt>
                <c:pt idx="517">
                  <c:v>288</c:v>
                </c:pt>
                <c:pt idx="518">
                  <c:v>287</c:v>
                </c:pt>
                <c:pt idx="519">
                  <c:v>286</c:v>
                </c:pt>
                <c:pt idx="520">
                  <c:v>285</c:v>
                </c:pt>
                <c:pt idx="521">
                  <c:v>284</c:v>
                </c:pt>
                <c:pt idx="522">
                  <c:v>282</c:v>
                </c:pt>
                <c:pt idx="523">
                  <c:v>281</c:v>
                </c:pt>
                <c:pt idx="524">
                  <c:v>278</c:v>
                </c:pt>
                <c:pt idx="525">
                  <c:v>277</c:v>
                </c:pt>
                <c:pt idx="526">
                  <c:v>276</c:v>
                </c:pt>
                <c:pt idx="527">
                  <c:v>275</c:v>
                </c:pt>
                <c:pt idx="528">
                  <c:v>273</c:v>
                </c:pt>
                <c:pt idx="529">
                  <c:v>273</c:v>
                </c:pt>
                <c:pt idx="530">
                  <c:v>272</c:v>
                </c:pt>
                <c:pt idx="531">
                  <c:v>272</c:v>
                </c:pt>
                <c:pt idx="532">
                  <c:v>273</c:v>
                </c:pt>
                <c:pt idx="533">
                  <c:v>273</c:v>
                </c:pt>
                <c:pt idx="534">
                  <c:v>273</c:v>
                </c:pt>
                <c:pt idx="535">
                  <c:v>271</c:v>
                </c:pt>
                <c:pt idx="536">
                  <c:v>270</c:v>
                </c:pt>
                <c:pt idx="537">
                  <c:v>272</c:v>
                </c:pt>
                <c:pt idx="538">
                  <c:v>271</c:v>
                </c:pt>
                <c:pt idx="539">
                  <c:v>272</c:v>
                </c:pt>
                <c:pt idx="540">
                  <c:v>270</c:v>
                </c:pt>
                <c:pt idx="541">
                  <c:v>269</c:v>
                </c:pt>
                <c:pt idx="542">
                  <c:v>268</c:v>
                </c:pt>
                <c:pt idx="543">
                  <c:v>266</c:v>
                </c:pt>
                <c:pt idx="544">
                  <c:v>266</c:v>
                </c:pt>
                <c:pt idx="545">
                  <c:v>264</c:v>
                </c:pt>
                <c:pt idx="546">
                  <c:v>265</c:v>
                </c:pt>
                <c:pt idx="547">
                  <c:v>263</c:v>
                </c:pt>
                <c:pt idx="548">
                  <c:v>262</c:v>
                </c:pt>
                <c:pt idx="549">
                  <c:v>260</c:v>
                </c:pt>
                <c:pt idx="550">
                  <c:v>258</c:v>
                </c:pt>
                <c:pt idx="551">
                  <c:v>257</c:v>
                </c:pt>
                <c:pt idx="552">
                  <c:v>256</c:v>
                </c:pt>
                <c:pt idx="553">
                  <c:v>256</c:v>
                </c:pt>
                <c:pt idx="554">
                  <c:v>256</c:v>
                </c:pt>
                <c:pt idx="555">
                  <c:v>255</c:v>
                </c:pt>
                <c:pt idx="556">
                  <c:v>256</c:v>
                </c:pt>
                <c:pt idx="557">
                  <c:v>254</c:v>
                </c:pt>
                <c:pt idx="558">
                  <c:v>254</c:v>
                </c:pt>
                <c:pt idx="559">
                  <c:v>255</c:v>
                </c:pt>
                <c:pt idx="560">
                  <c:v>255</c:v>
                </c:pt>
                <c:pt idx="561">
                  <c:v>255</c:v>
                </c:pt>
                <c:pt idx="562">
                  <c:v>253</c:v>
                </c:pt>
                <c:pt idx="563">
                  <c:v>251</c:v>
                </c:pt>
                <c:pt idx="564">
                  <c:v>250</c:v>
                </c:pt>
                <c:pt idx="565">
                  <c:v>250</c:v>
                </c:pt>
                <c:pt idx="566">
                  <c:v>247</c:v>
                </c:pt>
                <c:pt idx="567">
                  <c:v>247</c:v>
                </c:pt>
                <c:pt idx="568">
                  <c:v>247</c:v>
                </c:pt>
                <c:pt idx="569">
                  <c:v>246</c:v>
                </c:pt>
                <c:pt idx="570">
                  <c:v>244</c:v>
                </c:pt>
                <c:pt idx="571">
                  <c:v>243</c:v>
                </c:pt>
                <c:pt idx="572">
                  <c:v>241</c:v>
                </c:pt>
                <c:pt idx="573">
                  <c:v>241</c:v>
                </c:pt>
                <c:pt idx="574">
                  <c:v>240</c:v>
                </c:pt>
                <c:pt idx="575">
                  <c:v>238</c:v>
                </c:pt>
                <c:pt idx="576">
                  <c:v>237</c:v>
                </c:pt>
                <c:pt idx="577">
                  <c:v>238</c:v>
                </c:pt>
                <c:pt idx="578">
                  <c:v>237</c:v>
                </c:pt>
                <c:pt idx="579">
                  <c:v>235</c:v>
                </c:pt>
                <c:pt idx="580">
                  <c:v>236</c:v>
                </c:pt>
                <c:pt idx="581">
                  <c:v>235</c:v>
                </c:pt>
                <c:pt idx="582">
                  <c:v>235</c:v>
                </c:pt>
                <c:pt idx="583">
                  <c:v>236</c:v>
                </c:pt>
                <c:pt idx="584">
                  <c:v>238</c:v>
                </c:pt>
                <c:pt idx="585">
                  <c:v>238</c:v>
                </c:pt>
                <c:pt idx="586">
                  <c:v>239</c:v>
                </c:pt>
                <c:pt idx="587">
                  <c:v>240</c:v>
                </c:pt>
                <c:pt idx="588">
                  <c:v>239</c:v>
                </c:pt>
                <c:pt idx="589">
                  <c:v>239</c:v>
                </c:pt>
              </c:numCache>
            </c:numRef>
          </c:yVal>
          <c:smooth val="1"/>
        </c:ser>
        <c:ser>
          <c:idx val="8"/>
          <c:order val="1"/>
          <c:tx>
            <c:v>i=8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mount_bigave2!$AP$3:$AP$602</c:f>
              <c:numCache>
                <c:formatCode>General</c:formatCode>
                <c:ptCount val="600"/>
                <c:pt idx="0">
                  <c:v>10321</c:v>
                </c:pt>
                <c:pt idx="1">
                  <c:v>10260</c:v>
                </c:pt>
                <c:pt idx="2">
                  <c:v>10225</c:v>
                </c:pt>
                <c:pt idx="3">
                  <c:v>10202</c:v>
                </c:pt>
                <c:pt idx="4">
                  <c:v>10192</c:v>
                </c:pt>
                <c:pt idx="5">
                  <c:v>10192</c:v>
                </c:pt>
                <c:pt idx="6">
                  <c:v>10164</c:v>
                </c:pt>
                <c:pt idx="7">
                  <c:v>10117</c:v>
                </c:pt>
                <c:pt idx="8">
                  <c:v>10043</c:v>
                </c:pt>
                <c:pt idx="9">
                  <c:v>9921</c:v>
                </c:pt>
                <c:pt idx="10">
                  <c:v>9775</c:v>
                </c:pt>
                <c:pt idx="11">
                  <c:v>9660</c:v>
                </c:pt>
                <c:pt idx="12">
                  <c:v>9546</c:v>
                </c:pt>
                <c:pt idx="13">
                  <c:v>9395</c:v>
                </c:pt>
                <c:pt idx="14">
                  <c:v>9232</c:v>
                </c:pt>
                <c:pt idx="15">
                  <c:v>9061</c:v>
                </c:pt>
                <c:pt idx="16">
                  <c:v>8888</c:v>
                </c:pt>
                <c:pt idx="17">
                  <c:v>8732</c:v>
                </c:pt>
                <c:pt idx="18">
                  <c:v>8623</c:v>
                </c:pt>
                <c:pt idx="19">
                  <c:v>8557</c:v>
                </c:pt>
                <c:pt idx="20">
                  <c:v>8546</c:v>
                </c:pt>
                <c:pt idx="21">
                  <c:v>8543</c:v>
                </c:pt>
                <c:pt idx="22">
                  <c:v>8528</c:v>
                </c:pt>
                <c:pt idx="23">
                  <c:v>8504</c:v>
                </c:pt>
                <c:pt idx="24">
                  <c:v>8518</c:v>
                </c:pt>
                <c:pt idx="25">
                  <c:v>8538</c:v>
                </c:pt>
                <c:pt idx="26">
                  <c:v>8550</c:v>
                </c:pt>
                <c:pt idx="27">
                  <c:v>8547</c:v>
                </c:pt>
                <c:pt idx="28">
                  <c:v>8541</c:v>
                </c:pt>
                <c:pt idx="29">
                  <c:v>8519</c:v>
                </c:pt>
                <c:pt idx="30">
                  <c:v>8487</c:v>
                </c:pt>
                <c:pt idx="31">
                  <c:v>8429</c:v>
                </c:pt>
                <c:pt idx="32">
                  <c:v>8353</c:v>
                </c:pt>
                <c:pt idx="33">
                  <c:v>8265</c:v>
                </c:pt>
                <c:pt idx="34">
                  <c:v>8184</c:v>
                </c:pt>
                <c:pt idx="35">
                  <c:v>8101</c:v>
                </c:pt>
                <c:pt idx="36">
                  <c:v>8010</c:v>
                </c:pt>
                <c:pt idx="37">
                  <c:v>7901</c:v>
                </c:pt>
                <c:pt idx="38">
                  <c:v>7799</c:v>
                </c:pt>
                <c:pt idx="39">
                  <c:v>7711</c:v>
                </c:pt>
                <c:pt idx="40">
                  <c:v>7633</c:v>
                </c:pt>
                <c:pt idx="41">
                  <c:v>7536</c:v>
                </c:pt>
                <c:pt idx="42">
                  <c:v>7471</c:v>
                </c:pt>
                <c:pt idx="43">
                  <c:v>7429</c:v>
                </c:pt>
                <c:pt idx="44">
                  <c:v>7382</c:v>
                </c:pt>
                <c:pt idx="45">
                  <c:v>7323</c:v>
                </c:pt>
                <c:pt idx="46">
                  <c:v>7270</c:v>
                </c:pt>
                <c:pt idx="47">
                  <c:v>7250</c:v>
                </c:pt>
                <c:pt idx="48">
                  <c:v>7222</c:v>
                </c:pt>
                <c:pt idx="49">
                  <c:v>7184</c:v>
                </c:pt>
                <c:pt idx="50">
                  <c:v>7136</c:v>
                </c:pt>
                <c:pt idx="51">
                  <c:v>7083</c:v>
                </c:pt>
                <c:pt idx="52">
                  <c:v>7035</c:v>
                </c:pt>
                <c:pt idx="53">
                  <c:v>6967</c:v>
                </c:pt>
                <c:pt idx="54">
                  <c:v>6885</c:v>
                </c:pt>
                <c:pt idx="55">
                  <c:v>6821</c:v>
                </c:pt>
                <c:pt idx="56">
                  <c:v>6770</c:v>
                </c:pt>
                <c:pt idx="57">
                  <c:v>6719</c:v>
                </c:pt>
                <c:pt idx="58">
                  <c:v>6635</c:v>
                </c:pt>
                <c:pt idx="59">
                  <c:v>6559</c:v>
                </c:pt>
                <c:pt idx="60">
                  <c:v>6487</c:v>
                </c:pt>
                <c:pt idx="61">
                  <c:v>6412</c:v>
                </c:pt>
                <c:pt idx="62">
                  <c:v>6330</c:v>
                </c:pt>
                <c:pt idx="63">
                  <c:v>6256</c:v>
                </c:pt>
                <c:pt idx="64">
                  <c:v>6194</c:v>
                </c:pt>
                <c:pt idx="65">
                  <c:v>6149</c:v>
                </c:pt>
                <c:pt idx="66">
                  <c:v>6113</c:v>
                </c:pt>
                <c:pt idx="67">
                  <c:v>6057</c:v>
                </c:pt>
                <c:pt idx="68">
                  <c:v>5988</c:v>
                </c:pt>
                <c:pt idx="69">
                  <c:v>5935</c:v>
                </c:pt>
                <c:pt idx="70">
                  <c:v>5888</c:v>
                </c:pt>
                <c:pt idx="71">
                  <c:v>5848</c:v>
                </c:pt>
                <c:pt idx="72">
                  <c:v>5831</c:v>
                </c:pt>
                <c:pt idx="73">
                  <c:v>5828</c:v>
                </c:pt>
                <c:pt idx="74">
                  <c:v>5812</c:v>
                </c:pt>
                <c:pt idx="75">
                  <c:v>5774</c:v>
                </c:pt>
                <c:pt idx="76">
                  <c:v>5727</c:v>
                </c:pt>
                <c:pt idx="77">
                  <c:v>5673</c:v>
                </c:pt>
                <c:pt idx="78">
                  <c:v>5628</c:v>
                </c:pt>
                <c:pt idx="79">
                  <c:v>5594</c:v>
                </c:pt>
                <c:pt idx="80">
                  <c:v>5557</c:v>
                </c:pt>
                <c:pt idx="81">
                  <c:v>5525</c:v>
                </c:pt>
                <c:pt idx="82">
                  <c:v>5480</c:v>
                </c:pt>
                <c:pt idx="83">
                  <c:v>5411</c:v>
                </c:pt>
                <c:pt idx="84">
                  <c:v>5320</c:v>
                </c:pt>
                <c:pt idx="85">
                  <c:v>5228</c:v>
                </c:pt>
                <c:pt idx="86">
                  <c:v>5164</c:v>
                </c:pt>
                <c:pt idx="87">
                  <c:v>5108</c:v>
                </c:pt>
                <c:pt idx="88">
                  <c:v>5069</c:v>
                </c:pt>
                <c:pt idx="89">
                  <c:v>5042</c:v>
                </c:pt>
                <c:pt idx="90">
                  <c:v>5004</c:v>
                </c:pt>
                <c:pt idx="91">
                  <c:v>4961</c:v>
                </c:pt>
                <c:pt idx="92">
                  <c:v>4911</c:v>
                </c:pt>
                <c:pt idx="93">
                  <c:v>4857</c:v>
                </c:pt>
                <c:pt idx="94">
                  <c:v>4807</c:v>
                </c:pt>
                <c:pt idx="95">
                  <c:v>4777</c:v>
                </c:pt>
                <c:pt idx="96">
                  <c:v>4752</c:v>
                </c:pt>
                <c:pt idx="97">
                  <c:v>4714</c:v>
                </c:pt>
                <c:pt idx="98">
                  <c:v>4669</c:v>
                </c:pt>
                <c:pt idx="99">
                  <c:v>4621</c:v>
                </c:pt>
                <c:pt idx="100">
                  <c:v>4563</c:v>
                </c:pt>
                <c:pt idx="101">
                  <c:v>4514</c:v>
                </c:pt>
                <c:pt idx="102">
                  <c:v>4471</c:v>
                </c:pt>
                <c:pt idx="103">
                  <c:v>4435</c:v>
                </c:pt>
                <c:pt idx="104">
                  <c:v>4398</c:v>
                </c:pt>
                <c:pt idx="105">
                  <c:v>4369</c:v>
                </c:pt>
                <c:pt idx="106">
                  <c:v>4338</c:v>
                </c:pt>
                <c:pt idx="107">
                  <c:v>4322</c:v>
                </c:pt>
                <c:pt idx="108">
                  <c:v>4313</c:v>
                </c:pt>
                <c:pt idx="109">
                  <c:v>4295</c:v>
                </c:pt>
                <c:pt idx="110">
                  <c:v>4255</c:v>
                </c:pt>
                <c:pt idx="111">
                  <c:v>4211</c:v>
                </c:pt>
                <c:pt idx="112">
                  <c:v>4170</c:v>
                </c:pt>
                <c:pt idx="113">
                  <c:v>4135</c:v>
                </c:pt>
                <c:pt idx="114">
                  <c:v>4107</c:v>
                </c:pt>
                <c:pt idx="115">
                  <c:v>4081</c:v>
                </c:pt>
                <c:pt idx="116">
                  <c:v>4051</c:v>
                </c:pt>
                <c:pt idx="117">
                  <c:v>4014</c:v>
                </c:pt>
                <c:pt idx="118">
                  <c:v>3968</c:v>
                </c:pt>
                <c:pt idx="119">
                  <c:v>3932</c:v>
                </c:pt>
                <c:pt idx="120">
                  <c:v>3908</c:v>
                </c:pt>
                <c:pt idx="121">
                  <c:v>3881</c:v>
                </c:pt>
                <c:pt idx="122">
                  <c:v>3852</c:v>
                </c:pt>
                <c:pt idx="123">
                  <c:v>3817</c:v>
                </c:pt>
                <c:pt idx="124">
                  <c:v>3784</c:v>
                </c:pt>
                <c:pt idx="125">
                  <c:v>3744</c:v>
                </c:pt>
                <c:pt idx="126">
                  <c:v>3709</c:v>
                </c:pt>
                <c:pt idx="127">
                  <c:v>3672</c:v>
                </c:pt>
                <c:pt idx="128">
                  <c:v>3632</c:v>
                </c:pt>
                <c:pt idx="129">
                  <c:v>3599</c:v>
                </c:pt>
                <c:pt idx="130">
                  <c:v>3556</c:v>
                </c:pt>
                <c:pt idx="131">
                  <c:v>3517</c:v>
                </c:pt>
                <c:pt idx="132">
                  <c:v>3491</c:v>
                </c:pt>
                <c:pt idx="133">
                  <c:v>3465</c:v>
                </c:pt>
                <c:pt idx="134">
                  <c:v>3438</c:v>
                </c:pt>
                <c:pt idx="135">
                  <c:v>3414</c:v>
                </c:pt>
                <c:pt idx="136">
                  <c:v>3396</c:v>
                </c:pt>
                <c:pt idx="137">
                  <c:v>3371</c:v>
                </c:pt>
                <c:pt idx="138">
                  <c:v>3339</c:v>
                </c:pt>
                <c:pt idx="139">
                  <c:v>3302</c:v>
                </c:pt>
                <c:pt idx="140">
                  <c:v>3264</c:v>
                </c:pt>
                <c:pt idx="141">
                  <c:v>3227</c:v>
                </c:pt>
                <c:pt idx="142">
                  <c:v>3186</c:v>
                </c:pt>
                <c:pt idx="143">
                  <c:v>3140</c:v>
                </c:pt>
                <c:pt idx="144">
                  <c:v>3106</c:v>
                </c:pt>
                <c:pt idx="145">
                  <c:v>3077</c:v>
                </c:pt>
                <c:pt idx="146">
                  <c:v>3036</c:v>
                </c:pt>
                <c:pt idx="147">
                  <c:v>2998</c:v>
                </c:pt>
                <c:pt idx="148">
                  <c:v>2971</c:v>
                </c:pt>
                <c:pt idx="149">
                  <c:v>2959</c:v>
                </c:pt>
                <c:pt idx="150">
                  <c:v>2957</c:v>
                </c:pt>
                <c:pt idx="151">
                  <c:v>2948</c:v>
                </c:pt>
                <c:pt idx="152">
                  <c:v>2930</c:v>
                </c:pt>
                <c:pt idx="153">
                  <c:v>2901</c:v>
                </c:pt>
                <c:pt idx="154">
                  <c:v>2874</c:v>
                </c:pt>
                <c:pt idx="155">
                  <c:v>2850</c:v>
                </c:pt>
                <c:pt idx="156">
                  <c:v>2830</c:v>
                </c:pt>
                <c:pt idx="157">
                  <c:v>2811</c:v>
                </c:pt>
                <c:pt idx="158">
                  <c:v>2787</c:v>
                </c:pt>
                <c:pt idx="159">
                  <c:v>2764</c:v>
                </c:pt>
                <c:pt idx="160">
                  <c:v>2728</c:v>
                </c:pt>
                <c:pt idx="161">
                  <c:v>2697</c:v>
                </c:pt>
                <c:pt idx="162">
                  <c:v>2672</c:v>
                </c:pt>
                <c:pt idx="163">
                  <c:v>2647</c:v>
                </c:pt>
                <c:pt idx="164">
                  <c:v>2627</c:v>
                </c:pt>
                <c:pt idx="165">
                  <c:v>2601</c:v>
                </c:pt>
                <c:pt idx="166">
                  <c:v>2574</c:v>
                </c:pt>
                <c:pt idx="167">
                  <c:v>2546</c:v>
                </c:pt>
                <c:pt idx="168">
                  <c:v>2523</c:v>
                </c:pt>
                <c:pt idx="169">
                  <c:v>2493</c:v>
                </c:pt>
                <c:pt idx="170">
                  <c:v>2456</c:v>
                </c:pt>
                <c:pt idx="171">
                  <c:v>2427</c:v>
                </c:pt>
                <c:pt idx="172">
                  <c:v>2385</c:v>
                </c:pt>
                <c:pt idx="173">
                  <c:v>2343</c:v>
                </c:pt>
                <c:pt idx="174">
                  <c:v>2304</c:v>
                </c:pt>
                <c:pt idx="175">
                  <c:v>2268</c:v>
                </c:pt>
                <c:pt idx="176">
                  <c:v>2242</c:v>
                </c:pt>
                <c:pt idx="177">
                  <c:v>2217</c:v>
                </c:pt>
                <c:pt idx="178">
                  <c:v>2189</c:v>
                </c:pt>
                <c:pt idx="179">
                  <c:v>2155</c:v>
                </c:pt>
                <c:pt idx="180">
                  <c:v>2128</c:v>
                </c:pt>
                <c:pt idx="181">
                  <c:v>2109</c:v>
                </c:pt>
                <c:pt idx="182">
                  <c:v>2090</c:v>
                </c:pt>
                <c:pt idx="183">
                  <c:v>2081</c:v>
                </c:pt>
                <c:pt idx="184">
                  <c:v>2077</c:v>
                </c:pt>
                <c:pt idx="185">
                  <c:v>2075</c:v>
                </c:pt>
                <c:pt idx="186">
                  <c:v>2069</c:v>
                </c:pt>
                <c:pt idx="187">
                  <c:v>2053</c:v>
                </c:pt>
                <c:pt idx="188">
                  <c:v>2030</c:v>
                </c:pt>
                <c:pt idx="189">
                  <c:v>2001</c:v>
                </c:pt>
                <c:pt idx="190">
                  <c:v>1975</c:v>
                </c:pt>
                <c:pt idx="191">
                  <c:v>1948</c:v>
                </c:pt>
                <c:pt idx="192">
                  <c:v>1917</c:v>
                </c:pt>
                <c:pt idx="193">
                  <c:v>1889</c:v>
                </c:pt>
                <c:pt idx="194">
                  <c:v>1867</c:v>
                </c:pt>
                <c:pt idx="195">
                  <c:v>1840</c:v>
                </c:pt>
                <c:pt idx="196">
                  <c:v>1814</c:v>
                </c:pt>
                <c:pt idx="197">
                  <c:v>1789</c:v>
                </c:pt>
                <c:pt idx="198">
                  <c:v>1761</c:v>
                </c:pt>
                <c:pt idx="199">
                  <c:v>1735</c:v>
                </c:pt>
                <c:pt idx="200">
                  <c:v>1718</c:v>
                </c:pt>
                <c:pt idx="201">
                  <c:v>1704</c:v>
                </c:pt>
                <c:pt idx="202">
                  <c:v>1693</c:v>
                </c:pt>
                <c:pt idx="203">
                  <c:v>1682</c:v>
                </c:pt>
                <c:pt idx="204">
                  <c:v>1667</c:v>
                </c:pt>
                <c:pt idx="205">
                  <c:v>1646</c:v>
                </c:pt>
                <c:pt idx="206">
                  <c:v>1623</c:v>
                </c:pt>
                <c:pt idx="207">
                  <c:v>1598</c:v>
                </c:pt>
                <c:pt idx="208">
                  <c:v>1580</c:v>
                </c:pt>
                <c:pt idx="209">
                  <c:v>1571</c:v>
                </c:pt>
                <c:pt idx="210">
                  <c:v>1562</c:v>
                </c:pt>
                <c:pt idx="211">
                  <c:v>1549</c:v>
                </c:pt>
                <c:pt idx="212">
                  <c:v>1536</c:v>
                </c:pt>
                <c:pt idx="213">
                  <c:v>1519</c:v>
                </c:pt>
                <c:pt idx="214">
                  <c:v>1501</c:v>
                </c:pt>
                <c:pt idx="215">
                  <c:v>1486</c:v>
                </c:pt>
                <c:pt idx="216">
                  <c:v>1472</c:v>
                </c:pt>
                <c:pt idx="217">
                  <c:v>1460</c:v>
                </c:pt>
                <c:pt idx="218">
                  <c:v>1449</c:v>
                </c:pt>
                <c:pt idx="219">
                  <c:v>1436</c:v>
                </c:pt>
                <c:pt idx="220">
                  <c:v>1422</c:v>
                </c:pt>
                <c:pt idx="221">
                  <c:v>1413</c:v>
                </c:pt>
                <c:pt idx="222">
                  <c:v>1413</c:v>
                </c:pt>
                <c:pt idx="223">
                  <c:v>1426</c:v>
                </c:pt>
                <c:pt idx="224">
                  <c:v>1444</c:v>
                </c:pt>
                <c:pt idx="225">
                  <c:v>1460</c:v>
                </c:pt>
                <c:pt idx="226">
                  <c:v>1471</c:v>
                </c:pt>
                <c:pt idx="227">
                  <c:v>1482</c:v>
                </c:pt>
                <c:pt idx="228">
                  <c:v>1491</c:v>
                </c:pt>
                <c:pt idx="229">
                  <c:v>1501</c:v>
                </c:pt>
                <c:pt idx="230">
                  <c:v>1512</c:v>
                </c:pt>
                <c:pt idx="231">
                  <c:v>1527</c:v>
                </c:pt>
                <c:pt idx="232">
                  <c:v>1536</c:v>
                </c:pt>
                <c:pt idx="233">
                  <c:v>1536</c:v>
                </c:pt>
                <c:pt idx="234">
                  <c:v>1521</c:v>
                </c:pt>
                <c:pt idx="235">
                  <c:v>1499</c:v>
                </c:pt>
                <c:pt idx="236">
                  <c:v>1480</c:v>
                </c:pt>
                <c:pt idx="237">
                  <c:v>1465</c:v>
                </c:pt>
                <c:pt idx="238">
                  <c:v>1454</c:v>
                </c:pt>
                <c:pt idx="239">
                  <c:v>1443</c:v>
                </c:pt>
                <c:pt idx="240">
                  <c:v>1431</c:v>
                </c:pt>
                <c:pt idx="241">
                  <c:v>1416</c:v>
                </c:pt>
                <c:pt idx="242">
                  <c:v>1396</c:v>
                </c:pt>
                <c:pt idx="243">
                  <c:v>1381</c:v>
                </c:pt>
                <c:pt idx="244">
                  <c:v>1366</c:v>
                </c:pt>
                <c:pt idx="245">
                  <c:v>1353</c:v>
                </c:pt>
                <c:pt idx="246">
                  <c:v>1344</c:v>
                </c:pt>
                <c:pt idx="247">
                  <c:v>1334</c:v>
                </c:pt>
                <c:pt idx="248">
                  <c:v>1328</c:v>
                </c:pt>
                <c:pt idx="249">
                  <c:v>1321</c:v>
                </c:pt>
                <c:pt idx="250">
                  <c:v>1312</c:v>
                </c:pt>
                <c:pt idx="251">
                  <c:v>1305</c:v>
                </c:pt>
                <c:pt idx="252">
                  <c:v>1298</c:v>
                </c:pt>
                <c:pt idx="253">
                  <c:v>1291</c:v>
                </c:pt>
                <c:pt idx="254">
                  <c:v>1286</c:v>
                </c:pt>
                <c:pt idx="255">
                  <c:v>1281</c:v>
                </c:pt>
                <c:pt idx="256">
                  <c:v>1280</c:v>
                </c:pt>
                <c:pt idx="257">
                  <c:v>1277</c:v>
                </c:pt>
                <c:pt idx="258">
                  <c:v>1277</c:v>
                </c:pt>
                <c:pt idx="259">
                  <c:v>1276</c:v>
                </c:pt>
                <c:pt idx="260">
                  <c:v>1271</c:v>
                </c:pt>
                <c:pt idx="261">
                  <c:v>1269</c:v>
                </c:pt>
                <c:pt idx="262">
                  <c:v>1266</c:v>
                </c:pt>
                <c:pt idx="263">
                  <c:v>1262</c:v>
                </c:pt>
                <c:pt idx="264">
                  <c:v>1258</c:v>
                </c:pt>
                <c:pt idx="265">
                  <c:v>1253</c:v>
                </c:pt>
                <c:pt idx="266">
                  <c:v>1247</c:v>
                </c:pt>
                <c:pt idx="267">
                  <c:v>1238</c:v>
                </c:pt>
                <c:pt idx="268">
                  <c:v>1229</c:v>
                </c:pt>
                <c:pt idx="269">
                  <c:v>1217</c:v>
                </c:pt>
                <c:pt idx="270">
                  <c:v>1204</c:v>
                </c:pt>
                <c:pt idx="271">
                  <c:v>1196</c:v>
                </c:pt>
                <c:pt idx="272">
                  <c:v>1188</c:v>
                </c:pt>
                <c:pt idx="273">
                  <c:v>1184</c:v>
                </c:pt>
                <c:pt idx="274">
                  <c:v>1177</c:v>
                </c:pt>
                <c:pt idx="275">
                  <c:v>1172</c:v>
                </c:pt>
                <c:pt idx="276">
                  <c:v>1163</c:v>
                </c:pt>
                <c:pt idx="277">
                  <c:v>1155</c:v>
                </c:pt>
                <c:pt idx="278">
                  <c:v>1145</c:v>
                </c:pt>
                <c:pt idx="279">
                  <c:v>1141</c:v>
                </c:pt>
                <c:pt idx="280">
                  <c:v>1136</c:v>
                </c:pt>
                <c:pt idx="281">
                  <c:v>1132</c:v>
                </c:pt>
                <c:pt idx="282">
                  <c:v>1124</c:v>
                </c:pt>
                <c:pt idx="283">
                  <c:v>1118</c:v>
                </c:pt>
                <c:pt idx="284">
                  <c:v>1108</c:v>
                </c:pt>
                <c:pt idx="285">
                  <c:v>1102</c:v>
                </c:pt>
                <c:pt idx="286">
                  <c:v>1099</c:v>
                </c:pt>
                <c:pt idx="287">
                  <c:v>1097</c:v>
                </c:pt>
                <c:pt idx="288">
                  <c:v>1099</c:v>
                </c:pt>
                <c:pt idx="289">
                  <c:v>1102</c:v>
                </c:pt>
                <c:pt idx="290">
                  <c:v>1100</c:v>
                </c:pt>
                <c:pt idx="291">
                  <c:v>1101</c:v>
                </c:pt>
                <c:pt idx="292">
                  <c:v>1100</c:v>
                </c:pt>
                <c:pt idx="293">
                  <c:v>1100</c:v>
                </c:pt>
                <c:pt idx="294">
                  <c:v>1098</c:v>
                </c:pt>
                <c:pt idx="295">
                  <c:v>1096</c:v>
                </c:pt>
                <c:pt idx="296">
                  <c:v>1089</c:v>
                </c:pt>
                <c:pt idx="297">
                  <c:v>1079</c:v>
                </c:pt>
                <c:pt idx="298">
                  <c:v>1071</c:v>
                </c:pt>
                <c:pt idx="299">
                  <c:v>1061</c:v>
                </c:pt>
                <c:pt idx="300">
                  <c:v>1054</c:v>
                </c:pt>
                <c:pt idx="301">
                  <c:v>1047</c:v>
                </c:pt>
                <c:pt idx="302">
                  <c:v>1038</c:v>
                </c:pt>
                <c:pt idx="303">
                  <c:v>1032</c:v>
                </c:pt>
                <c:pt idx="304">
                  <c:v>1029</c:v>
                </c:pt>
                <c:pt idx="305">
                  <c:v>1022</c:v>
                </c:pt>
                <c:pt idx="306">
                  <c:v>1016</c:v>
                </c:pt>
                <c:pt idx="307">
                  <c:v>1015</c:v>
                </c:pt>
                <c:pt idx="308">
                  <c:v>1016</c:v>
                </c:pt>
                <c:pt idx="309">
                  <c:v>1015</c:v>
                </c:pt>
                <c:pt idx="310">
                  <c:v>1014</c:v>
                </c:pt>
                <c:pt idx="311">
                  <c:v>1013</c:v>
                </c:pt>
                <c:pt idx="312">
                  <c:v>1011</c:v>
                </c:pt>
                <c:pt idx="313">
                  <c:v>1004</c:v>
                </c:pt>
                <c:pt idx="314">
                  <c:v>997</c:v>
                </c:pt>
                <c:pt idx="315">
                  <c:v>989</c:v>
                </c:pt>
                <c:pt idx="316">
                  <c:v>984</c:v>
                </c:pt>
                <c:pt idx="317">
                  <c:v>980</c:v>
                </c:pt>
                <c:pt idx="318">
                  <c:v>974</c:v>
                </c:pt>
                <c:pt idx="319">
                  <c:v>964</c:v>
                </c:pt>
                <c:pt idx="320">
                  <c:v>957</c:v>
                </c:pt>
                <c:pt idx="321">
                  <c:v>948</c:v>
                </c:pt>
                <c:pt idx="322">
                  <c:v>936</c:v>
                </c:pt>
                <c:pt idx="323">
                  <c:v>928</c:v>
                </c:pt>
                <c:pt idx="324">
                  <c:v>923</c:v>
                </c:pt>
                <c:pt idx="325">
                  <c:v>917</c:v>
                </c:pt>
                <c:pt idx="326">
                  <c:v>910</c:v>
                </c:pt>
                <c:pt idx="327">
                  <c:v>904</c:v>
                </c:pt>
                <c:pt idx="328">
                  <c:v>896</c:v>
                </c:pt>
                <c:pt idx="329">
                  <c:v>890</c:v>
                </c:pt>
                <c:pt idx="330">
                  <c:v>887</c:v>
                </c:pt>
                <c:pt idx="331">
                  <c:v>881</c:v>
                </c:pt>
                <c:pt idx="332">
                  <c:v>876</c:v>
                </c:pt>
                <c:pt idx="333">
                  <c:v>873</c:v>
                </c:pt>
                <c:pt idx="334">
                  <c:v>871</c:v>
                </c:pt>
                <c:pt idx="335">
                  <c:v>867</c:v>
                </c:pt>
                <c:pt idx="336">
                  <c:v>866</c:v>
                </c:pt>
                <c:pt idx="337">
                  <c:v>860</c:v>
                </c:pt>
                <c:pt idx="338">
                  <c:v>856</c:v>
                </c:pt>
                <c:pt idx="339">
                  <c:v>854</c:v>
                </c:pt>
                <c:pt idx="340">
                  <c:v>849</c:v>
                </c:pt>
                <c:pt idx="341">
                  <c:v>844</c:v>
                </c:pt>
                <c:pt idx="342">
                  <c:v>840</c:v>
                </c:pt>
                <c:pt idx="343">
                  <c:v>839</c:v>
                </c:pt>
                <c:pt idx="344">
                  <c:v>836</c:v>
                </c:pt>
                <c:pt idx="345">
                  <c:v>832</c:v>
                </c:pt>
                <c:pt idx="346">
                  <c:v>825</c:v>
                </c:pt>
                <c:pt idx="347">
                  <c:v>818</c:v>
                </c:pt>
                <c:pt idx="348">
                  <c:v>814</c:v>
                </c:pt>
                <c:pt idx="349">
                  <c:v>812</c:v>
                </c:pt>
                <c:pt idx="350">
                  <c:v>806</c:v>
                </c:pt>
                <c:pt idx="351">
                  <c:v>799</c:v>
                </c:pt>
                <c:pt idx="352">
                  <c:v>794</c:v>
                </c:pt>
                <c:pt idx="353">
                  <c:v>790</c:v>
                </c:pt>
                <c:pt idx="354">
                  <c:v>784</c:v>
                </c:pt>
                <c:pt idx="355">
                  <c:v>778</c:v>
                </c:pt>
                <c:pt idx="356">
                  <c:v>772</c:v>
                </c:pt>
                <c:pt idx="357">
                  <c:v>767</c:v>
                </c:pt>
                <c:pt idx="358">
                  <c:v>763</c:v>
                </c:pt>
                <c:pt idx="359">
                  <c:v>755</c:v>
                </c:pt>
                <c:pt idx="360">
                  <c:v>743</c:v>
                </c:pt>
                <c:pt idx="361">
                  <c:v>734</c:v>
                </c:pt>
                <c:pt idx="362">
                  <c:v>729</c:v>
                </c:pt>
                <c:pt idx="363">
                  <c:v>721</c:v>
                </c:pt>
                <c:pt idx="364">
                  <c:v>715</c:v>
                </c:pt>
                <c:pt idx="365">
                  <c:v>710</c:v>
                </c:pt>
                <c:pt idx="366">
                  <c:v>704</c:v>
                </c:pt>
                <c:pt idx="367">
                  <c:v>698</c:v>
                </c:pt>
                <c:pt idx="368">
                  <c:v>693</c:v>
                </c:pt>
                <c:pt idx="369">
                  <c:v>688</c:v>
                </c:pt>
                <c:pt idx="370">
                  <c:v>686</c:v>
                </c:pt>
                <c:pt idx="371">
                  <c:v>685</c:v>
                </c:pt>
                <c:pt idx="372">
                  <c:v>682</c:v>
                </c:pt>
                <c:pt idx="373">
                  <c:v>676</c:v>
                </c:pt>
                <c:pt idx="374">
                  <c:v>673</c:v>
                </c:pt>
                <c:pt idx="375">
                  <c:v>669</c:v>
                </c:pt>
                <c:pt idx="376">
                  <c:v>663</c:v>
                </c:pt>
                <c:pt idx="377">
                  <c:v>659</c:v>
                </c:pt>
                <c:pt idx="378">
                  <c:v>656</c:v>
                </c:pt>
                <c:pt idx="379">
                  <c:v>653</c:v>
                </c:pt>
                <c:pt idx="380">
                  <c:v>651</c:v>
                </c:pt>
                <c:pt idx="381">
                  <c:v>652</c:v>
                </c:pt>
                <c:pt idx="382">
                  <c:v>651</c:v>
                </c:pt>
                <c:pt idx="383">
                  <c:v>655</c:v>
                </c:pt>
                <c:pt idx="384">
                  <c:v>656</c:v>
                </c:pt>
                <c:pt idx="385">
                  <c:v>656</c:v>
                </c:pt>
                <c:pt idx="386">
                  <c:v>655</c:v>
                </c:pt>
                <c:pt idx="387">
                  <c:v>656</c:v>
                </c:pt>
                <c:pt idx="388">
                  <c:v>654</c:v>
                </c:pt>
                <c:pt idx="389">
                  <c:v>649</c:v>
                </c:pt>
                <c:pt idx="390">
                  <c:v>644</c:v>
                </c:pt>
                <c:pt idx="391">
                  <c:v>636</c:v>
                </c:pt>
                <c:pt idx="392">
                  <c:v>625</c:v>
                </c:pt>
                <c:pt idx="393">
                  <c:v>618</c:v>
                </c:pt>
                <c:pt idx="394">
                  <c:v>608</c:v>
                </c:pt>
                <c:pt idx="395">
                  <c:v>602</c:v>
                </c:pt>
                <c:pt idx="396">
                  <c:v>595</c:v>
                </c:pt>
                <c:pt idx="397">
                  <c:v>588</c:v>
                </c:pt>
                <c:pt idx="398">
                  <c:v>583</c:v>
                </c:pt>
                <c:pt idx="399">
                  <c:v>579</c:v>
                </c:pt>
                <c:pt idx="400">
                  <c:v>579</c:v>
                </c:pt>
                <c:pt idx="401">
                  <c:v>577</c:v>
                </c:pt>
                <c:pt idx="402">
                  <c:v>576</c:v>
                </c:pt>
                <c:pt idx="403">
                  <c:v>575</c:v>
                </c:pt>
                <c:pt idx="404">
                  <c:v>573</c:v>
                </c:pt>
                <c:pt idx="405">
                  <c:v>572</c:v>
                </c:pt>
                <c:pt idx="406">
                  <c:v>570</c:v>
                </c:pt>
                <c:pt idx="407">
                  <c:v>568</c:v>
                </c:pt>
                <c:pt idx="408">
                  <c:v>566</c:v>
                </c:pt>
                <c:pt idx="409">
                  <c:v>562</c:v>
                </c:pt>
                <c:pt idx="410">
                  <c:v>556</c:v>
                </c:pt>
                <c:pt idx="411">
                  <c:v>551</c:v>
                </c:pt>
                <c:pt idx="412">
                  <c:v>547</c:v>
                </c:pt>
                <c:pt idx="413">
                  <c:v>543</c:v>
                </c:pt>
                <c:pt idx="414">
                  <c:v>539</c:v>
                </c:pt>
                <c:pt idx="415">
                  <c:v>536</c:v>
                </c:pt>
                <c:pt idx="416">
                  <c:v>532</c:v>
                </c:pt>
                <c:pt idx="417">
                  <c:v>529</c:v>
                </c:pt>
                <c:pt idx="418">
                  <c:v>524</c:v>
                </c:pt>
                <c:pt idx="419">
                  <c:v>521</c:v>
                </c:pt>
                <c:pt idx="420">
                  <c:v>517</c:v>
                </c:pt>
                <c:pt idx="421">
                  <c:v>517</c:v>
                </c:pt>
                <c:pt idx="422">
                  <c:v>514</c:v>
                </c:pt>
                <c:pt idx="423">
                  <c:v>512</c:v>
                </c:pt>
                <c:pt idx="424">
                  <c:v>510</c:v>
                </c:pt>
                <c:pt idx="425">
                  <c:v>509</c:v>
                </c:pt>
                <c:pt idx="426">
                  <c:v>504</c:v>
                </c:pt>
                <c:pt idx="427">
                  <c:v>502</c:v>
                </c:pt>
                <c:pt idx="428">
                  <c:v>498</c:v>
                </c:pt>
                <c:pt idx="429">
                  <c:v>495</c:v>
                </c:pt>
                <c:pt idx="430">
                  <c:v>491</c:v>
                </c:pt>
                <c:pt idx="431">
                  <c:v>489</c:v>
                </c:pt>
                <c:pt idx="432">
                  <c:v>485</c:v>
                </c:pt>
                <c:pt idx="433">
                  <c:v>485</c:v>
                </c:pt>
                <c:pt idx="434">
                  <c:v>483</c:v>
                </c:pt>
                <c:pt idx="435">
                  <c:v>477</c:v>
                </c:pt>
                <c:pt idx="436">
                  <c:v>473</c:v>
                </c:pt>
                <c:pt idx="437">
                  <c:v>473</c:v>
                </c:pt>
                <c:pt idx="438">
                  <c:v>472</c:v>
                </c:pt>
                <c:pt idx="439">
                  <c:v>472</c:v>
                </c:pt>
                <c:pt idx="440">
                  <c:v>472</c:v>
                </c:pt>
                <c:pt idx="441">
                  <c:v>471</c:v>
                </c:pt>
                <c:pt idx="442">
                  <c:v>469</c:v>
                </c:pt>
                <c:pt idx="443">
                  <c:v>466</c:v>
                </c:pt>
                <c:pt idx="444">
                  <c:v>460</c:v>
                </c:pt>
                <c:pt idx="445">
                  <c:v>455</c:v>
                </c:pt>
                <c:pt idx="446">
                  <c:v>453</c:v>
                </c:pt>
                <c:pt idx="447">
                  <c:v>450</c:v>
                </c:pt>
                <c:pt idx="448">
                  <c:v>447</c:v>
                </c:pt>
                <c:pt idx="449">
                  <c:v>441</c:v>
                </c:pt>
                <c:pt idx="450">
                  <c:v>437</c:v>
                </c:pt>
                <c:pt idx="451">
                  <c:v>433</c:v>
                </c:pt>
                <c:pt idx="452">
                  <c:v>428</c:v>
                </c:pt>
                <c:pt idx="453">
                  <c:v>422</c:v>
                </c:pt>
                <c:pt idx="454">
                  <c:v>418</c:v>
                </c:pt>
                <c:pt idx="455">
                  <c:v>416</c:v>
                </c:pt>
                <c:pt idx="456">
                  <c:v>414</c:v>
                </c:pt>
                <c:pt idx="457">
                  <c:v>410</c:v>
                </c:pt>
                <c:pt idx="458">
                  <c:v>407</c:v>
                </c:pt>
                <c:pt idx="459">
                  <c:v>403</c:v>
                </c:pt>
                <c:pt idx="460">
                  <c:v>399</c:v>
                </c:pt>
                <c:pt idx="461">
                  <c:v>394</c:v>
                </c:pt>
                <c:pt idx="462">
                  <c:v>389</c:v>
                </c:pt>
                <c:pt idx="463">
                  <c:v>384</c:v>
                </c:pt>
                <c:pt idx="464">
                  <c:v>382</c:v>
                </c:pt>
                <c:pt idx="465">
                  <c:v>380</c:v>
                </c:pt>
                <c:pt idx="466">
                  <c:v>378</c:v>
                </c:pt>
                <c:pt idx="467">
                  <c:v>374</c:v>
                </c:pt>
                <c:pt idx="468">
                  <c:v>372</c:v>
                </c:pt>
                <c:pt idx="469">
                  <c:v>369</c:v>
                </c:pt>
                <c:pt idx="470">
                  <c:v>366</c:v>
                </c:pt>
                <c:pt idx="471">
                  <c:v>366</c:v>
                </c:pt>
                <c:pt idx="472">
                  <c:v>364</c:v>
                </c:pt>
                <c:pt idx="473">
                  <c:v>363</c:v>
                </c:pt>
                <c:pt idx="474">
                  <c:v>364</c:v>
                </c:pt>
                <c:pt idx="475">
                  <c:v>363</c:v>
                </c:pt>
                <c:pt idx="476">
                  <c:v>360</c:v>
                </c:pt>
                <c:pt idx="477">
                  <c:v>358</c:v>
                </c:pt>
                <c:pt idx="478">
                  <c:v>357</c:v>
                </c:pt>
                <c:pt idx="479">
                  <c:v>356</c:v>
                </c:pt>
                <c:pt idx="480">
                  <c:v>356</c:v>
                </c:pt>
                <c:pt idx="481">
                  <c:v>353</c:v>
                </c:pt>
                <c:pt idx="482">
                  <c:v>352</c:v>
                </c:pt>
                <c:pt idx="483">
                  <c:v>351</c:v>
                </c:pt>
                <c:pt idx="484">
                  <c:v>350</c:v>
                </c:pt>
                <c:pt idx="485">
                  <c:v>347</c:v>
                </c:pt>
                <c:pt idx="486">
                  <c:v>346</c:v>
                </c:pt>
                <c:pt idx="487">
                  <c:v>345</c:v>
                </c:pt>
                <c:pt idx="488">
                  <c:v>341</c:v>
                </c:pt>
                <c:pt idx="489">
                  <c:v>340</c:v>
                </c:pt>
                <c:pt idx="490">
                  <c:v>339</c:v>
                </c:pt>
                <c:pt idx="491">
                  <c:v>336</c:v>
                </c:pt>
                <c:pt idx="492">
                  <c:v>335</c:v>
                </c:pt>
                <c:pt idx="493">
                  <c:v>334</c:v>
                </c:pt>
                <c:pt idx="494">
                  <c:v>332</c:v>
                </c:pt>
                <c:pt idx="495">
                  <c:v>329</c:v>
                </c:pt>
                <c:pt idx="496">
                  <c:v>328</c:v>
                </c:pt>
                <c:pt idx="497">
                  <c:v>326</c:v>
                </c:pt>
                <c:pt idx="498">
                  <c:v>326</c:v>
                </c:pt>
                <c:pt idx="499">
                  <c:v>325</c:v>
                </c:pt>
                <c:pt idx="500">
                  <c:v>324</c:v>
                </c:pt>
                <c:pt idx="501">
                  <c:v>322</c:v>
                </c:pt>
                <c:pt idx="502">
                  <c:v>320</c:v>
                </c:pt>
                <c:pt idx="503">
                  <c:v>319</c:v>
                </c:pt>
                <c:pt idx="504">
                  <c:v>317</c:v>
                </c:pt>
                <c:pt idx="505">
                  <c:v>317</c:v>
                </c:pt>
                <c:pt idx="506">
                  <c:v>316</c:v>
                </c:pt>
                <c:pt idx="507">
                  <c:v>315</c:v>
                </c:pt>
                <c:pt idx="508">
                  <c:v>313</c:v>
                </c:pt>
                <c:pt idx="509">
                  <c:v>313</c:v>
                </c:pt>
                <c:pt idx="510">
                  <c:v>312</c:v>
                </c:pt>
                <c:pt idx="511">
                  <c:v>310</c:v>
                </c:pt>
                <c:pt idx="512">
                  <c:v>308</c:v>
                </c:pt>
                <c:pt idx="513">
                  <c:v>308</c:v>
                </c:pt>
                <c:pt idx="514">
                  <c:v>305</c:v>
                </c:pt>
                <c:pt idx="515">
                  <c:v>304</c:v>
                </c:pt>
                <c:pt idx="516">
                  <c:v>301</c:v>
                </c:pt>
                <c:pt idx="517">
                  <c:v>301</c:v>
                </c:pt>
                <c:pt idx="518">
                  <c:v>299</c:v>
                </c:pt>
                <c:pt idx="519">
                  <c:v>299</c:v>
                </c:pt>
                <c:pt idx="520">
                  <c:v>298</c:v>
                </c:pt>
                <c:pt idx="521">
                  <c:v>297</c:v>
                </c:pt>
                <c:pt idx="522">
                  <c:v>296</c:v>
                </c:pt>
                <c:pt idx="523">
                  <c:v>295</c:v>
                </c:pt>
                <c:pt idx="524">
                  <c:v>292</c:v>
                </c:pt>
                <c:pt idx="525">
                  <c:v>292</c:v>
                </c:pt>
                <c:pt idx="526">
                  <c:v>290</c:v>
                </c:pt>
                <c:pt idx="527">
                  <c:v>288</c:v>
                </c:pt>
                <c:pt idx="528">
                  <c:v>286</c:v>
                </c:pt>
                <c:pt idx="529">
                  <c:v>283</c:v>
                </c:pt>
                <c:pt idx="530">
                  <c:v>280</c:v>
                </c:pt>
                <c:pt idx="531">
                  <c:v>279</c:v>
                </c:pt>
                <c:pt idx="532">
                  <c:v>278</c:v>
                </c:pt>
                <c:pt idx="533">
                  <c:v>275</c:v>
                </c:pt>
                <c:pt idx="534">
                  <c:v>274</c:v>
                </c:pt>
                <c:pt idx="535">
                  <c:v>275</c:v>
                </c:pt>
                <c:pt idx="536">
                  <c:v>275</c:v>
                </c:pt>
                <c:pt idx="537">
                  <c:v>275</c:v>
                </c:pt>
                <c:pt idx="538">
                  <c:v>275</c:v>
                </c:pt>
                <c:pt idx="539">
                  <c:v>274</c:v>
                </c:pt>
                <c:pt idx="540">
                  <c:v>274</c:v>
                </c:pt>
                <c:pt idx="541">
                  <c:v>275</c:v>
                </c:pt>
                <c:pt idx="542">
                  <c:v>275</c:v>
                </c:pt>
                <c:pt idx="543">
                  <c:v>273</c:v>
                </c:pt>
                <c:pt idx="544">
                  <c:v>273</c:v>
                </c:pt>
                <c:pt idx="545">
                  <c:v>271</c:v>
                </c:pt>
                <c:pt idx="546">
                  <c:v>271</c:v>
                </c:pt>
                <c:pt idx="547">
                  <c:v>269</c:v>
                </c:pt>
                <c:pt idx="548">
                  <c:v>267</c:v>
                </c:pt>
                <c:pt idx="549">
                  <c:v>266</c:v>
                </c:pt>
                <c:pt idx="550">
                  <c:v>266</c:v>
                </c:pt>
                <c:pt idx="551">
                  <c:v>264</c:v>
                </c:pt>
                <c:pt idx="552">
                  <c:v>263</c:v>
                </c:pt>
                <c:pt idx="553">
                  <c:v>261</c:v>
                </c:pt>
                <c:pt idx="554">
                  <c:v>262</c:v>
                </c:pt>
                <c:pt idx="555">
                  <c:v>262</c:v>
                </c:pt>
                <c:pt idx="556">
                  <c:v>263</c:v>
                </c:pt>
                <c:pt idx="557">
                  <c:v>260</c:v>
                </c:pt>
                <c:pt idx="558">
                  <c:v>259</c:v>
                </c:pt>
                <c:pt idx="559">
                  <c:v>259</c:v>
                </c:pt>
                <c:pt idx="560">
                  <c:v>258</c:v>
                </c:pt>
                <c:pt idx="561">
                  <c:v>256</c:v>
                </c:pt>
                <c:pt idx="562">
                  <c:v>256</c:v>
                </c:pt>
                <c:pt idx="563">
                  <c:v>255</c:v>
                </c:pt>
                <c:pt idx="564">
                  <c:v>255</c:v>
                </c:pt>
                <c:pt idx="565">
                  <c:v>256</c:v>
                </c:pt>
                <c:pt idx="566">
                  <c:v>254</c:v>
                </c:pt>
                <c:pt idx="567">
                  <c:v>254</c:v>
                </c:pt>
                <c:pt idx="568">
                  <c:v>254</c:v>
                </c:pt>
                <c:pt idx="569">
                  <c:v>253</c:v>
                </c:pt>
                <c:pt idx="570">
                  <c:v>252</c:v>
                </c:pt>
                <c:pt idx="571">
                  <c:v>252</c:v>
                </c:pt>
                <c:pt idx="572">
                  <c:v>252</c:v>
                </c:pt>
                <c:pt idx="573">
                  <c:v>250</c:v>
                </c:pt>
                <c:pt idx="574">
                  <c:v>250</c:v>
                </c:pt>
                <c:pt idx="575">
                  <c:v>247</c:v>
                </c:pt>
                <c:pt idx="576">
                  <c:v>244</c:v>
                </c:pt>
                <c:pt idx="577">
                  <c:v>244</c:v>
                </c:pt>
                <c:pt idx="578">
                  <c:v>243</c:v>
                </c:pt>
                <c:pt idx="579">
                  <c:v>242</c:v>
                </c:pt>
                <c:pt idx="580">
                  <c:v>242</c:v>
                </c:pt>
                <c:pt idx="581">
                  <c:v>241</c:v>
                </c:pt>
                <c:pt idx="582">
                  <c:v>240</c:v>
                </c:pt>
                <c:pt idx="583">
                  <c:v>239</c:v>
                </c:pt>
                <c:pt idx="584">
                  <c:v>240</c:v>
                </c:pt>
                <c:pt idx="585">
                  <c:v>239</c:v>
                </c:pt>
                <c:pt idx="586">
                  <c:v>240</c:v>
                </c:pt>
                <c:pt idx="587">
                  <c:v>240</c:v>
                </c:pt>
                <c:pt idx="588">
                  <c:v>239</c:v>
                </c:pt>
                <c:pt idx="589">
                  <c:v>237</c:v>
                </c:pt>
              </c:numCache>
            </c:numRef>
          </c:yVal>
          <c:smooth val="1"/>
        </c:ser>
        <c:ser>
          <c:idx val="7"/>
          <c:order val="2"/>
          <c:tx>
            <c:v>i=7</c:v>
          </c:tx>
          <c:spPr>
            <a:ln w="12700"/>
          </c:spPr>
          <c:marker>
            <c:symbol val="none"/>
          </c:marker>
          <c:xVal>
            <c:numRef>
              <c:f>mount_bigave2!$A$3:$A$451</c:f>
              <c:numCache>
                <c:formatCode>General</c:formatCode>
                <c:ptCount val="449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</c:numCache>
            </c:numRef>
          </c:xVal>
          <c:yVal>
            <c:numRef>
              <c:f>mount_bigave2!$AO$3:$AO$451</c:f>
              <c:numCache>
                <c:formatCode>General</c:formatCode>
                <c:ptCount val="449"/>
                <c:pt idx="0">
                  <c:v>10832</c:v>
                </c:pt>
                <c:pt idx="1">
                  <c:v>10786</c:v>
                </c:pt>
                <c:pt idx="2">
                  <c:v>10736</c:v>
                </c:pt>
                <c:pt idx="3">
                  <c:v>10707</c:v>
                </c:pt>
                <c:pt idx="4">
                  <c:v>10683</c:v>
                </c:pt>
                <c:pt idx="5">
                  <c:v>10647</c:v>
                </c:pt>
                <c:pt idx="6">
                  <c:v>10617</c:v>
                </c:pt>
                <c:pt idx="7">
                  <c:v>10557</c:v>
                </c:pt>
                <c:pt idx="8">
                  <c:v>10468</c:v>
                </c:pt>
                <c:pt idx="9">
                  <c:v>10337</c:v>
                </c:pt>
                <c:pt idx="10">
                  <c:v>10160</c:v>
                </c:pt>
                <c:pt idx="11">
                  <c:v>10023</c:v>
                </c:pt>
                <c:pt idx="12">
                  <c:v>9891</c:v>
                </c:pt>
                <c:pt idx="13">
                  <c:v>9756</c:v>
                </c:pt>
                <c:pt idx="14">
                  <c:v>9597</c:v>
                </c:pt>
                <c:pt idx="15">
                  <c:v>9443</c:v>
                </c:pt>
                <c:pt idx="16">
                  <c:v>9306</c:v>
                </c:pt>
                <c:pt idx="17">
                  <c:v>9159</c:v>
                </c:pt>
                <c:pt idx="18">
                  <c:v>9056</c:v>
                </c:pt>
                <c:pt idx="19">
                  <c:v>8980</c:v>
                </c:pt>
                <c:pt idx="20">
                  <c:v>8955</c:v>
                </c:pt>
                <c:pt idx="21">
                  <c:v>8950</c:v>
                </c:pt>
                <c:pt idx="22">
                  <c:v>8931</c:v>
                </c:pt>
                <c:pt idx="23">
                  <c:v>8914</c:v>
                </c:pt>
                <c:pt idx="24">
                  <c:v>8898</c:v>
                </c:pt>
                <c:pt idx="25">
                  <c:v>8868</c:v>
                </c:pt>
                <c:pt idx="26">
                  <c:v>8836</c:v>
                </c:pt>
                <c:pt idx="27">
                  <c:v>8796</c:v>
                </c:pt>
                <c:pt idx="28">
                  <c:v>8765</c:v>
                </c:pt>
                <c:pt idx="29">
                  <c:v>8721</c:v>
                </c:pt>
                <c:pt idx="30">
                  <c:v>8686</c:v>
                </c:pt>
                <c:pt idx="31">
                  <c:v>8630</c:v>
                </c:pt>
                <c:pt idx="32">
                  <c:v>8551</c:v>
                </c:pt>
                <c:pt idx="33">
                  <c:v>8462</c:v>
                </c:pt>
                <c:pt idx="34">
                  <c:v>8376</c:v>
                </c:pt>
                <c:pt idx="35">
                  <c:v>8292</c:v>
                </c:pt>
                <c:pt idx="36">
                  <c:v>8232</c:v>
                </c:pt>
                <c:pt idx="37">
                  <c:v>8153</c:v>
                </c:pt>
                <c:pt idx="38">
                  <c:v>8055</c:v>
                </c:pt>
                <c:pt idx="39">
                  <c:v>7979</c:v>
                </c:pt>
                <c:pt idx="40">
                  <c:v>7916</c:v>
                </c:pt>
                <c:pt idx="41">
                  <c:v>7837</c:v>
                </c:pt>
                <c:pt idx="42">
                  <c:v>7769</c:v>
                </c:pt>
                <c:pt idx="43">
                  <c:v>7728</c:v>
                </c:pt>
                <c:pt idx="44">
                  <c:v>7696</c:v>
                </c:pt>
                <c:pt idx="45">
                  <c:v>7645</c:v>
                </c:pt>
                <c:pt idx="46">
                  <c:v>7598</c:v>
                </c:pt>
                <c:pt idx="47">
                  <c:v>7551</c:v>
                </c:pt>
                <c:pt idx="48">
                  <c:v>7523</c:v>
                </c:pt>
                <c:pt idx="49">
                  <c:v>7491</c:v>
                </c:pt>
                <c:pt idx="50">
                  <c:v>7433</c:v>
                </c:pt>
                <c:pt idx="51">
                  <c:v>7368</c:v>
                </c:pt>
                <c:pt idx="52">
                  <c:v>7317</c:v>
                </c:pt>
                <c:pt idx="53">
                  <c:v>7260</c:v>
                </c:pt>
                <c:pt idx="54">
                  <c:v>7180</c:v>
                </c:pt>
                <c:pt idx="55">
                  <c:v>7112</c:v>
                </c:pt>
                <c:pt idx="56">
                  <c:v>7059</c:v>
                </c:pt>
                <c:pt idx="57">
                  <c:v>7007</c:v>
                </c:pt>
                <c:pt idx="58">
                  <c:v>6948</c:v>
                </c:pt>
                <c:pt idx="59">
                  <c:v>6859</c:v>
                </c:pt>
                <c:pt idx="60">
                  <c:v>6775</c:v>
                </c:pt>
                <c:pt idx="61">
                  <c:v>6699</c:v>
                </c:pt>
                <c:pt idx="62">
                  <c:v>6625</c:v>
                </c:pt>
                <c:pt idx="63">
                  <c:v>6553</c:v>
                </c:pt>
                <c:pt idx="64">
                  <c:v>6489</c:v>
                </c:pt>
                <c:pt idx="65">
                  <c:v>6441</c:v>
                </c:pt>
                <c:pt idx="66">
                  <c:v>6386</c:v>
                </c:pt>
                <c:pt idx="67">
                  <c:v>6327</c:v>
                </c:pt>
                <c:pt idx="68">
                  <c:v>6256</c:v>
                </c:pt>
                <c:pt idx="69">
                  <c:v>6200</c:v>
                </c:pt>
                <c:pt idx="70">
                  <c:v>6151</c:v>
                </c:pt>
                <c:pt idx="71">
                  <c:v>6098</c:v>
                </c:pt>
                <c:pt idx="72">
                  <c:v>6062</c:v>
                </c:pt>
                <c:pt idx="73">
                  <c:v>6035</c:v>
                </c:pt>
                <c:pt idx="74">
                  <c:v>6000</c:v>
                </c:pt>
                <c:pt idx="75">
                  <c:v>5947</c:v>
                </c:pt>
                <c:pt idx="76">
                  <c:v>5888</c:v>
                </c:pt>
                <c:pt idx="77">
                  <c:v>5831</c:v>
                </c:pt>
                <c:pt idx="78">
                  <c:v>5771</c:v>
                </c:pt>
                <c:pt idx="79">
                  <c:v>5732</c:v>
                </c:pt>
                <c:pt idx="80">
                  <c:v>5694</c:v>
                </c:pt>
                <c:pt idx="81">
                  <c:v>5665</c:v>
                </c:pt>
                <c:pt idx="82">
                  <c:v>5635</c:v>
                </c:pt>
                <c:pt idx="83">
                  <c:v>5593</c:v>
                </c:pt>
                <c:pt idx="84">
                  <c:v>5527</c:v>
                </c:pt>
                <c:pt idx="85">
                  <c:v>5448</c:v>
                </c:pt>
                <c:pt idx="86">
                  <c:v>5388</c:v>
                </c:pt>
                <c:pt idx="87">
                  <c:v>5340</c:v>
                </c:pt>
                <c:pt idx="88">
                  <c:v>5298</c:v>
                </c:pt>
                <c:pt idx="89">
                  <c:v>5262</c:v>
                </c:pt>
                <c:pt idx="90">
                  <c:v>5216</c:v>
                </c:pt>
                <c:pt idx="91">
                  <c:v>5155</c:v>
                </c:pt>
                <c:pt idx="92">
                  <c:v>5095</c:v>
                </c:pt>
                <c:pt idx="93">
                  <c:v>5025</c:v>
                </c:pt>
                <c:pt idx="94">
                  <c:v>4956</c:v>
                </c:pt>
                <c:pt idx="95">
                  <c:v>4910</c:v>
                </c:pt>
                <c:pt idx="96">
                  <c:v>4878</c:v>
                </c:pt>
                <c:pt idx="97">
                  <c:v>4842</c:v>
                </c:pt>
                <c:pt idx="98">
                  <c:v>4802</c:v>
                </c:pt>
                <c:pt idx="99">
                  <c:v>4764</c:v>
                </c:pt>
                <c:pt idx="100">
                  <c:v>4709</c:v>
                </c:pt>
                <c:pt idx="101">
                  <c:v>4652</c:v>
                </c:pt>
                <c:pt idx="102">
                  <c:v>4598</c:v>
                </c:pt>
                <c:pt idx="103">
                  <c:v>4545</c:v>
                </c:pt>
                <c:pt idx="104">
                  <c:v>4502</c:v>
                </c:pt>
                <c:pt idx="105">
                  <c:v>4467</c:v>
                </c:pt>
                <c:pt idx="106">
                  <c:v>4435</c:v>
                </c:pt>
                <c:pt idx="107">
                  <c:v>4410</c:v>
                </c:pt>
                <c:pt idx="108">
                  <c:v>4389</c:v>
                </c:pt>
                <c:pt idx="109">
                  <c:v>4354</c:v>
                </c:pt>
                <c:pt idx="110">
                  <c:v>4312</c:v>
                </c:pt>
                <c:pt idx="111">
                  <c:v>4282</c:v>
                </c:pt>
                <c:pt idx="112">
                  <c:v>4268</c:v>
                </c:pt>
                <c:pt idx="113">
                  <c:v>4256</c:v>
                </c:pt>
                <c:pt idx="114">
                  <c:v>4237</c:v>
                </c:pt>
                <c:pt idx="115">
                  <c:v>4214</c:v>
                </c:pt>
                <c:pt idx="116">
                  <c:v>4188</c:v>
                </c:pt>
                <c:pt idx="117">
                  <c:v>4150</c:v>
                </c:pt>
                <c:pt idx="118">
                  <c:v>4109</c:v>
                </c:pt>
                <c:pt idx="119">
                  <c:v>4075</c:v>
                </c:pt>
                <c:pt idx="120">
                  <c:v>4050</c:v>
                </c:pt>
                <c:pt idx="121">
                  <c:v>4017</c:v>
                </c:pt>
                <c:pt idx="122">
                  <c:v>3981</c:v>
                </c:pt>
                <c:pt idx="123">
                  <c:v>3936</c:v>
                </c:pt>
                <c:pt idx="124">
                  <c:v>3894</c:v>
                </c:pt>
                <c:pt idx="125">
                  <c:v>3863</c:v>
                </c:pt>
                <c:pt idx="126">
                  <c:v>3838</c:v>
                </c:pt>
                <c:pt idx="127">
                  <c:v>3801</c:v>
                </c:pt>
                <c:pt idx="128">
                  <c:v>3760</c:v>
                </c:pt>
                <c:pt idx="129">
                  <c:v>3715</c:v>
                </c:pt>
                <c:pt idx="130">
                  <c:v>3668</c:v>
                </c:pt>
                <c:pt idx="131">
                  <c:v>3628</c:v>
                </c:pt>
                <c:pt idx="132">
                  <c:v>3598</c:v>
                </c:pt>
                <c:pt idx="133">
                  <c:v>3573</c:v>
                </c:pt>
                <c:pt idx="134">
                  <c:v>3538</c:v>
                </c:pt>
                <c:pt idx="135">
                  <c:v>3511</c:v>
                </c:pt>
                <c:pt idx="136">
                  <c:v>3484</c:v>
                </c:pt>
                <c:pt idx="137">
                  <c:v>3450</c:v>
                </c:pt>
                <c:pt idx="138">
                  <c:v>3415</c:v>
                </c:pt>
                <c:pt idx="139">
                  <c:v>3379</c:v>
                </c:pt>
                <c:pt idx="140">
                  <c:v>3347</c:v>
                </c:pt>
                <c:pt idx="141">
                  <c:v>3311</c:v>
                </c:pt>
                <c:pt idx="142">
                  <c:v>3278</c:v>
                </c:pt>
                <c:pt idx="143">
                  <c:v>3242</c:v>
                </c:pt>
                <c:pt idx="144">
                  <c:v>3207</c:v>
                </c:pt>
                <c:pt idx="145">
                  <c:v>3177</c:v>
                </c:pt>
                <c:pt idx="146">
                  <c:v>3131</c:v>
                </c:pt>
                <c:pt idx="147">
                  <c:v>3082</c:v>
                </c:pt>
                <c:pt idx="148">
                  <c:v>3044</c:v>
                </c:pt>
                <c:pt idx="149">
                  <c:v>3019</c:v>
                </c:pt>
                <c:pt idx="150">
                  <c:v>3003</c:v>
                </c:pt>
                <c:pt idx="151">
                  <c:v>2985</c:v>
                </c:pt>
                <c:pt idx="152">
                  <c:v>2960</c:v>
                </c:pt>
                <c:pt idx="153">
                  <c:v>2927</c:v>
                </c:pt>
                <c:pt idx="154">
                  <c:v>2894</c:v>
                </c:pt>
                <c:pt idx="155">
                  <c:v>2870</c:v>
                </c:pt>
                <c:pt idx="156">
                  <c:v>2849</c:v>
                </c:pt>
                <c:pt idx="157">
                  <c:v>2836</c:v>
                </c:pt>
                <c:pt idx="158">
                  <c:v>2825</c:v>
                </c:pt>
                <c:pt idx="159">
                  <c:v>2807</c:v>
                </c:pt>
                <c:pt idx="160">
                  <c:v>2776</c:v>
                </c:pt>
                <c:pt idx="161">
                  <c:v>2749</c:v>
                </c:pt>
                <c:pt idx="162">
                  <c:v>2728</c:v>
                </c:pt>
                <c:pt idx="163">
                  <c:v>2709</c:v>
                </c:pt>
                <c:pt idx="164">
                  <c:v>2686</c:v>
                </c:pt>
                <c:pt idx="165">
                  <c:v>2657</c:v>
                </c:pt>
                <c:pt idx="166">
                  <c:v>2621</c:v>
                </c:pt>
                <c:pt idx="167">
                  <c:v>2587</c:v>
                </c:pt>
                <c:pt idx="168">
                  <c:v>2554</c:v>
                </c:pt>
                <c:pt idx="169">
                  <c:v>2516</c:v>
                </c:pt>
                <c:pt idx="170">
                  <c:v>2481</c:v>
                </c:pt>
                <c:pt idx="171">
                  <c:v>2453</c:v>
                </c:pt>
                <c:pt idx="172">
                  <c:v>2418</c:v>
                </c:pt>
                <c:pt idx="173">
                  <c:v>2374</c:v>
                </c:pt>
                <c:pt idx="174">
                  <c:v>2338</c:v>
                </c:pt>
                <c:pt idx="175">
                  <c:v>2311</c:v>
                </c:pt>
                <c:pt idx="176">
                  <c:v>2295</c:v>
                </c:pt>
                <c:pt idx="177">
                  <c:v>2279</c:v>
                </c:pt>
                <c:pt idx="178">
                  <c:v>2258</c:v>
                </c:pt>
                <c:pt idx="179">
                  <c:v>2232</c:v>
                </c:pt>
                <c:pt idx="180">
                  <c:v>2207</c:v>
                </c:pt>
                <c:pt idx="181">
                  <c:v>2186</c:v>
                </c:pt>
                <c:pt idx="182">
                  <c:v>2168</c:v>
                </c:pt>
                <c:pt idx="183">
                  <c:v>2153</c:v>
                </c:pt>
                <c:pt idx="184">
                  <c:v>2144</c:v>
                </c:pt>
                <c:pt idx="185">
                  <c:v>2134</c:v>
                </c:pt>
                <c:pt idx="186">
                  <c:v>2121</c:v>
                </c:pt>
                <c:pt idx="187">
                  <c:v>2101</c:v>
                </c:pt>
                <c:pt idx="188">
                  <c:v>2077</c:v>
                </c:pt>
                <c:pt idx="189">
                  <c:v>2047</c:v>
                </c:pt>
                <c:pt idx="190">
                  <c:v>2017</c:v>
                </c:pt>
                <c:pt idx="191">
                  <c:v>1990</c:v>
                </c:pt>
                <c:pt idx="192">
                  <c:v>1960</c:v>
                </c:pt>
                <c:pt idx="193">
                  <c:v>1927</c:v>
                </c:pt>
                <c:pt idx="194">
                  <c:v>1898</c:v>
                </c:pt>
                <c:pt idx="195">
                  <c:v>1873</c:v>
                </c:pt>
                <c:pt idx="196">
                  <c:v>1849</c:v>
                </c:pt>
                <c:pt idx="197">
                  <c:v>1821</c:v>
                </c:pt>
                <c:pt idx="198">
                  <c:v>1792</c:v>
                </c:pt>
                <c:pt idx="199">
                  <c:v>1767</c:v>
                </c:pt>
                <c:pt idx="200">
                  <c:v>1752</c:v>
                </c:pt>
                <c:pt idx="201">
                  <c:v>1740</c:v>
                </c:pt>
                <c:pt idx="202">
                  <c:v>1732</c:v>
                </c:pt>
                <c:pt idx="203">
                  <c:v>1726</c:v>
                </c:pt>
                <c:pt idx="204">
                  <c:v>1717</c:v>
                </c:pt>
                <c:pt idx="205">
                  <c:v>1703</c:v>
                </c:pt>
                <c:pt idx="206">
                  <c:v>1682</c:v>
                </c:pt>
                <c:pt idx="207">
                  <c:v>1660</c:v>
                </c:pt>
                <c:pt idx="208">
                  <c:v>1635</c:v>
                </c:pt>
                <c:pt idx="209">
                  <c:v>1623</c:v>
                </c:pt>
                <c:pt idx="210">
                  <c:v>1616</c:v>
                </c:pt>
                <c:pt idx="211">
                  <c:v>1605</c:v>
                </c:pt>
                <c:pt idx="212">
                  <c:v>1599</c:v>
                </c:pt>
                <c:pt idx="213">
                  <c:v>1587</c:v>
                </c:pt>
                <c:pt idx="214">
                  <c:v>1569</c:v>
                </c:pt>
                <c:pt idx="215">
                  <c:v>1553</c:v>
                </c:pt>
                <c:pt idx="216">
                  <c:v>1533</c:v>
                </c:pt>
                <c:pt idx="217">
                  <c:v>1515</c:v>
                </c:pt>
                <c:pt idx="218">
                  <c:v>1500</c:v>
                </c:pt>
                <c:pt idx="219">
                  <c:v>1492</c:v>
                </c:pt>
                <c:pt idx="220">
                  <c:v>1479</c:v>
                </c:pt>
                <c:pt idx="221">
                  <c:v>1461</c:v>
                </c:pt>
                <c:pt idx="222">
                  <c:v>1452</c:v>
                </c:pt>
                <c:pt idx="223">
                  <c:v>1460</c:v>
                </c:pt>
                <c:pt idx="224">
                  <c:v>1476</c:v>
                </c:pt>
                <c:pt idx="225">
                  <c:v>1491</c:v>
                </c:pt>
                <c:pt idx="226">
                  <c:v>1504</c:v>
                </c:pt>
                <c:pt idx="227">
                  <c:v>1518</c:v>
                </c:pt>
                <c:pt idx="228">
                  <c:v>1534</c:v>
                </c:pt>
                <c:pt idx="229">
                  <c:v>1546</c:v>
                </c:pt>
                <c:pt idx="230">
                  <c:v>1557</c:v>
                </c:pt>
                <c:pt idx="231">
                  <c:v>1572</c:v>
                </c:pt>
                <c:pt idx="232">
                  <c:v>1585</c:v>
                </c:pt>
                <c:pt idx="233">
                  <c:v>1592</c:v>
                </c:pt>
                <c:pt idx="234">
                  <c:v>1581</c:v>
                </c:pt>
                <c:pt idx="235">
                  <c:v>1561</c:v>
                </c:pt>
                <c:pt idx="236">
                  <c:v>1545</c:v>
                </c:pt>
                <c:pt idx="237">
                  <c:v>1527</c:v>
                </c:pt>
                <c:pt idx="238">
                  <c:v>1513</c:v>
                </c:pt>
                <c:pt idx="239">
                  <c:v>1501</c:v>
                </c:pt>
                <c:pt idx="240">
                  <c:v>1490</c:v>
                </c:pt>
                <c:pt idx="241">
                  <c:v>1477</c:v>
                </c:pt>
                <c:pt idx="242">
                  <c:v>1458</c:v>
                </c:pt>
                <c:pt idx="243">
                  <c:v>1440</c:v>
                </c:pt>
                <c:pt idx="244">
                  <c:v>1421</c:v>
                </c:pt>
                <c:pt idx="245">
                  <c:v>1404</c:v>
                </c:pt>
                <c:pt idx="246">
                  <c:v>1389</c:v>
                </c:pt>
                <c:pt idx="247">
                  <c:v>1376</c:v>
                </c:pt>
                <c:pt idx="248">
                  <c:v>1369</c:v>
                </c:pt>
                <c:pt idx="249">
                  <c:v>1362</c:v>
                </c:pt>
                <c:pt idx="250">
                  <c:v>1351</c:v>
                </c:pt>
                <c:pt idx="251">
                  <c:v>1335</c:v>
                </c:pt>
                <c:pt idx="252">
                  <c:v>1324</c:v>
                </c:pt>
                <c:pt idx="253">
                  <c:v>1316</c:v>
                </c:pt>
                <c:pt idx="254">
                  <c:v>1311</c:v>
                </c:pt>
                <c:pt idx="255">
                  <c:v>1308</c:v>
                </c:pt>
                <c:pt idx="256">
                  <c:v>1304</c:v>
                </c:pt>
                <c:pt idx="257">
                  <c:v>1299</c:v>
                </c:pt>
                <c:pt idx="258">
                  <c:v>1297</c:v>
                </c:pt>
                <c:pt idx="259">
                  <c:v>1299</c:v>
                </c:pt>
                <c:pt idx="260">
                  <c:v>1300</c:v>
                </c:pt>
                <c:pt idx="261">
                  <c:v>1300</c:v>
                </c:pt>
                <c:pt idx="262">
                  <c:v>1304</c:v>
                </c:pt>
                <c:pt idx="263">
                  <c:v>1303</c:v>
                </c:pt>
                <c:pt idx="264">
                  <c:v>1304</c:v>
                </c:pt>
                <c:pt idx="265">
                  <c:v>1301</c:v>
                </c:pt>
                <c:pt idx="266">
                  <c:v>1298</c:v>
                </c:pt>
                <c:pt idx="267">
                  <c:v>1293</c:v>
                </c:pt>
                <c:pt idx="268">
                  <c:v>1289</c:v>
                </c:pt>
                <c:pt idx="269">
                  <c:v>1275</c:v>
                </c:pt>
                <c:pt idx="270">
                  <c:v>1260</c:v>
                </c:pt>
                <c:pt idx="271">
                  <c:v>1243</c:v>
                </c:pt>
                <c:pt idx="272">
                  <c:v>1232</c:v>
                </c:pt>
                <c:pt idx="273">
                  <c:v>1223</c:v>
                </c:pt>
                <c:pt idx="274">
                  <c:v>1213</c:v>
                </c:pt>
                <c:pt idx="275">
                  <c:v>1201</c:v>
                </c:pt>
                <c:pt idx="276">
                  <c:v>1192</c:v>
                </c:pt>
                <c:pt idx="277">
                  <c:v>1182</c:v>
                </c:pt>
                <c:pt idx="278">
                  <c:v>1176</c:v>
                </c:pt>
                <c:pt idx="279">
                  <c:v>1169</c:v>
                </c:pt>
                <c:pt idx="280">
                  <c:v>1167</c:v>
                </c:pt>
                <c:pt idx="281">
                  <c:v>1163</c:v>
                </c:pt>
                <c:pt idx="282">
                  <c:v>1160</c:v>
                </c:pt>
                <c:pt idx="283">
                  <c:v>1155</c:v>
                </c:pt>
                <c:pt idx="284">
                  <c:v>1149</c:v>
                </c:pt>
                <c:pt idx="285">
                  <c:v>1144</c:v>
                </c:pt>
                <c:pt idx="286">
                  <c:v>1138</c:v>
                </c:pt>
                <c:pt idx="287">
                  <c:v>1132</c:v>
                </c:pt>
                <c:pt idx="288">
                  <c:v>1127</c:v>
                </c:pt>
                <c:pt idx="289">
                  <c:v>1119</c:v>
                </c:pt>
                <c:pt idx="290">
                  <c:v>1111</c:v>
                </c:pt>
                <c:pt idx="291">
                  <c:v>1107</c:v>
                </c:pt>
                <c:pt idx="292">
                  <c:v>1102</c:v>
                </c:pt>
                <c:pt idx="293">
                  <c:v>1100</c:v>
                </c:pt>
                <c:pt idx="294">
                  <c:v>1098</c:v>
                </c:pt>
                <c:pt idx="295">
                  <c:v>1092</c:v>
                </c:pt>
                <c:pt idx="296">
                  <c:v>1089</c:v>
                </c:pt>
                <c:pt idx="297">
                  <c:v>1084</c:v>
                </c:pt>
                <c:pt idx="298">
                  <c:v>1081</c:v>
                </c:pt>
                <c:pt idx="299">
                  <c:v>1080</c:v>
                </c:pt>
                <c:pt idx="300">
                  <c:v>1075</c:v>
                </c:pt>
                <c:pt idx="301">
                  <c:v>1072</c:v>
                </c:pt>
                <c:pt idx="302">
                  <c:v>1069</c:v>
                </c:pt>
                <c:pt idx="303">
                  <c:v>1067</c:v>
                </c:pt>
                <c:pt idx="304">
                  <c:v>1060</c:v>
                </c:pt>
                <c:pt idx="305">
                  <c:v>1052</c:v>
                </c:pt>
                <c:pt idx="306">
                  <c:v>1048</c:v>
                </c:pt>
                <c:pt idx="307">
                  <c:v>1039</c:v>
                </c:pt>
                <c:pt idx="308">
                  <c:v>1034</c:v>
                </c:pt>
                <c:pt idx="309">
                  <c:v>1026</c:v>
                </c:pt>
                <c:pt idx="310">
                  <c:v>1016</c:v>
                </c:pt>
                <c:pt idx="311">
                  <c:v>1011</c:v>
                </c:pt>
                <c:pt idx="312">
                  <c:v>1005</c:v>
                </c:pt>
                <c:pt idx="313">
                  <c:v>998</c:v>
                </c:pt>
                <c:pt idx="314">
                  <c:v>990</c:v>
                </c:pt>
                <c:pt idx="315">
                  <c:v>983</c:v>
                </c:pt>
                <c:pt idx="316">
                  <c:v>978</c:v>
                </c:pt>
                <c:pt idx="317">
                  <c:v>975</c:v>
                </c:pt>
                <c:pt idx="318">
                  <c:v>972</c:v>
                </c:pt>
                <c:pt idx="319">
                  <c:v>969</c:v>
                </c:pt>
                <c:pt idx="320">
                  <c:v>962</c:v>
                </c:pt>
                <c:pt idx="321">
                  <c:v>959</c:v>
                </c:pt>
                <c:pt idx="322">
                  <c:v>954</c:v>
                </c:pt>
                <c:pt idx="323">
                  <c:v>948</c:v>
                </c:pt>
                <c:pt idx="324">
                  <c:v>940</c:v>
                </c:pt>
                <c:pt idx="325">
                  <c:v>934</c:v>
                </c:pt>
                <c:pt idx="326">
                  <c:v>930</c:v>
                </c:pt>
                <c:pt idx="327">
                  <c:v>925</c:v>
                </c:pt>
                <c:pt idx="328">
                  <c:v>916</c:v>
                </c:pt>
                <c:pt idx="329">
                  <c:v>913</c:v>
                </c:pt>
                <c:pt idx="330">
                  <c:v>906</c:v>
                </c:pt>
                <c:pt idx="331">
                  <c:v>900</c:v>
                </c:pt>
                <c:pt idx="332">
                  <c:v>892</c:v>
                </c:pt>
                <c:pt idx="333">
                  <c:v>885</c:v>
                </c:pt>
                <c:pt idx="334">
                  <c:v>882</c:v>
                </c:pt>
                <c:pt idx="335">
                  <c:v>883</c:v>
                </c:pt>
                <c:pt idx="336">
                  <c:v>883</c:v>
                </c:pt>
                <c:pt idx="337">
                  <c:v>880</c:v>
                </c:pt>
                <c:pt idx="338">
                  <c:v>877</c:v>
                </c:pt>
                <c:pt idx="339">
                  <c:v>878</c:v>
                </c:pt>
                <c:pt idx="340">
                  <c:v>872</c:v>
                </c:pt>
                <c:pt idx="341">
                  <c:v>869</c:v>
                </c:pt>
                <c:pt idx="342">
                  <c:v>865</c:v>
                </c:pt>
                <c:pt idx="343">
                  <c:v>863</c:v>
                </c:pt>
                <c:pt idx="344">
                  <c:v>860</c:v>
                </c:pt>
                <c:pt idx="345">
                  <c:v>854</c:v>
                </c:pt>
                <c:pt idx="346">
                  <c:v>847</c:v>
                </c:pt>
                <c:pt idx="347">
                  <c:v>838</c:v>
                </c:pt>
                <c:pt idx="348">
                  <c:v>833</c:v>
                </c:pt>
                <c:pt idx="349">
                  <c:v>828</c:v>
                </c:pt>
                <c:pt idx="350">
                  <c:v>818</c:v>
                </c:pt>
                <c:pt idx="351">
                  <c:v>808</c:v>
                </c:pt>
                <c:pt idx="352">
                  <c:v>799</c:v>
                </c:pt>
                <c:pt idx="353">
                  <c:v>796</c:v>
                </c:pt>
                <c:pt idx="354">
                  <c:v>790</c:v>
                </c:pt>
                <c:pt idx="355">
                  <c:v>787</c:v>
                </c:pt>
                <c:pt idx="356">
                  <c:v>783</c:v>
                </c:pt>
                <c:pt idx="357">
                  <c:v>778</c:v>
                </c:pt>
                <c:pt idx="358">
                  <c:v>773</c:v>
                </c:pt>
                <c:pt idx="359">
                  <c:v>768</c:v>
                </c:pt>
                <c:pt idx="360">
                  <c:v>760</c:v>
                </c:pt>
                <c:pt idx="361">
                  <c:v>754</c:v>
                </c:pt>
                <c:pt idx="362">
                  <c:v>752</c:v>
                </c:pt>
                <c:pt idx="363">
                  <c:v>748</c:v>
                </c:pt>
                <c:pt idx="364">
                  <c:v>740</c:v>
                </c:pt>
                <c:pt idx="365">
                  <c:v>733</c:v>
                </c:pt>
                <c:pt idx="366">
                  <c:v>723</c:v>
                </c:pt>
                <c:pt idx="367">
                  <c:v>716</c:v>
                </c:pt>
                <c:pt idx="368">
                  <c:v>709</c:v>
                </c:pt>
                <c:pt idx="369">
                  <c:v>705</c:v>
                </c:pt>
                <c:pt idx="370">
                  <c:v>699</c:v>
                </c:pt>
                <c:pt idx="371">
                  <c:v>693</c:v>
                </c:pt>
                <c:pt idx="372">
                  <c:v>688</c:v>
                </c:pt>
                <c:pt idx="373">
                  <c:v>684</c:v>
                </c:pt>
                <c:pt idx="374">
                  <c:v>683</c:v>
                </c:pt>
                <c:pt idx="375">
                  <c:v>681</c:v>
                </c:pt>
                <c:pt idx="376">
                  <c:v>679</c:v>
                </c:pt>
                <c:pt idx="377">
                  <c:v>677</c:v>
                </c:pt>
                <c:pt idx="378">
                  <c:v>675</c:v>
                </c:pt>
                <c:pt idx="379">
                  <c:v>674</c:v>
                </c:pt>
                <c:pt idx="380">
                  <c:v>671</c:v>
                </c:pt>
                <c:pt idx="381">
                  <c:v>669</c:v>
                </c:pt>
                <c:pt idx="382">
                  <c:v>668</c:v>
                </c:pt>
                <c:pt idx="383">
                  <c:v>664</c:v>
                </c:pt>
                <c:pt idx="384">
                  <c:v>662</c:v>
                </c:pt>
                <c:pt idx="385">
                  <c:v>660</c:v>
                </c:pt>
                <c:pt idx="386">
                  <c:v>657</c:v>
                </c:pt>
                <c:pt idx="387">
                  <c:v>654</c:v>
                </c:pt>
                <c:pt idx="388">
                  <c:v>654</c:v>
                </c:pt>
                <c:pt idx="389">
                  <c:v>649</c:v>
                </c:pt>
                <c:pt idx="390">
                  <c:v>644</c:v>
                </c:pt>
                <c:pt idx="391">
                  <c:v>639</c:v>
                </c:pt>
                <c:pt idx="392">
                  <c:v>633</c:v>
                </c:pt>
                <c:pt idx="393">
                  <c:v>626</c:v>
                </c:pt>
                <c:pt idx="394">
                  <c:v>620</c:v>
                </c:pt>
                <c:pt idx="395">
                  <c:v>614</c:v>
                </c:pt>
                <c:pt idx="396">
                  <c:v>605</c:v>
                </c:pt>
                <c:pt idx="397">
                  <c:v>599</c:v>
                </c:pt>
                <c:pt idx="398">
                  <c:v>595</c:v>
                </c:pt>
                <c:pt idx="399">
                  <c:v>591</c:v>
                </c:pt>
                <c:pt idx="400">
                  <c:v>591</c:v>
                </c:pt>
                <c:pt idx="401">
                  <c:v>591</c:v>
                </c:pt>
                <c:pt idx="402">
                  <c:v>590</c:v>
                </c:pt>
                <c:pt idx="403">
                  <c:v>589</c:v>
                </c:pt>
                <c:pt idx="404">
                  <c:v>591</c:v>
                </c:pt>
                <c:pt idx="405">
                  <c:v>592</c:v>
                </c:pt>
                <c:pt idx="406">
                  <c:v>590</c:v>
                </c:pt>
                <c:pt idx="407">
                  <c:v>588</c:v>
                </c:pt>
                <c:pt idx="408">
                  <c:v>586</c:v>
                </c:pt>
                <c:pt idx="409">
                  <c:v>582</c:v>
                </c:pt>
                <c:pt idx="410">
                  <c:v>578</c:v>
                </c:pt>
                <c:pt idx="411">
                  <c:v>573</c:v>
                </c:pt>
                <c:pt idx="412">
                  <c:v>566</c:v>
                </c:pt>
                <c:pt idx="413">
                  <c:v>560</c:v>
                </c:pt>
                <c:pt idx="414">
                  <c:v>554</c:v>
                </c:pt>
                <c:pt idx="415">
                  <c:v>548</c:v>
                </c:pt>
                <c:pt idx="416">
                  <c:v>539</c:v>
                </c:pt>
                <c:pt idx="417">
                  <c:v>534</c:v>
                </c:pt>
                <c:pt idx="418">
                  <c:v>530</c:v>
                </c:pt>
                <c:pt idx="419">
                  <c:v>527</c:v>
                </c:pt>
                <c:pt idx="420">
                  <c:v>525</c:v>
                </c:pt>
                <c:pt idx="421">
                  <c:v>521</c:v>
                </c:pt>
                <c:pt idx="422">
                  <c:v>516</c:v>
                </c:pt>
                <c:pt idx="423">
                  <c:v>512</c:v>
                </c:pt>
                <c:pt idx="424">
                  <c:v>509</c:v>
                </c:pt>
                <c:pt idx="425">
                  <c:v>505</c:v>
                </c:pt>
                <c:pt idx="426">
                  <c:v>503</c:v>
                </c:pt>
                <c:pt idx="427">
                  <c:v>502</c:v>
                </c:pt>
                <c:pt idx="428">
                  <c:v>501</c:v>
                </c:pt>
                <c:pt idx="429">
                  <c:v>500</c:v>
                </c:pt>
                <c:pt idx="430">
                  <c:v>494</c:v>
                </c:pt>
                <c:pt idx="431">
                  <c:v>490</c:v>
                </c:pt>
                <c:pt idx="432">
                  <c:v>487</c:v>
                </c:pt>
                <c:pt idx="433">
                  <c:v>484</c:v>
                </c:pt>
                <c:pt idx="434">
                  <c:v>482</c:v>
                </c:pt>
                <c:pt idx="435">
                  <c:v>480</c:v>
                </c:pt>
                <c:pt idx="436">
                  <c:v>478</c:v>
                </c:pt>
                <c:pt idx="437">
                  <c:v>476</c:v>
                </c:pt>
                <c:pt idx="438">
                  <c:v>475</c:v>
                </c:pt>
                <c:pt idx="439">
                  <c:v>474</c:v>
                </c:pt>
                <c:pt idx="440">
                  <c:v>472</c:v>
                </c:pt>
                <c:pt idx="441">
                  <c:v>468</c:v>
                </c:pt>
                <c:pt idx="442">
                  <c:v>465</c:v>
                </c:pt>
                <c:pt idx="443">
                  <c:v>460</c:v>
                </c:pt>
                <c:pt idx="444">
                  <c:v>456</c:v>
                </c:pt>
                <c:pt idx="445">
                  <c:v>452</c:v>
                </c:pt>
                <c:pt idx="446">
                  <c:v>447</c:v>
                </c:pt>
                <c:pt idx="447">
                  <c:v>444</c:v>
                </c:pt>
                <c:pt idx="448">
                  <c:v>442</c:v>
                </c:pt>
              </c:numCache>
            </c:numRef>
          </c:yVal>
          <c:smooth val="1"/>
        </c:ser>
        <c:ser>
          <c:idx val="6"/>
          <c:order val="3"/>
          <c:tx>
            <c:v>i=6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mount_bigave2!$AN$3:$AN$602</c:f>
              <c:numCache>
                <c:formatCode>General</c:formatCode>
                <c:ptCount val="600"/>
                <c:pt idx="0">
                  <c:v>11362</c:v>
                </c:pt>
                <c:pt idx="1">
                  <c:v>11281</c:v>
                </c:pt>
                <c:pt idx="2">
                  <c:v>11185</c:v>
                </c:pt>
                <c:pt idx="3">
                  <c:v>11096</c:v>
                </c:pt>
                <c:pt idx="4">
                  <c:v>11023</c:v>
                </c:pt>
                <c:pt idx="5">
                  <c:v>10941</c:v>
                </c:pt>
                <c:pt idx="6">
                  <c:v>10914</c:v>
                </c:pt>
                <c:pt idx="7">
                  <c:v>10840</c:v>
                </c:pt>
                <c:pt idx="8">
                  <c:v>10736</c:v>
                </c:pt>
                <c:pt idx="9">
                  <c:v>10582</c:v>
                </c:pt>
                <c:pt idx="10">
                  <c:v>10412</c:v>
                </c:pt>
                <c:pt idx="11">
                  <c:v>10283</c:v>
                </c:pt>
                <c:pt idx="12">
                  <c:v>10191</c:v>
                </c:pt>
                <c:pt idx="13">
                  <c:v>10102</c:v>
                </c:pt>
                <c:pt idx="14">
                  <c:v>10020</c:v>
                </c:pt>
                <c:pt idx="15">
                  <c:v>9939</c:v>
                </c:pt>
                <c:pt idx="16">
                  <c:v>9860</c:v>
                </c:pt>
                <c:pt idx="17">
                  <c:v>9748</c:v>
                </c:pt>
                <c:pt idx="18">
                  <c:v>9691</c:v>
                </c:pt>
                <c:pt idx="19">
                  <c:v>9641</c:v>
                </c:pt>
                <c:pt idx="20">
                  <c:v>9602</c:v>
                </c:pt>
                <c:pt idx="21">
                  <c:v>9565</c:v>
                </c:pt>
                <c:pt idx="22">
                  <c:v>9519</c:v>
                </c:pt>
                <c:pt idx="23">
                  <c:v>9479</c:v>
                </c:pt>
                <c:pt idx="24">
                  <c:v>9439</c:v>
                </c:pt>
                <c:pt idx="25">
                  <c:v>9364</c:v>
                </c:pt>
                <c:pt idx="26">
                  <c:v>9252</c:v>
                </c:pt>
                <c:pt idx="27">
                  <c:v>9162</c:v>
                </c:pt>
                <c:pt idx="28">
                  <c:v>9083</c:v>
                </c:pt>
                <c:pt idx="29">
                  <c:v>8975</c:v>
                </c:pt>
                <c:pt idx="30">
                  <c:v>8878</c:v>
                </c:pt>
                <c:pt idx="31">
                  <c:v>8785</c:v>
                </c:pt>
                <c:pt idx="32">
                  <c:v>8687</c:v>
                </c:pt>
                <c:pt idx="33">
                  <c:v>8598</c:v>
                </c:pt>
                <c:pt idx="34">
                  <c:v>8509</c:v>
                </c:pt>
                <c:pt idx="35">
                  <c:v>8435</c:v>
                </c:pt>
                <c:pt idx="36">
                  <c:v>8393</c:v>
                </c:pt>
                <c:pt idx="37">
                  <c:v>8368</c:v>
                </c:pt>
                <c:pt idx="38">
                  <c:v>8302</c:v>
                </c:pt>
                <c:pt idx="39">
                  <c:v>8263</c:v>
                </c:pt>
                <c:pt idx="40">
                  <c:v>8248</c:v>
                </c:pt>
                <c:pt idx="41">
                  <c:v>8217</c:v>
                </c:pt>
                <c:pt idx="42">
                  <c:v>8209</c:v>
                </c:pt>
                <c:pt idx="43">
                  <c:v>8198</c:v>
                </c:pt>
                <c:pt idx="44">
                  <c:v>8177</c:v>
                </c:pt>
                <c:pt idx="45">
                  <c:v>8118</c:v>
                </c:pt>
                <c:pt idx="46">
                  <c:v>8045</c:v>
                </c:pt>
                <c:pt idx="47">
                  <c:v>7958</c:v>
                </c:pt>
                <c:pt idx="48">
                  <c:v>7883</c:v>
                </c:pt>
                <c:pt idx="49">
                  <c:v>7845</c:v>
                </c:pt>
                <c:pt idx="50">
                  <c:v>7771</c:v>
                </c:pt>
                <c:pt idx="51">
                  <c:v>7694</c:v>
                </c:pt>
                <c:pt idx="52">
                  <c:v>7644</c:v>
                </c:pt>
                <c:pt idx="53">
                  <c:v>7578</c:v>
                </c:pt>
                <c:pt idx="54">
                  <c:v>7506</c:v>
                </c:pt>
                <c:pt idx="55">
                  <c:v>7448</c:v>
                </c:pt>
                <c:pt idx="56">
                  <c:v>7411</c:v>
                </c:pt>
                <c:pt idx="57">
                  <c:v>7377</c:v>
                </c:pt>
                <c:pt idx="58">
                  <c:v>7332</c:v>
                </c:pt>
                <c:pt idx="59">
                  <c:v>7267</c:v>
                </c:pt>
                <c:pt idx="60">
                  <c:v>7173</c:v>
                </c:pt>
                <c:pt idx="61">
                  <c:v>7074</c:v>
                </c:pt>
                <c:pt idx="62">
                  <c:v>6989</c:v>
                </c:pt>
                <c:pt idx="63">
                  <c:v>6909</c:v>
                </c:pt>
                <c:pt idx="64">
                  <c:v>6839</c:v>
                </c:pt>
                <c:pt idx="65">
                  <c:v>6774</c:v>
                </c:pt>
                <c:pt idx="66">
                  <c:v>6697</c:v>
                </c:pt>
                <c:pt idx="67">
                  <c:v>6622</c:v>
                </c:pt>
                <c:pt idx="68">
                  <c:v>6532</c:v>
                </c:pt>
                <c:pt idx="69">
                  <c:v>6472</c:v>
                </c:pt>
                <c:pt idx="70">
                  <c:v>6428</c:v>
                </c:pt>
                <c:pt idx="71">
                  <c:v>6383</c:v>
                </c:pt>
                <c:pt idx="72">
                  <c:v>6351</c:v>
                </c:pt>
                <c:pt idx="73">
                  <c:v>6305</c:v>
                </c:pt>
                <c:pt idx="74">
                  <c:v>6246</c:v>
                </c:pt>
                <c:pt idx="75">
                  <c:v>6180</c:v>
                </c:pt>
                <c:pt idx="76">
                  <c:v>6116</c:v>
                </c:pt>
                <c:pt idx="77">
                  <c:v>6067</c:v>
                </c:pt>
                <c:pt idx="78">
                  <c:v>6031</c:v>
                </c:pt>
                <c:pt idx="79">
                  <c:v>6008</c:v>
                </c:pt>
                <c:pt idx="80">
                  <c:v>5980</c:v>
                </c:pt>
                <c:pt idx="81">
                  <c:v>5944</c:v>
                </c:pt>
                <c:pt idx="82">
                  <c:v>5899</c:v>
                </c:pt>
                <c:pt idx="83">
                  <c:v>5841</c:v>
                </c:pt>
                <c:pt idx="84">
                  <c:v>5789</c:v>
                </c:pt>
                <c:pt idx="85">
                  <c:v>5727</c:v>
                </c:pt>
                <c:pt idx="86">
                  <c:v>5668</c:v>
                </c:pt>
                <c:pt idx="87">
                  <c:v>5614</c:v>
                </c:pt>
                <c:pt idx="88">
                  <c:v>5560</c:v>
                </c:pt>
                <c:pt idx="89">
                  <c:v>5506</c:v>
                </c:pt>
                <c:pt idx="90">
                  <c:v>5449</c:v>
                </c:pt>
                <c:pt idx="91">
                  <c:v>5390</c:v>
                </c:pt>
                <c:pt idx="92">
                  <c:v>5330</c:v>
                </c:pt>
                <c:pt idx="93">
                  <c:v>5267</c:v>
                </c:pt>
                <c:pt idx="94">
                  <c:v>5207</c:v>
                </c:pt>
                <c:pt idx="95">
                  <c:v>5150</c:v>
                </c:pt>
                <c:pt idx="96">
                  <c:v>5105</c:v>
                </c:pt>
                <c:pt idx="97">
                  <c:v>5067</c:v>
                </c:pt>
                <c:pt idx="98">
                  <c:v>5039</c:v>
                </c:pt>
                <c:pt idx="99">
                  <c:v>4996</c:v>
                </c:pt>
                <c:pt idx="100">
                  <c:v>4935</c:v>
                </c:pt>
                <c:pt idx="101">
                  <c:v>4865</c:v>
                </c:pt>
                <c:pt idx="102">
                  <c:v>4797</c:v>
                </c:pt>
                <c:pt idx="103">
                  <c:v>4731</c:v>
                </c:pt>
                <c:pt idx="104">
                  <c:v>4679</c:v>
                </c:pt>
                <c:pt idx="105">
                  <c:v>4638</c:v>
                </c:pt>
                <c:pt idx="106">
                  <c:v>4602</c:v>
                </c:pt>
                <c:pt idx="107">
                  <c:v>4572</c:v>
                </c:pt>
                <c:pt idx="108">
                  <c:v>4532</c:v>
                </c:pt>
                <c:pt idx="109">
                  <c:v>4475</c:v>
                </c:pt>
                <c:pt idx="110">
                  <c:v>4432</c:v>
                </c:pt>
                <c:pt idx="111">
                  <c:v>4408</c:v>
                </c:pt>
                <c:pt idx="112">
                  <c:v>4398</c:v>
                </c:pt>
                <c:pt idx="113">
                  <c:v>4381</c:v>
                </c:pt>
                <c:pt idx="114">
                  <c:v>4358</c:v>
                </c:pt>
                <c:pt idx="115">
                  <c:v>4331</c:v>
                </c:pt>
                <c:pt idx="116">
                  <c:v>4305</c:v>
                </c:pt>
                <c:pt idx="117">
                  <c:v>4267</c:v>
                </c:pt>
                <c:pt idx="118">
                  <c:v>4222</c:v>
                </c:pt>
                <c:pt idx="119">
                  <c:v>4182</c:v>
                </c:pt>
                <c:pt idx="120">
                  <c:v>4150</c:v>
                </c:pt>
                <c:pt idx="121">
                  <c:v>4105</c:v>
                </c:pt>
                <c:pt idx="122">
                  <c:v>4057</c:v>
                </c:pt>
                <c:pt idx="123">
                  <c:v>4007</c:v>
                </c:pt>
                <c:pt idx="124">
                  <c:v>3971</c:v>
                </c:pt>
                <c:pt idx="125">
                  <c:v>3945</c:v>
                </c:pt>
                <c:pt idx="126">
                  <c:v>3922</c:v>
                </c:pt>
                <c:pt idx="127">
                  <c:v>3880</c:v>
                </c:pt>
                <c:pt idx="128">
                  <c:v>3834</c:v>
                </c:pt>
                <c:pt idx="129">
                  <c:v>3795</c:v>
                </c:pt>
                <c:pt idx="130">
                  <c:v>3753</c:v>
                </c:pt>
                <c:pt idx="131">
                  <c:v>3716</c:v>
                </c:pt>
                <c:pt idx="132">
                  <c:v>3690</c:v>
                </c:pt>
                <c:pt idx="133">
                  <c:v>3669</c:v>
                </c:pt>
                <c:pt idx="134">
                  <c:v>3642</c:v>
                </c:pt>
                <c:pt idx="135">
                  <c:v>3611</c:v>
                </c:pt>
                <c:pt idx="136">
                  <c:v>3581</c:v>
                </c:pt>
                <c:pt idx="137">
                  <c:v>3549</c:v>
                </c:pt>
                <c:pt idx="138">
                  <c:v>3523</c:v>
                </c:pt>
                <c:pt idx="139">
                  <c:v>3498</c:v>
                </c:pt>
                <c:pt idx="140">
                  <c:v>3471</c:v>
                </c:pt>
                <c:pt idx="141">
                  <c:v>3443</c:v>
                </c:pt>
                <c:pt idx="142">
                  <c:v>3410</c:v>
                </c:pt>
                <c:pt idx="143">
                  <c:v>3372</c:v>
                </c:pt>
                <c:pt idx="144">
                  <c:v>3328</c:v>
                </c:pt>
                <c:pt idx="145">
                  <c:v>3286</c:v>
                </c:pt>
                <c:pt idx="146">
                  <c:v>3242</c:v>
                </c:pt>
                <c:pt idx="147">
                  <c:v>3187</c:v>
                </c:pt>
                <c:pt idx="148">
                  <c:v>3137</c:v>
                </c:pt>
                <c:pt idx="149">
                  <c:v>3097</c:v>
                </c:pt>
                <c:pt idx="150">
                  <c:v>3072</c:v>
                </c:pt>
                <c:pt idx="151">
                  <c:v>3048</c:v>
                </c:pt>
                <c:pt idx="152">
                  <c:v>3026</c:v>
                </c:pt>
                <c:pt idx="153">
                  <c:v>3001</c:v>
                </c:pt>
                <c:pt idx="154">
                  <c:v>2978</c:v>
                </c:pt>
                <c:pt idx="155">
                  <c:v>2959</c:v>
                </c:pt>
                <c:pt idx="156">
                  <c:v>2945</c:v>
                </c:pt>
                <c:pt idx="157">
                  <c:v>2932</c:v>
                </c:pt>
                <c:pt idx="158">
                  <c:v>2927</c:v>
                </c:pt>
                <c:pt idx="159">
                  <c:v>2905</c:v>
                </c:pt>
                <c:pt idx="160">
                  <c:v>2876</c:v>
                </c:pt>
                <c:pt idx="161">
                  <c:v>2845</c:v>
                </c:pt>
                <c:pt idx="162">
                  <c:v>2820</c:v>
                </c:pt>
                <c:pt idx="163">
                  <c:v>2797</c:v>
                </c:pt>
                <c:pt idx="164">
                  <c:v>2764</c:v>
                </c:pt>
                <c:pt idx="165">
                  <c:v>2720</c:v>
                </c:pt>
                <c:pt idx="166">
                  <c:v>2674</c:v>
                </c:pt>
                <c:pt idx="167">
                  <c:v>2627</c:v>
                </c:pt>
                <c:pt idx="168">
                  <c:v>2587</c:v>
                </c:pt>
                <c:pt idx="169">
                  <c:v>2549</c:v>
                </c:pt>
                <c:pt idx="170">
                  <c:v>2523</c:v>
                </c:pt>
                <c:pt idx="171">
                  <c:v>2498</c:v>
                </c:pt>
                <c:pt idx="172">
                  <c:v>2467</c:v>
                </c:pt>
                <c:pt idx="173">
                  <c:v>2433</c:v>
                </c:pt>
                <c:pt idx="174">
                  <c:v>2401</c:v>
                </c:pt>
                <c:pt idx="175">
                  <c:v>2383</c:v>
                </c:pt>
                <c:pt idx="176">
                  <c:v>2378</c:v>
                </c:pt>
                <c:pt idx="177">
                  <c:v>2374</c:v>
                </c:pt>
                <c:pt idx="178">
                  <c:v>2368</c:v>
                </c:pt>
                <c:pt idx="179">
                  <c:v>2353</c:v>
                </c:pt>
                <c:pt idx="180">
                  <c:v>2332</c:v>
                </c:pt>
                <c:pt idx="181">
                  <c:v>2312</c:v>
                </c:pt>
                <c:pt idx="182">
                  <c:v>2291</c:v>
                </c:pt>
                <c:pt idx="183">
                  <c:v>2273</c:v>
                </c:pt>
                <c:pt idx="184">
                  <c:v>2253</c:v>
                </c:pt>
                <c:pt idx="185">
                  <c:v>2228</c:v>
                </c:pt>
                <c:pt idx="186">
                  <c:v>2210</c:v>
                </c:pt>
                <c:pt idx="187">
                  <c:v>2190</c:v>
                </c:pt>
                <c:pt idx="188">
                  <c:v>2164</c:v>
                </c:pt>
                <c:pt idx="189">
                  <c:v>2132</c:v>
                </c:pt>
                <c:pt idx="190">
                  <c:v>2100</c:v>
                </c:pt>
                <c:pt idx="191">
                  <c:v>2073</c:v>
                </c:pt>
                <c:pt idx="192">
                  <c:v>2045</c:v>
                </c:pt>
                <c:pt idx="193">
                  <c:v>2016</c:v>
                </c:pt>
                <c:pt idx="194">
                  <c:v>1987</c:v>
                </c:pt>
                <c:pt idx="195">
                  <c:v>1959</c:v>
                </c:pt>
                <c:pt idx="196">
                  <c:v>1937</c:v>
                </c:pt>
                <c:pt idx="197">
                  <c:v>1907</c:v>
                </c:pt>
                <c:pt idx="198">
                  <c:v>1878</c:v>
                </c:pt>
                <c:pt idx="199">
                  <c:v>1853</c:v>
                </c:pt>
                <c:pt idx="200">
                  <c:v>1836</c:v>
                </c:pt>
                <c:pt idx="201">
                  <c:v>1822</c:v>
                </c:pt>
                <c:pt idx="202">
                  <c:v>1812</c:v>
                </c:pt>
                <c:pt idx="203">
                  <c:v>1806</c:v>
                </c:pt>
                <c:pt idx="204">
                  <c:v>1800</c:v>
                </c:pt>
                <c:pt idx="205">
                  <c:v>1794</c:v>
                </c:pt>
                <c:pt idx="206">
                  <c:v>1782</c:v>
                </c:pt>
                <c:pt idx="207">
                  <c:v>1763</c:v>
                </c:pt>
                <c:pt idx="208">
                  <c:v>1746</c:v>
                </c:pt>
                <c:pt idx="209">
                  <c:v>1733</c:v>
                </c:pt>
                <c:pt idx="210">
                  <c:v>1722</c:v>
                </c:pt>
                <c:pt idx="211">
                  <c:v>1710</c:v>
                </c:pt>
                <c:pt idx="212">
                  <c:v>1697</c:v>
                </c:pt>
                <c:pt idx="213">
                  <c:v>1679</c:v>
                </c:pt>
                <c:pt idx="214">
                  <c:v>1656</c:v>
                </c:pt>
                <c:pt idx="215">
                  <c:v>1633</c:v>
                </c:pt>
                <c:pt idx="216">
                  <c:v>1608</c:v>
                </c:pt>
                <c:pt idx="217">
                  <c:v>1587</c:v>
                </c:pt>
                <c:pt idx="218">
                  <c:v>1570</c:v>
                </c:pt>
                <c:pt idx="219">
                  <c:v>1558</c:v>
                </c:pt>
                <c:pt idx="220">
                  <c:v>1543</c:v>
                </c:pt>
                <c:pt idx="221">
                  <c:v>1525</c:v>
                </c:pt>
                <c:pt idx="222">
                  <c:v>1517</c:v>
                </c:pt>
                <c:pt idx="223">
                  <c:v>1527</c:v>
                </c:pt>
                <c:pt idx="224">
                  <c:v>1548</c:v>
                </c:pt>
                <c:pt idx="225">
                  <c:v>1567</c:v>
                </c:pt>
                <c:pt idx="226">
                  <c:v>1584</c:v>
                </c:pt>
                <c:pt idx="227">
                  <c:v>1599</c:v>
                </c:pt>
                <c:pt idx="228">
                  <c:v>1612</c:v>
                </c:pt>
                <c:pt idx="229">
                  <c:v>1627</c:v>
                </c:pt>
                <c:pt idx="230">
                  <c:v>1639</c:v>
                </c:pt>
                <c:pt idx="231">
                  <c:v>1649</c:v>
                </c:pt>
                <c:pt idx="232">
                  <c:v>1660</c:v>
                </c:pt>
                <c:pt idx="233">
                  <c:v>1660</c:v>
                </c:pt>
                <c:pt idx="234">
                  <c:v>1643</c:v>
                </c:pt>
                <c:pt idx="235">
                  <c:v>1617</c:v>
                </c:pt>
                <c:pt idx="236">
                  <c:v>1595</c:v>
                </c:pt>
                <c:pt idx="237">
                  <c:v>1576</c:v>
                </c:pt>
                <c:pt idx="238">
                  <c:v>1561</c:v>
                </c:pt>
                <c:pt idx="239">
                  <c:v>1549</c:v>
                </c:pt>
                <c:pt idx="240">
                  <c:v>1535</c:v>
                </c:pt>
                <c:pt idx="241">
                  <c:v>1520</c:v>
                </c:pt>
                <c:pt idx="242">
                  <c:v>1503</c:v>
                </c:pt>
                <c:pt idx="243">
                  <c:v>1486</c:v>
                </c:pt>
                <c:pt idx="244">
                  <c:v>1470</c:v>
                </c:pt>
                <c:pt idx="245">
                  <c:v>1454</c:v>
                </c:pt>
                <c:pt idx="246">
                  <c:v>1438</c:v>
                </c:pt>
                <c:pt idx="247">
                  <c:v>1427</c:v>
                </c:pt>
                <c:pt idx="248">
                  <c:v>1417</c:v>
                </c:pt>
                <c:pt idx="249">
                  <c:v>1408</c:v>
                </c:pt>
                <c:pt idx="250">
                  <c:v>1393</c:v>
                </c:pt>
                <c:pt idx="251">
                  <c:v>1377</c:v>
                </c:pt>
                <c:pt idx="252">
                  <c:v>1363</c:v>
                </c:pt>
                <c:pt idx="253">
                  <c:v>1352</c:v>
                </c:pt>
                <c:pt idx="254">
                  <c:v>1343</c:v>
                </c:pt>
                <c:pt idx="255">
                  <c:v>1335</c:v>
                </c:pt>
                <c:pt idx="256">
                  <c:v>1333</c:v>
                </c:pt>
                <c:pt idx="257">
                  <c:v>1333</c:v>
                </c:pt>
                <c:pt idx="258">
                  <c:v>1327</c:v>
                </c:pt>
                <c:pt idx="259">
                  <c:v>1322</c:v>
                </c:pt>
                <c:pt idx="260">
                  <c:v>1319</c:v>
                </c:pt>
                <c:pt idx="261">
                  <c:v>1320</c:v>
                </c:pt>
                <c:pt idx="262">
                  <c:v>1322</c:v>
                </c:pt>
                <c:pt idx="263">
                  <c:v>1320</c:v>
                </c:pt>
                <c:pt idx="264">
                  <c:v>1320</c:v>
                </c:pt>
                <c:pt idx="265">
                  <c:v>1317</c:v>
                </c:pt>
                <c:pt idx="266">
                  <c:v>1316</c:v>
                </c:pt>
                <c:pt idx="267">
                  <c:v>1310</c:v>
                </c:pt>
                <c:pt idx="268">
                  <c:v>1305</c:v>
                </c:pt>
                <c:pt idx="269">
                  <c:v>1295</c:v>
                </c:pt>
                <c:pt idx="270">
                  <c:v>1285</c:v>
                </c:pt>
                <c:pt idx="271">
                  <c:v>1273</c:v>
                </c:pt>
                <c:pt idx="272">
                  <c:v>1262</c:v>
                </c:pt>
                <c:pt idx="273">
                  <c:v>1252</c:v>
                </c:pt>
                <c:pt idx="274">
                  <c:v>1247</c:v>
                </c:pt>
                <c:pt idx="275">
                  <c:v>1242</c:v>
                </c:pt>
                <c:pt idx="276">
                  <c:v>1240</c:v>
                </c:pt>
                <c:pt idx="277">
                  <c:v>1236</c:v>
                </c:pt>
                <c:pt idx="278">
                  <c:v>1230</c:v>
                </c:pt>
                <c:pt idx="279">
                  <c:v>1225</c:v>
                </c:pt>
                <c:pt idx="280">
                  <c:v>1225</c:v>
                </c:pt>
                <c:pt idx="281">
                  <c:v>1227</c:v>
                </c:pt>
                <c:pt idx="282">
                  <c:v>1231</c:v>
                </c:pt>
                <c:pt idx="283">
                  <c:v>1229</c:v>
                </c:pt>
                <c:pt idx="284">
                  <c:v>1228</c:v>
                </c:pt>
                <c:pt idx="285">
                  <c:v>1222</c:v>
                </c:pt>
                <c:pt idx="286">
                  <c:v>1215</c:v>
                </c:pt>
                <c:pt idx="287">
                  <c:v>1201</c:v>
                </c:pt>
                <c:pt idx="288">
                  <c:v>1192</c:v>
                </c:pt>
                <c:pt idx="289">
                  <c:v>1186</c:v>
                </c:pt>
                <c:pt idx="290">
                  <c:v>1180</c:v>
                </c:pt>
                <c:pt idx="291">
                  <c:v>1172</c:v>
                </c:pt>
                <c:pt idx="292">
                  <c:v>1161</c:v>
                </c:pt>
                <c:pt idx="293">
                  <c:v>1151</c:v>
                </c:pt>
                <c:pt idx="294">
                  <c:v>1146</c:v>
                </c:pt>
                <c:pt idx="295">
                  <c:v>1138</c:v>
                </c:pt>
                <c:pt idx="296">
                  <c:v>1131</c:v>
                </c:pt>
                <c:pt idx="297">
                  <c:v>1126</c:v>
                </c:pt>
                <c:pt idx="298">
                  <c:v>1126</c:v>
                </c:pt>
                <c:pt idx="299">
                  <c:v>1123</c:v>
                </c:pt>
                <c:pt idx="300">
                  <c:v>1117</c:v>
                </c:pt>
                <c:pt idx="301">
                  <c:v>1109</c:v>
                </c:pt>
                <c:pt idx="302">
                  <c:v>1102</c:v>
                </c:pt>
                <c:pt idx="303">
                  <c:v>1100</c:v>
                </c:pt>
                <c:pt idx="304">
                  <c:v>1097</c:v>
                </c:pt>
                <c:pt idx="305">
                  <c:v>1088</c:v>
                </c:pt>
                <c:pt idx="306">
                  <c:v>1081</c:v>
                </c:pt>
                <c:pt idx="307">
                  <c:v>1075</c:v>
                </c:pt>
                <c:pt idx="308">
                  <c:v>1067</c:v>
                </c:pt>
                <c:pt idx="309">
                  <c:v>1059</c:v>
                </c:pt>
                <c:pt idx="310">
                  <c:v>1051</c:v>
                </c:pt>
                <c:pt idx="311">
                  <c:v>1044</c:v>
                </c:pt>
                <c:pt idx="312">
                  <c:v>1042</c:v>
                </c:pt>
                <c:pt idx="313">
                  <c:v>1037</c:v>
                </c:pt>
                <c:pt idx="314">
                  <c:v>1029</c:v>
                </c:pt>
                <c:pt idx="315">
                  <c:v>1024</c:v>
                </c:pt>
                <c:pt idx="316">
                  <c:v>1023</c:v>
                </c:pt>
                <c:pt idx="317">
                  <c:v>1020</c:v>
                </c:pt>
                <c:pt idx="318">
                  <c:v>1019</c:v>
                </c:pt>
                <c:pt idx="319">
                  <c:v>1019</c:v>
                </c:pt>
                <c:pt idx="320">
                  <c:v>1017</c:v>
                </c:pt>
                <c:pt idx="321">
                  <c:v>1013</c:v>
                </c:pt>
                <c:pt idx="322">
                  <c:v>1007</c:v>
                </c:pt>
                <c:pt idx="323">
                  <c:v>997</c:v>
                </c:pt>
                <c:pt idx="324">
                  <c:v>988</c:v>
                </c:pt>
                <c:pt idx="325">
                  <c:v>980</c:v>
                </c:pt>
                <c:pt idx="326">
                  <c:v>969</c:v>
                </c:pt>
                <c:pt idx="327">
                  <c:v>963</c:v>
                </c:pt>
                <c:pt idx="328">
                  <c:v>958</c:v>
                </c:pt>
                <c:pt idx="329">
                  <c:v>950</c:v>
                </c:pt>
                <c:pt idx="330">
                  <c:v>944</c:v>
                </c:pt>
                <c:pt idx="331">
                  <c:v>935</c:v>
                </c:pt>
                <c:pt idx="332">
                  <c:v>925</c:v>
                </c:pt>
                <c:pt idx="333">
                  <c:v>917</c:v>
                </c:pt>
                <c:pt idx="334">
                  <c:v>913</c:v>
                </c:pt>
                <c:pt idx="335">
                  <c:v>912</c:v>
                </c:pt>
                <c:pt idx="336">
                  <c:v>913</c:v>
                </c:pt>
                <c:pt idx="337">
                  <c:v>911</c:v>
                </c:pt>
                <c:pt idx="338">
                  <c:v>906</c:v>
                </c:pt>
                <c:pt idx="339">
                  <c:v>898</c:v>
                </c:pt>
                <c:pt idx="340">
                  <c:v>891</c:v>
                </c:pt>
                <c:pt idx="341">
                  <c:v>885</c:v>
                </c:pt>
                <c:pt idx="342">
                  <c:v>881</c:v>
                </c:pt>
                <c:pt idx="343">
                  <c:v>878</c:v>
                </c:pt>
                <c:pt idx="344">
                  <c:v>875</c:v>
                </c:pt>
                <c:pt idx="345">
                  <c:v>871</c:v>
                </c:pt>
                <c:pt idx="346">
                  <c:v>864</c:v>
                </c:pt>
                <c:pt idx="347">
                  <c:v>854</c:v>
                </c:pt>
                <c:pt idx="348">
                  <c:v>844</c:v>
                </c:pt>
                <c:pt idx="349">
                  <c:v>835</c:v>
                </c:pt>
                <c:pt idx="350">
                  <c:v>827</c:v>
                </c:pt>
                <c:pt idx="351">
                  <c:v>820</c:v>
                </c:pt>
                <c:pt idx="352">
                  <c:v>812</c:v>
                </c:pt>
                <c:pt idx="353">
                  <c:v>808</c:v>
                </c:pt>
                <c:pt idx="354">
                  <c:v>802</c:v>
                </c:pt>
                <c:pt idx="355">
                  <c:v>796</c:v>
                </c:pt>
                <c:pt idx="356">
                  <c:v>790</c:v>
                </c:pt>
                <c:pt idx="357">
                  <c:v>788</c:v>
                </c:pt>
                <c:pt idx="358">
                  <c:v>786</c:v>
                </c:pt>
                <c:pt idx="359">
                  <c:v>786</c:v>
                </c:pt>
                <c:pt idx="360">
                  <c:v>784</c:v>
                </c:pt>
                <c:pt idx="361">
                  <c:v>782</c:v>
                </c:pt>
                <c:pt idx="362">
                  <c:v>781</c:v>
                </c:pt>
                <c:pt idx="363">
                  <c:v>779</c:v>
                </c:pt>
                <c:pt idx="364">
                  <c:v>773</c:v>
                </c:pt>
                <c:pt idx="365">
                  <c:v>766</c:v>
                </c:pt>
                <c:pt idx="366">
                  <c:v>760</c:v>
                </c:pt>
                <c:pt idx="367">
                  <c:v>757</c:v>
                </c:pt>
                <c:pt idx="368">
                  <c:v>750</c:v>
                </c:pt>
                <c:pt idx="369">
                  <c:v>744</c:v>
                </c:pt>
                <c:pt idx="370">
                  <c:v>740</c:v>
                </c:pt>
                <c:pt idx="371">
                  <c:v>735</c:v>
                </c:pt>
                <c:pt idx="372">
                  <c:v>729</c:v>
                </c:pt>
                <c:pt idx="373">
                  <c:v>724</c:v>
                </c:pt>
                <c:pt idx="374">
                  <c:v>716</c:v>
                </c:pt>
                <c:pt idx="375">
                  <c:v>713</c:v>
                </c:pt>
                <c:pt idx="376">
                  <c:v>711</c:v>
                </c:pt>
                <c:pt idx="377">
                  <c:v>710</c:v>
                </c:pt>
                <c:pt idx="378">
                  <c:v>706</c:v>
                </c:pt>
                <c:pt idx="379">
                  <c:v>701</c:v>
                </c:pt>
                <c:pt idx="380">
                  <c:v>696</c:v>
                </c:pt>
                <c:pt idx="381">
                  <c:v>690</c:v>
                </c:pt>
                <c:pt idx="382">
                  <c:v>684</c:v>
                </c:pt>
                <c:pt idx="383">
                  <c:v>680</c:v>
                </c:pt>
                <c:pt idx="384">
                  <c:v>676</c:v>
                </c:pt>
                <c:pt idx="385">
                  <c:v>675</c:v>
                </c:pt>
                <c:pt idx="386">
                  <c:v>671</c:v>
                </c:pt>
                <c:pt idx="387">
                  <c:v>669</c:v>
                </c:pt>
                <c:pt idx="388">
                  <c:v>665</c:v>
                </c:pt>
                <c:pt idx="389">
                  <c:v>660</c:v>
                </c:pt>
                <c:pt idx="390">
                  <c:v>656</c:v>
                </c:pt>
                <c:pt idx="391">
                  <c:v>653</c:v>
                </c:pt>
                <c:pt idx="392">
                  <c:v>648</c:v>
                </c:pt>
                <c:pt idx="393">
                  <c:v>643</c:v>
                </c:pt>
                <c:pt idx="394">
                  <c:v>637</c:v>
                </c:pt>
                <c:pt idx="395">
                  <c:v>631</c:v>
                </c:pt>
                <c:pt idx="396">
                  <c:v>624</c:v>
                </c:pt>
                <c:pt idx="397">
                  <c:v>618</c:v>
                </c:pt>
                <c:pt idx="398">
                  <c:v>616</c:v>
                </c:pt>
                <c:pt idx="399">
                  <c:v>613</c:v>
                </c:pt>
                <c:pt idx="400">
                  <c:v>613</c:v>
                </c:pt>
                <c:pt idx="401">
                  <c:v>612</c:v>
                </c:pt>
                <c:pt idx="402">
                  <c:v>613</c:v>
                </c:pt>
                <c:pt idx="403">
                  <c:v>611</c:v>
                </c:pt>
                <c:pt idx="404">
                  <c:v>608</c:v>
                </c:pt>
                <c:pt idx="405">
                  <c:v>606</c:v>
                </c:pt>
                <c:pt idx="406">
                  <c:v>606</c:v>
                </c:pt>
                <c:pt idx="407">
                  <c:v>604</c:v>
                </c:pt>
                <c:pt idx="408">
                  <c:v>600</c:v>
                </c:pt>
                <c:pt idx="409">
                  <c:v>594</c:v>
                </c:pt>
                <c:pt idx="410">
                  <c:v>589</c:v>
                </c:pt>
                <c:pt idx="411">
                  <c:v>585</c:v>
                </c:pt>
                <c:pt idx="412">
                  <c:v>579</c:v>
                </c:pt>
                <c:pt idx="413">
                  <c:v>569</c:v>
                </c:pt>
                <c:pt idx="414">
                  <c:v>563</c:v>
                </c:pt>
                <c:pt idx="415">
                  <c:v>559</c:v>
                </c:pt>
                <c:pt idx="416">
                  <c:v>554</c:v>
                </c:pt>
                <c:pt idx="417">
                  <c:v>549</c:v>
                </c:pt>
                <c:pt idx="418">
                  <c:v>543</c:v>
                </c:pt>
                <c:pt idx="419">
                  <c:v>541</c:v>
                </c:pt>
                <c:pt idx="420">
                  <c:v>539</c:v>
                </c:pt>
                <c:pt idx="421">
                  <c:v>534</c:v>
                </c:pt>
                <c:pt idx="422">
                  <c:v>528</c:v>
                </c:pt>
                <c:pt idx="423">
                  <c:v>522</c:v>
                </c:pt>
                <c:pt idx="424">
                  <c:v>518</c:v>
                </c:pt>
                <c:pt idx="425">
                  <c:v>516</c:v>
                </c:pt>
                <c:pt idx="426">
                  <c:v>512</c:v>
                </c:pt>
                <c:pt idx="427">
                  <c:v>510</c:v>
                </c:pt>
                <c:pt idx="428">
                  <c:v>508</c:v>
                </c:pt>
                <c:pt idx="429">
                  <c:v>506</c:v>
                </c:pt>
                <c:pt idx="430">
                  <c:v>501</c:v>
                </c:pt>
                <c:pt idx="431">
                  <c:v>499</c:v>
                </c:pt>
                <c:pt idx="432">
                  <c:v>499</c:v>
                </c:pt>
                <c:pt idx="433">
                  <c:v>497</c:v>
                </c:pt>
                <c:pt idx="434">
                  <c:v>495</c:v>
                </c:pt>
                <c:pt idx="435">
                  <c:v>493</c:v>
                </c:pt>
                <c:pt idx="436">
                  <c:v>491</c:v>
                </c:pt>
                <c:pt idx="437">
                  <c:v>490</c:v>
                </c:pt>
                <c:pt idx="438">
                  <c:v>488</c:v>
                </c:pt>
                <c:pt idx="439">
                  <c:v>485</c:v>
                </c:pt>
                <c:pt idx="440">
                  <c:v>480</c:v>
                </c:pt>
                <c:pt idx="441">
                  <c:v>477</c:v>
                </c:pt>
                <c:pt idx="442">
                  <c:v>473</c:v>
                </c:pt>
                <c:pt idx="443">
                  <c:v>467</c:v>
                </c:pt>
                <c:pt idx="444">
                  <c:v>462</c:v>
                </c:pt>
                <c:pt idx="445">
                  <c:v>460</c:v>
                </c:pt>
                <c:pt idx="446">
                  <c:v>457</c:v>
                </c:pt>
                <c:pt idx="447">
                  <c:v>455</c:v>
                </c:pt>
                <c:pt idx="448">
                  <c:v>452</c:v>
                </c:pt>
                <c:pt idx="449">
                  <c:v>448</c:v>
                </c:pt>
                <c:pt idx="450">
                  <c:v>445</c:v>
                </c:pt>
                <c:pt idx="451">
                  <c:v>443</c:v>
                </c:pt>
                <c:pt idx="452">
                  <c:v>441</c:v>
                </c:pt>
                <c:pt idx="453">
                  <c:v>437</c:v>
                </c:pt>
                <c:pt idx="454">
                  <c:v>435</c:v>
                </c:pt>
                <c:pt idx="455">
                  <c:v>433</c:v>
                </c:pt>
                <c:pt idx="456">
                  <c:v>429</c:v>
                </c:pt>
                <c:pt idx="457">
                  <c:v>425</c:v>
                </c:pt>
                <c:pt idx="458">
                  <c:v>419</c:v>
                </c:pt>
                <c:pt idx="459">
                  <c:v>414</c:v>
                </c:pt>
                <c:pt idx="460">
                  <c:v>409</c:v>
                </c:pt>
                <c:pt idx="461">
                  <c:v>405</c:v>
                </c:pt>
                <c:pt idx="462">
                  <c:v>401</c:v>
                </c:pt>
                <c:pt idx="463">
                  <c:v>396</c:v>
                </c:pt>
                <c:pt idx="464">
                  <c:v>391</c:v>
                </c:pt>
                <c:pt idx="465">
                  <c:v>386</c:v>
                </c:pt>
                <c:pt idx="466">
                  <c:v>383</c:v>
                </c:pt>
                <c:pt idx="467">
                  <c:v>380</c:v>
                </c:pt>
                <c:pt idx="468">
                  <c:v>378</c:v>
                </c:pt>
                <c:pt idx="469">
                  <c:v>377</c:v>
                </c:pt>
                <c:pt idx="470">
                  <c:v>376</c:v>
                </c:pt>
                <c:pt idx="471">
                  <c:v>376</c:v>
                </c:pt>
                <c:pt idx="472">
                  <c:v>375</c:v>
                </c:pt>
                <c:pt idx="473">
                  <c:v>374</c:v>
                </c:pt>
                <c:pt idx="474">
                  <c:v>375</c:v>
                </c:pt>
                <c:pt idx="475">
                  <c:v>374</c:v>
                </c:pt>
                <c:pt idx="476">
                  <c:v>371</c:v>
                </c:pt>
                <c:pt idx="477">
                  <c:v>368</c:v>
                </c:pt>
                <c:pt idx="478">
                  <c:v>365</c:v>
                </c:pt>
                <c:pt idx="479">
                  <c:v>363</c:v>
                </c:pt>
                <c:pt idx="480">
                  <c:v>361</c:v>
                </c:pt>
                <c:pt idx="481">
                  <c:v>358</c:v>
                </c:pt>
                <c:pt idx="482">
                  <c:v>354</c:v>
                </c:pt>
                <c:pt idx="483">
                  <c:v>351</c:v>
                </c:pt>
                <c:pt idx="484">
                  <c:v>349</c:v>
                </c:pt>
                <c:pt idx="485">
                  <c:v>346</c:v>
                </c:pt>
                <c:pt idx="486">
                  <c:v>343</c:v>
                </c:pt>
                <c:pt idx="487">
                  <c:v>344</c:v>
                </c:pt>
                <c:pt idx="488">
                  <c:v>341</c:v>
                </c:pt>
                <c:pt idx="489">
                  <c:v>340</c:v>
                </c:pt>
                <c:pt idx="490">
                  <c:v>339</c:v>
                </c:pt>
                <c:pt idx="491">
                  <c:v>338</c:v>
                </c:pt>
                <c:pt idx="492">
                  <c:v>337</c:v>
                </c:pt>
                <c:pt idx="493">
                  <c:v>336</c:v>
                </c:pt>
                <c:pt idx="494">
                  <c:v>336</c:v>
                </c:pt>
                <c:pt idx="495">
                  <c:v>335</c:v>
                </c:pt>
                <c:pt idx="496">
                  <c:v>332</c:v>
                </c:pt>
                <c:pt idx="497">
                  <c:v>332</c:v>
                </c:pt>
                <c:pt idx="498">
                  <c:v>329</c:v>
                </c:pt>
                <c:pt idx="499">
                  <c:v>328</c:v>
                </c:pt>
                <c:pt idx="500">
                  <c:v>326</c:v>
                </c:pt>
                <c:pt idx="501">
                  <c:v>325</c:v>
                </c:pt>
                <c:pt idx="502">
                  <c:v>325</c:v>
                </c:pt>
                <c:pt idx="503">
                  <c:v>326</c:v>
                </c:pt>
                <c:pt idx="504">
                  <c:v>323</c:v>
                </c:pt>
                <c:pt idx="505">
                  <c:v>321</c:v>
                </c:pt>
                <c:pt idx="506">
                  <c:v>317</c:v>
                </c:pt>
                <c:pt idx="507">
                  <c:v>316</c:v>
                </c:pt>
                <c:pt idx="508">
                  <c:v>315</c:v>
                </c:pt>
                <c:pt idx="509">
                  <c:v>314</c:v>
                </c:pt>
                <c:pt idx="510">
                  <c:v>313</c:v>
                </c:pt>
                <c:pt idx="511">
                  <c:v>311</c:v>
                </c:pt>
                <c:pt idx="512">
                  <c:v>309</c:v>
                </c:pt>
                <c:pt idx="513">
                  <c:v>305</c:v>
                </c:pt>
                <c:pt idx="514">
                  <c:v>303</c:v>
                </c:pt>
                <c:pt idx="515">
                  <c:v>303</c:v>
                </c:pt>
                <c:pt idx="516">
                  <c:v>303</c:v>
                </c:pt>
                <c:pt idx="517">
                  <c:v>303</c:v>
                </c:pt>
                <c:pt idx="518">
                  <c:v>304</c:v>
                </c:pt>
                <c:pt idx="519">
                  <c:v>304</c:v>
                </c:pt>
                <c:pt idx="520">
                  <c:v>305</c:v>
                </c:pt>
                <c:pt idx="521">
                  <c:v>304</c:v>
                </c:pt>
                <c:pt idx="522">
                  <c:v>303</c:v>
                </c:pt>
                <c:pt idx="523">
                  <c:v>303</c:v>
                </c:pt>
                <c:pt idx="524">
                  <c:v>304</c:v>
                </c:pt>
                <c:pt idx="525">
                  <c:v>301</c:v>
                </c:pt>
                <c:pt idx="526">
                  <c:v>300</c:v>
                </c:pt>
                <c:pt idx="527">
                  <c:v>297</c:v>
                </c:pt>
                <c:pt idx="528">
                  <c:v>295</c:v>
                </c:pt>
                <c:pt idx="529">
                  <c:v>291</c:v>
                </c:pt>
                <c:pt idx="530">
                  <c:v>289</c:v>
                </c:pt>
                <c:pt idx="531">
                  <c:v>287</c:v>
                </c:pt>
                <c:pt idx="532">
                  <c:v>286</c:v>
                </c:pt>
                <c:pt idx="533">
                  <c:v>284</c:v>
                </c:pt>
                <c:pt idx="534">
                  <c:v>283</c:v>
                </c:pt>
                <c:pt idx="535">
                  <c:v>281</c:v>
                </c:pt>
                <c:pt idx="536">
                  <c:v>280</c:v>
                </c:pt>
                <c:pt idx="537">
                  <c:v>278</c:v>
                </c:pt>
                <c:pt idx="538">
                  <c:v>278</c:v>
                </c:pt>
                <c:pt idx="539">
                  <c:v>278</c:v>
                </c:pt>
                <c:pt idx="540">
                  <c:v>278</c:v>
                </c:pt>
                <c:pt idx="541">
                  <c:v>277</c:v>
                </c:pt>
                <c:pt idx="542">
                  <c:v>275</c:v>
                </c:pt>
                <c:pt idx="543">
                  <c:v>275</c:v>
                </c:pt>
                <c:pt idx="544">
                  <c:v>274</c:v>
                </c:pt>
                <c:pt idx="545">
                  <c:v>273</c:v>
                </c:pt>
                <c:pt idx="546">
                  <c:v>273</c:v>
                </c:pt>
                <c:pt idx="547">
                  <c:v>273</c:v>
                </c:pt>
                <c:pt idx="548">
                  <c:v>272</c:v>
                </c:pt>
                <c:pt idx="549">
                  <c:v>270</c:v>
                </c:pt>
                <c:pt idx="550">
                  <c:v>268</c:v>
                </c:pt>
                <c:pt idx="551">
                  <c:v>266</c:v>
                </c:pt>
                <c:pt idx="552">
                  <c:v>264</c:v>
                </c:pt>
                <c:pt idx="553">
                  <c:v>264</c:v>
                </c:pt>
                <c:pt idx="554">
                  <c:v>264</c:v>
                </c:pt>
                <c:pt idx="555">
                  <c:v>263</c:v>
                </c:pt>
                <c:pt idx="556">
                  <c:v>263</c:v>
                </c:pt>
                <c:pt idx="557">
                  <c:v>261</c:v>
                </c:pt>
                <c:pt idx="558">
                  <c:v>260</c:v>
                </c:pt>
                <c:pt idx="559">
                  <c:v>261</c:v>
                </c:pt>
                <c:pt idx="560">
                  <c:v>260</c:v>
                </c:pt>
                <c:pt idx="561">
                  <c:v>258</c:v>
                </c:pt>
                <c:pt idx="562">
                  <c:v>258</c:v>
                </c:pt>
                <c:pt idx="563">
                  <c:v>258</c:v>
                </c:pt>
                <c:pt idx="564">
                  <c:v>257</c:v>
                </c:pt>
                <c:pt idx="565">
                  <c:v>257</c:v>
                </c:pt>
                <c:pt idx="566">
                  <c:v>255</c:v>
                </c:pt>
                <c:pt idx="567">
                  <c:v>254</c:v>
                </c:pt>
                <c:pt idx="568">
                  <c:v>253</c:v>
                </c:pt>
                <c:pt idx="569">
                  <c:v>251</c:v>
                </c:pt>
                <c:pt idx="570">
                  <c:v>249</c:v>
                </c:pt>
                <c:pt idx="571">
                  <c:v>250</c:v>
                </c:pt>
                <c:pt idx="572">
                  <c:v>250</c:v>
                </c:pt>
                <c:pt idx="573">
                  <c:v>249</c:v>
                </c:pt>
                <c:pt idx="574">
                  <c:v>248</c:v>
                </c:pt>
                <c:pt idx="575">
                  <c:v>247</c:v>
                </c:pt>
                <c:pt idx="576">
                  <c:v>245</c:v>
                </c:pt>
                <c:pt idx="577">
                  <c:v>246</c:v>
                </c:pt>
                <c:pt idx="578">
                  <c:v>247</c:v>
                </c:pt>
                <c:pt idx="579">
                  <c:v>246</c:v>
                </c:pt>
                <c:pt idx="580">
                  <c:v>245</c:v>
                </c:pt>
                <c:pt idx="581">
                  <c:v>245</c:v>
                </c:pt>
                <c:pt idx="582">
                  <c:v>243</c:v>
                </c:pt>
                <c:pt idx="583">
                  <c:v>242</c:v>
                </c:pt>
                <c:pt idx="584">
                  <c:v>243</c:v>
                </c:pt>
                <c:pt idx="585">
                  <c:v>243</c:v>
                </c:pt>
                <c:pt idx="586">
                  <c:v>243</c:v>
                </c:pt>
                <c:pt idx="587">
                  <c:v>242</c:v>
                </c:pt>
                <c:pt idx="588">
                  <c:v>241</c:v>
                </c:pt>
                <c:pt idx="589">
                  <c:v>237</c:v>
                </c:pt>
              </c:numCache>
            </c:numRef>
          </c:yVal>
          <c:smooth val="1"/>
        </c:ser>
        <c:ser>
          <c:idx val="5"/>
          <c:order val="4"/>
          <c:tx>
            <c:v>i=5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mount_bigave2!$AM$3:$AM$602</c:f>
              <c:numCache>
                <c:formatCode>General</c:formatCode>
                <c:ptCount val="600"/>
                <c:pt idx="0">
                  <c:v>11786</c:v>
                </c:pt>
                <c:pt idx="1">
                  <c:v>11711</c:v>
                </c:pt>
                <c:pt idx="2">
                  <c:v>11590</c:v>
                </c:pt>
                <c:pt idx="3">
                  <c:v>11447</c:v>
                </c:pt>
                <c:pt idx="4">
                  <c:v>11323</c:v>
                </c:pt>
                <c:pt idx="5">
                  <c:v>11186</c:v>
                </c:pt>
                <c:pt idx="6">
                  <c:v>11075</c:v>
                </c:pt>
                <c:pt idx="7">
                  <c:v>10995</c:v>
                </c:pt>
                <c:pt idx="8">
                  <c:v>10890</c:v>
                </c:pt>
                <c:pt idx="9">
                  <c:v>10758</c:v>
                </c:pt>
                <c:pt idx="10">
                  <c:v>10636</c:v>
                </c:pt>
                <c:pt idx="11">
                  <c:v>10545</c:v>
                </c:pt>
                <c:pt idx="12">
                  <c:v>10481</c:v>
                </c:pt>
                <c:pt idx="13">
                  <c:v>10435</c:v>
                </c:pt>
                <c:pt idx="14">
                  <c:v>10397</c:v>
                </c:pt>
                <c:pt idx="15">
                  <c:v>10365</c:v>
                </c:pt>
                <c:pt idx="16">
                  <c:v>10325</c:v>
                </c:pt>
                <c:pt idx="17">
                  <c:v>10269</c:v>
                </c:pt>
                <c:pt idx="18">
                  <c:v>10226</c:v>
                </c:pt>
                <c:pt idx="19">
                  <c:v>10166</c:v>
                </c:pt>
                <c:pt idx="20">
                  <c:v>10126</c:v>
                </c:pt>
                <c:pt idx="21">
                  <c:v>10069</c:v>
                </c:pt>
                <c:pt idx="22">
                  <c:v>9999</c:v>
                </c:pt>
                <c:pt idx="23">
                  <c:v>9932</c:v>
                </c:pt>
                <c:pt idx="24">
                  <c:v>9878</c:v>
                </c:pt>
                <c:pt idx="25">
                  <c:v>9789</c:v>
                </c:pt>
                <c:pt idx="26">
                  <c:v>9670</c:v>
                </c:pt>
                <c:pt idx="27">
                  <c:v>9569</c:v>
                </c:pt>
                <c:pt idx="28">
                  <c:v>9474</c:v>
                </c:pt>
                <c:pt idx="29">
                  <c:v>9347</c:v>
                </c:pt>
                <c:pt idx="30">
                  <c:v>9237</c:v>
                </c:pt>
                <c:pt idx="31">
                  <c:v>9143</c:v>
                </c:pt>
                <c:pt idx="32">
                  <c:v>9042</c:v>
                </c:pt>
                <c:pt idx="33">
                  <c:v>8949</c:v>
                </c:pt>
                <c:pt idx="34">
                  <c:v>8867</c:v>
                </c:pt>
                <c:pt idx="35">
                  <c:v>8793</c:v>
                </c:pt>
                <c:pt idx="36">
                  <c:v>8746</c:v>
                </c:pt>
                <c:pt idx="37">
                  <c:v>8700</c:v>
                </c:pt>
                <c:pt idx="38">
                  <c:v>8646</c:v>
                </c:pt>
                <c:pt idx="39">
                  <c:v>8615</c:v>
                </c:pt>
                <c:pt idx="40">
                  <c:v>8590</c:v>
                </c:pt>
                <c:pt idx="41">
                  <c:v>8556</c:v>
                </c:pt>
                <c:pt idx="42">
                  <c:v>8536</c:v>
                </c:pt>
                <c:pt idx="43">
                  <c:v>8525</c:v>
                </c:pt>
                <c:pt idx="44">
                  <c:v>8495</c:v>
                </c:pt>
                <c:pt idx="45">
                  <c:v>8423</c:v>
                </c:pt>
                <c:pt idx="46">
                  <c:v>8329</c:v>
                </c:pt>
                <c:pt idx="47">
                  <c:v>8237</c:v>
                </c:pt>
                <c:pt idx="48">
                  <c:v>8145</c:v>
                </c:pt>
                <c:pt idx="49">
                  <c:v>8061</c:v>
                </c:pt>
                <c:pt idx="50">
                  <c:v>7970</c:v>
                </c:pt>
                <c:pt idx="51">
                  <c:v>7887</c:v>
                </c:pt>
                <c:pt idx="52">
                  <c:v>7831</c:v>
                </c:pt>
                <c:pt idx="53">
                  <c:v>7766</c:v>
                </c:pt>
                <c:pt idx="54">
                  <c:v>7712</c:v>
                </c:pt>
                <c:pt idx="55">
                  <c:v>7660</c:v>
                </c:pt>
                <c:pt idx="56">
                  <c:v>7617</c:v>
                </c:pt>
                <c:pt idx="57">
                  <c:v>7563</c:v>
                </c:pt>
                <c:pt idx="58">
                  <c:v>7514</c:v>
                </c:pt>
                <c:pt idx="59">
                  <c:v>7478</c:v>
                </c:pt>
                <c:pt idx="60">
                  <c:v>7422</c:v>
                </c:pt>
                <c:pt idx="61">
                  <c:v>7334</c:v>
                </c:pt>
                <c:pt idx="62">
                  <c:v>7246</c:v>
                </c:pt>
                <c:pt idx="63">
                  <c:v>7155</c:v>
                </c:pt>
                <c:pt idx="64">
                  <c:v>7072</c:v>
                </c:pt>
                <c:pt idx="65">
                  <c:v>6981</c:v>
                </c:pt>
                <c:pt idx="66">
                  <c:v>6884</c:v>
                </c:pt>
                <c:pt idx="67">
                  <c:v>6792</c:v>
                </c:pt>
                <c:pt idx="68">
                  <c:v>6712</c:v>
                </c:pt>
                <c:pt idx="69">
                  <c:v>6641</c:v>
                </c:pt>
                <c:pt idx="70">
                  <c:v>6571</c:v>
                </c:pt>
                <c:pt idx="71">
                  <c:v>6496</c:v>
                </c:pt>
                <c:pt idx="72">
                  <c:v>6432</c:v>
                </c:pt>
                <c:pt idx="73">
                  <c:v>6381</c:v>
                </c:pt>
                <c:pt idx="74">
                  <c:v>6324</c:v>
                </c:pt>
                <c:pt idx="75">
                  <c:v>6271</c:v>
                </c:pt>
                <c:pt idx="76">
                  <c:v>6227</c:v>
                </c:pt>
                <c:pt idx="77">
                  <c:v>6194</c:v>
                </c:pt>
                <c:pt idx="78">
                  <c:v>6172</c:v>
                </c:pt>
                <c:pt idx="79">
                  <c:v>6173</c:v>
                </c:pt>
                <c:pt idx="80">
                  <c:v>6160</c:v>
                </c:pt>
                <c:pt idx="81">
                  <c:v>6127</c:v>
                </c:pt>
                <c:pt idx="82">
                  <c:v>6067</c:v>
                </c:pt>
                <c:pt idx="83">
                  <c:v>6011</c:v>
                </c:pt>
                <c:pt idx="84">
                  <c:v>5967</c:v>
                </c:pt>
                <c:pt idx="85">
                  <c:v>5922</c:v>
                </c:pt>
                <c:pt idx="86">
                  <c:v>5864</c:v>
                </c:pt>
                <c:pt idx="87">
                  <c:v>5802</c:v>
                </c:pt>
                <c:pt idx="88">
                  <c:v>5748</c:v>
                </c:pt>
                <c:pt idx="89">
                  <c:v>5693</c:v>
                </c:pt>
                <c:pt idx="90">
                  <c:v>5637</c:v>
                </c:pt>
                <c:pt idx="91">
                  <c:v>5585</c:v>
                </c:pt>
                <c:pt idx="92">
                  <c:v>5541</c:v>
                </c:pt>
                <c:pt idx="93">
                  <c:v>5511</c:v>
                </c:pt>
                <c:pt idx="94">
                  <c:v>5471</c:v>
                </c:pt>
                <c:pt idx="95">
                  <c:v>5411</c:v>
                </c:pt>
                <c:pt idx="96">
                  <c:v>5365</c:v>
                </c:pt>
                <c:pt idx="97">
                  <c:v>5318</c:v>
                </c:pt>
                <c:pt idx="98">
                  <c:v>5273</c:v>
                </c:pt>
                <c:pt idx="99">
                  <c:v>5222</c:v>
                </c:pt>
                <c:pt idx="100">
                  <c:v>5170</c:v>
                </c:pt>
                <c:pt idx="101">
                  <c:v>5100</c:v>
                </c:pt>
                <c:pt idx="102">
                  <c:v>5030</c:v>
                </c:pt>
                <c:pt idx="103">
                  <c:v>4961</c:v>
                </c:pt>
                <c:pt idx="104">
                  <c:v>4900</c:v>
                </c:pt>
                <c:pt idx="105">
                  <c:v>4840</c:v>
                </c:pt>
                <c:pt idx="106">
                  <c:v>4784</c:v>
                </c:pt>
                <c:pt idx="107">
                  <c:v>4728</c:v>
                </c:pt>
                <c:pt idx="108">
                  <c:v>4676</c:v>
                </c:pt>
                <c:pt idx="109">
                  <c:v>4622</c:v>
                </c:pt>
                <c:pt idx="110">
                  <c:v>4578</c:v>
                </c:pt>
                <c:pt idx="111">
                  <c:v>4532</c:v>
                </c:pt>
                <c:pt idx="112">
                  <c:v>4495</c:v>
                </c:pt>
                <c:pt idx="113">
                  <c:v>4464</c:v>
                </c:pt>
                <c:pt idx="114">
                  <c:v>4444</c:v>
                </c:pt>
                <c:pt idx="115">
                  <c:v>4424</c:v>
                </c:pt>
                <c:pt idx="116">
                  <c:v>4409</c:v>
                </c:pt>
                <c:pt idx="117">
                  <c:v>4383</c:v>
                </c:pt>
                <c:pt idx="118">
                  <c:v>4344</c:v>
                </c:pt>
                <c:pt idx="119">
                  <c:v>4304</c:v>
                </c:pt>
                <c:pt idx="120">
                  <c:v>4274</c:v>
                </c:pt>
                <c:pt idx="121">
                  <c:v>4238</c:v>
                </c:pt>
                <c:pt idx="122">
                  <c:v>4202</c:v>
                </c:pt>
                <c:pt idx="123">
                  <c:v>4165</c:v>
                </c:pt>
                <c:pt idx="124">
                  <c:v>4137</c:v>
                </c:pt>
                <c:pt idx="125">
                  <c:v>4099</c:v>
                </c:pt>
                <c:pt idx="126">
                  <c:v>4064</c:v>
                </c:pt>
                <c:pt idx="127">
                  <c:v>4019</c:v>
                </c:pt>
                <c:pt idx="128">
                  <c:v>3989</c:v>
                </c:pt>
                <c:pt idx="129">
                  <c:v>3966</c:v>
                </c:pt>
                <c:pt idx="130">
                  <c:v>3937</c:v>
                </c:pt>
                <c:pt idx="131">
                  <c:v>3901</c:v>
                </c:pt>
                <c:pt idx="132">
                  <c:v>3869</c:v>
                </c:pt>
                <c:pt idx="133">
                  <c:v>3841</c:v>
                </c:pt>
                <c:pt idx="134">
                  <c:v>3812</c:v>
                </c:pt>
                <c:pt idx="135">
                  <c:v>3776</c:v>
                </c:pt>
                <c:pt idx="136">
                  <c:v>3743</c:v>
                </c:pt>
                <c:pt idx="137">
                  <c:v>3704</c:v>
                </c:pt>
                <c:pt idx="138">
                  <c:v>3673</c:v>
                </c:pt>
                <c:pt idx="139">
                  <c:v>3640</c:v>
                </c:pt>
                <c:pt idx="140">
                  <c:v>3609</c:v>
                </c:pt>
                <c:pt idx="141">
                  <c:v>3580</c:v>
                </c:pt>
                <c:pt idx="142">
                  <c:v>3552</c:v>
                </c:pt>
                <c:pt idx="143">
                  <c:v>3510</c:v>
                </c:pt>
                <c:pt idx="144">
                  <c:v>3463</c:v>
                </c:pt>
                <c:pt idx="145">
                  <c:v>3418</c:v>
                </c:pt>
                <c:pt idx="146">
                  <c:v>3371</c:v>
                </c:pt>
                <c:pt idx="147">
                  <c:v>3323</c:v>
                </c:pt>
                <c:pt idx="148">
                  <c:v>3280</c:v>
                </c:pt>
                <c:pt idx="149">
                  <c:v>3246</c:v>
                </c:pt>
                <c:pt idx="150">
                  <c:v>3222</c:v>
                </c:pt>
                <c:pt idx="151">
                  <c:v>3202</c:v>
                </c:pt>
                <c:pt idx="152">
                  <c:v>3184</c:v>
                </c:pt>
                <c:pt idx="153">
                  <c:v>3161</c:v>
                </c:pt>
                <c:pt idx="154">
                  <c:v>3143</c:v>
                </c:pt>
                <c:pt idx="155">
                  <c:v>3127</c:v>
                </c:pt>
                <c:pt idx="156">
                  <c:v>3109</c:v>
                </c:pt>
                <c:pt idx="157">
                  <c:v>3090</c:v>
                </c:pt>
                <c:pt idx="158">
                  <c:v>3069</c:v>
                </c:pt>
                <c:pt idx="159">
                  <c:v>3049</c:v>
                </c:pt>
                <c:pt idx="160">
                  <c:v>3025</c:v>
                </c:pt>
                <c:pt idx="161">
                  <c:v>3001</c:v>
                </c:pt>
                <c:pt idx="162">
                  <c:v>2970</c:v>
                </c:pt>
                <c:pt idx="163">
                  <c:v>2935</c:v>
                </c:pt>
                <c:pt idx="164">
                  <c:v>2898</c:v>
                </c:pt>
                <c:pt idx="165">
                  <c:v>2857</c:v>
                </c:pt>
                <c:pt idx="166">
                  <c:v>2814</c:v>
                </c:pt>
                <c:pt idx="167">
                  <c:v>2777</c:v>
                </c:pt>
                <c:pt idx="168">
                  <c:v>2745</c:v>
                </c:pt>
                <c:pt idx="169">
                  <c:v>2713</c:v>
                </c:pt>
                <c:pt idx="170">
                  <c:v>2682</c:v>
                </c:pt>
                <c:pt idx="171">
                  <c:v>2650</c:v>
                </c:pt>
                <c:pt idx="172">
                  <c:v>2611</c:v>
                </c:pt>
                <c:pt idx="173">
                  <c:v>2581</c:v>
                </c:pt>
                <c:pt idx="174">
                  <c:v>2556</c:v>
                </c:pt>
                <c:pt idx="175">
                  <c:v>2534</c:v>
                </c:pt>
                <c:pt idx="176">
                  <c:v>2519</c:v>
                </c:pt>
                <c:pt idx="177">
                  <c:v>2511</c:v>
                </c:pt>
                <c:pt idx="178">
                  <c:v>2500</c:v>
                </c:pt>
                <c:pt idx="179">
                  <c:v>2484</c:v>
                </c:pt>
                <c:pt idx="180">
                  <c:v>2465</c:v>
                </c:pt>
                <c:pt idx="181">
                  <c:v>2445</c:v>
                </c:pt>
                <c:pt idx="182">
                  <c:v>2420</c:v>
                </c:pt>
                <c:pt idx="183">
                  <c:v>2390</c:v>
                </c:pt>
                <c:pt idx="184">
                  <c:v>2354</c:v>
                </c:pt>
                <c:pt idx="185">
                  <c:v>2321</c:v>
                </c:pt>
                <c:pt idx="186">
                  <c:v>2296</c:v>
                </c:pt>
                <c:pt idx="187">
                  <c:v>2266</c:v>
                </c:pt>
                <c:pt idx="188">
                  <c:v>2235</c:v>
                </c:pt>
                <c:pt idx="189">
                  <c:v>2204</c:v>
                </c:pt>
                <c:pt idx="190">
                  <c:v>2174</c:v>
                </c:pt>
                <c:pt idx="191">
                  <c:v>2147</c:v>
                </c:pt>
                <c:pt idx="192">
                  <c:v>2122</c:v>
                </c:pt>
                <c:pt idx="193">
                  <c:v>2099</c:v>
                </c:pt>
                <c:pt idx="194">
                  <c:v>2081</c:v>
                </c:pt>
                <c:pt idx="195">
                  <c:v>2065</c:v>
                </c:pt>
                <c:pt idx="196">
                  <c:v>2042</c:v>
                </c:pt>
                <c:pt idx="197">
                  <c:v>2013</c:v>
                </c:pt>
                <c:pt idx="198">
                  <c:v>1992</c:v>
                </c:pt>
                <c:pt idx="199">
                  <c:v>1967</c:v>
                </c:pt>
                <c:pt idx="200">
                  <c:v>1944</c:v>
                </c:pt>
                <c:pt idx="201">
                  <c:v>1922</c:v>
                </c:pt>
                <c:pt idx="202">
                  <c:v>1904</c:v>
                </c:pt>
                <c:pt idx="203">
                  <c:v>1892</c:v>
                </c:pt>
                <c:pt idx="204">
                  <c:v>1879</c:v>
                </c:pt>
                <c:pt idx="205">
                  <c:v>1862</c:v>
                </c:pt>
                <c:pt idx="206">
                  <c:v>1846</c:v>
                </c:pt>
                <c:pt idx="207">
                  <c:v>1830</c:v>
                </c:pt>
                <c:pt idx="208">
                  <c:v>1813</c:v>
                </c:pt>
                <c:pt idx="209">
                  <c:v>1798</c:v>
                </c:pt>
                <c:pt idx="210">
                  <c:v>1788</c:v>
                </c:pt>
                <c:pt idx="211">
                  <c:v>1775</c:v>
                </c:pt>
                <c:pt idx="212">
                  <c:v>1762</c:v>
                </c:pt>
                <c:pt idx="213">
                  <c:v>1745</c:v>
                </c:pt>
                <c:pt idx="214">
                  <c:v>1722</c:v>
                </c:pt>
                <c:pt idx="215">
                  <c:v>1700</c:v>
                </c:pt>
                <c:pt idx="216">
                  <c:v>1678</c:v>
                </c:pt>
                <c:pt idx="217">
                  <c:v>1657</c:v>
                </c:pt>
                <c:pt idx="218">
                  <c:v>1640</c:v>
                </c:pt>
                <c:pt idx="219">
                  <c:v>1626</c:v>
                </c:pt>
                <c:pt idx="220">
                  <c:v>1612</c:v>
                </c:pt>
                <c:pt idx="221">
                  <c:v>1599</c:v>
                </c:pt>
                <c:pt idx="222">
                  <c:v>1593</c:v>
                </c:pt>
                <c:pt idx="223">
                  <c:v>1603</c:v>
                </c:pt>
                <c:pt idx="224">
                  <c:v>1622</c:v>
                </c:pt>
                <c:pt idx="225">
                  <c:v>1645</c:v>
                </c:pt>
                <c:pt idx="226">
                  <c:v>1664</c:v>
                </c:pt>
                <c:pt idx="227">
                  <c:v>1682</c:v>
                </c:pt>
                <c:pt idx="228">
                  <c:v>1697</c:v>
                </c:pt>
                <c:pt idx="229">
                  <c:v>1711</c:v>
                </c:pt>
                <c:pt idx="230">
                  <c:v>1724</c:v>
                </c:pt>
                <c:pt idx="231">
                  <c:v>1732</c:v>
                </c:pt>
                <c:pt idx="232">
                  <c:v>1732</c:v>
                </c:pt>
                <c:pt idx="233">
                  <c:v>1731</c:v>
                </c:pt>
                <c:pt idx="234">
                  <c:v>1714</c:v>
                </c:pt>
                <c:pt idx="235">
                  <c:v>1690</c:v>
                </c:pt>
                <c:pt idx="236">
                  <c:v>1666</c:v>
                </c:pt>
                <c:pt idx="237">
                  <c:v>1647</c:v>
                </c:pt>
                <c:pt idx="238">
                  <c:v>1628</c:v>
                </c:pt>
                <c:pt idx="239">
                  <c:v>1612</c:v>
                </c:pt>
                <c:pt idx="240">
                  <c:v>1601</c:v>
                </c:pt>
                <c:pt idx="241">
                  <c:v>1588</c:v>
                </c:pt>
                <c:pt idx="242">
                  <c:v>1577</c:v>
                </c:pt>
                <c:pt idx="243">
                  <c:v>1569</c:v>
                </c:pt>
                <c:pt idx="244">
                  <c:v>1556</c:v>
                </c:pt>
                <c:pt idx="245">
                  <c:v>1543</c:v>
                </c:pt>
                <c:pt idx="246">
                  <c:v>1533</c:v>
                </c:pt>
                <c:pt idx="247">
                  <c:v>1523</c:v>
                </c:pt>
                <c:pt idx="248">
                  <c:v>1515</c:v>
                </c:pt>
                <c:pt idx="249">
                  <c:v>1511</c:v>
                </c:pt>
                <c:pt idx="250">
                  <c:v>1499</c:v>
                </c:pt>
                <c:pt idx="251">
                  <c:v>1479</c:v>
                </c:pt>
                <c:pt idx="252">
                  <c:v>1461</c:v>
                </c:pt>
                <c:pt idx="253">
                  <c:v>1442</c:v>
                </c:pt>
                <c:pt idx="254">
                  <c:v>1426</c:v>
                </c:pt>
                <c:pt idx="255">
                  <c:v>1413</c:v>
                </c:pt>
                <c:pt idx="256">
                  <c:v>1403</c:v>
                </c:pt>
                <c:pt idx="257">
                  <c:v>1394</c:v>
                </c:pt>
                <c:pt idx="258">
                  <c:v>1384</c:v>
                </c:pt>
                <c:pt idx="259">
                  <c:v>1375</c:v>
                </c:pt>
                <c:pt idx="260">
                  <c:v>1364</c:v>
                </c:pt>
                <c:pt idx="261">
                  <c:v>1359</c:v>
                </c:pt>
                <c:pt idx="262">
                  <c:v>1361</c:v>
                </c:pt>
                <c:pt idx="263">
                  <c:v>1361</c:v>
                </c:pt>
                <c:pt idx="264">
                  <c:v>1365</c:v>
                </c:pt>
                <c:pt idx="265">
                  <c:v>1365</c:v>
                </c:pt>
                <c:pt idx="266">
                  <c:v>1365</c:v>
                </c:pt>
                <c:pt idx="267">
                  <c:v>1361</c:v>
                </c:pt>
                <c:pt idx="268">
                  <c:v>1353</c:v>
                </c:pt>
                <c:pt idx="269">
                  <c:v>1345</c:v>
                </c:pt>
                <c:pt idx="270">
                  <c:v>1335</c:v>
                </c:pt>
                <c:pt idx="271">
                  <c:v>1329</c:v>
                </c:pt>
                <c:pt idx="272">
                  <c:v>1323</c:v>
                </c:pt>
                <c:pt idx="273">
                  <c:v>1315</c:v>
                </c:pt>
                <c:pt idx="274">
                  <c:v>1309</c:v>
                </c:pt>
                <c:pt idx="275">
                  <c:v>1302</c:v>
                </c:pt>
                <c:pt idx="276">
                  <c:v>1301</c:v>
                </c:pt>
                <c:pt idx="277">
                  <c:v>1297</c:v>
                </c:pt>
                <c:pt idx="278">
                  <c:v>1294</c:v>
                </c:pt>
                <c:pt idx="279">
                  <c:v>1291</c:v>
                </c:pt>
                <c:pt idx="280">
                  <c:v>1288</c:v>
                </c:pt>
                <c:pt idx="281">
                  <c:v>1286</c:v>
                </c:pt>
                <c:pt idx="282">
                  <c:v>1281</c:v>
                </c:pt>
                <c:pt idx="283">
                  <c:v>1275</c:v>
                </c:pt>
                <c:pt idx="284">
                  <c:v>1268</c:v>
                </c:pt>
                <c:pt idx="285">
                  <c:v>1259</c:v>
                </c:pt>
                <c:pt idx="286">
                  <c:v>1248</c:v>
                </c:pt>
                <c:pt idx="287">
                  <c:v>1232</c:v>
                </c:pt>
                <c:pt idx="288">
                  <c:v>1219</c:v>
                </c:pt>
                <c:pt idx="289">
                  <c:v>1211</c:v>
                </c:pt>
                <c:pt idx="290">
                  <c:v>1202</c:v>
                </c:pt>
                <c:pt idx="291">
                  <c:v>1192</c:v>
                </c:pt>
                <c:pt idx="292">
                  <c:v>1183</c:v>
                </c:pt>
                <c:pt idx="293">
                  <c:v>1178</c:v>
                </c:pt>
                <c:pt idx="294">
                  <c:v>1174</c:v>
                </c:pt>
                <c:pt idx="295">
                  <c:v>1171</c:v>
                </c:pt>
                <c:pt idx="296">
                  <c:v>1167</c:v>
                </c:pt>
                <c:pt idx="297">
                  <c:v>1161</c:v>
                </c:pt>
                <c:pt idx="298">
                  <c:v>1159</c:v>
                </c:pt>
                <c:pt idx="299">
                  <c:v>1155</c:v>
                </c:pt>
                <c:pt idx="300">
                  <c:v>1149</c:v>
                </c:pt>
                <c:pt idx="301">
                  <c:v>1146</c:v>
                </c:pt>
                <c:pt idx="302">
                  <c:v>1146</c:v>
                </c:pt>
                <c:pt idx="303">
                  <c:v>1143</c:v>
                </c:pt>
                <c:pt idx="304">
                  <c:v>1135</c:v>
                </c:pt>
                <c:pt idx="305">
                  <c:v>1127</c:v>
                </c:pt>
                <c:pt idx="306">
                  <c:v>1117</c:v>
                </c:pt>
                <c:pt idx="307">
                  <c:v>1111</c:v>
                </c:pt>
                <c:pt idx="308">
                  <c:v>1105</c:v>
                </c:pt>
                <c:pt idx="309">
                  <c:v>1098</c:v>
                </c:pt>
                <c:pt idx="310">
                  <c:v>1096</c:v>
                </c:pt>
                <c:pt idx="311">
                  <c:v>1094</c:v>
                </c:pt>
                <c:pt idx="312">
                  <c:v>1087</c:v>
                </c:pt>
                <c:pt idx="313">
                  <c:v>1079</c:v>
                </c:pt>
                <c:pt idx="314">
                  <c:v>1073</c:v>
                </c:pt>
                <c:pt idx="315">
                  <c:v>1071</c:v>
                </c:pt>
                <c:pt idx="316">
                  <c:v>1067</c:v>
                </c:pt>
                <c:pt idx="317">
                  <c:v>1064</c:v>
                </c:pt>
                <c:pt idx="318">
                  <c:v>1059</c:v>
                </c:pt>
                <c:pt idx="319">
                  <c:v>1059</c:v>
                </c:pt>
                <c:pt idx="320">
                  <c:v>1058</c:v>
                </c:pt>
                <c:pt idx="321">
                  <c:v>1051</c:v>
                </c:pt>
                <c:pt idx="322">
                  <c:v>1042</c:v>
                </c:pt>
                <c:pt idx="323">
                  <c:v>1037</c:v>
                </c:pt>
                <c:pt idx="324">
                  <c:v>1029</c:v>
                </c:pt>
                <c:pt idx="325">
                  <c:v>1020</c:v>
                </c:pt>
                <c:pt idx="326">
                  <c:v>1009</c:v>
                </c:pt>
                <c:pt idx="327">
                  <c:v>1000</c:v>
                </c:pt>
                <c:pt idx="328">
                  <c:v>992</c:v>
                </c:pt>
                <c:pt idx="329">
                  <c:v>983</c:v>
                </c:pt>
                <c:pt idx="330">
                  <c:v>972</c:v>
                </c:pt>
                <c:pt idx="331">
                  <c:v>961</c:v>
                </c:pt>
                <c:pt idx="332">
                  <c:v>950</c:v>
                </c:pt>
                <c:pt idx="333">
                  <c:v>942</c:v>
                </c:pt>
                <c:pt idx="334">
                  <c:v>935</c:v>
                </c:pt>
                <c:pt idx="335">
                  <c:v>928</c:v>
                </c:pt>
                <c:pt idx="336">
                  <c:v>923</c:v>
                </c:pt>
                <c:pt idx="337">
                  <c:v>918</c:v>
                </c:pt>
                <c:pt idx="338">
                  <c:v>913</c:v>
                </c:pt>
                <c:pt idx="339">
                  <c:v>911</c:v>
                </c:pt>
                <c:pt idx="340">
                  <c:v>908</c:v>
                </c:pt>
                <c:pt idx="341">
                  <c:v>904</c:v>
                </c:pt>
                <c:pt idx="342">
                  <c:v>901</c:v>
                </c:pt>
                <c:pt idx="343">
                  <c:v>898</c:v>
                </c:pt>
                <c:pt idx="344">
                  <c:v>894</c:v>
                </c:pt>
                <c:pt idx="345">
                  <c:v>891</c:v>
                </c:pt>
                <c:pt idx="346">
                  <c:v>888</c:v>
                </c:pt>
                <c:pt idx="347">
                  <c:v>886</c:v>
                </c:pt>
                <c:pt idx="348">
                  <c:v>881</c:v>
                </c:pt>
                <c:pt idx="349">
                  <c:v>873</c:v>
                </c:pt>
                <c:pt idx="350">
                  <c:v>865</c:v>
                </c:pt>
                <c:pt idx="351">
                  <c:v>859</c:v>
                </c:pt>
                <c:pt idx="352">
                  <c:v>853</c:v>
                </c:pt>
                <c:pt idx="353">
                  <c:v>849</c:v>
                </c:pt>
                <c:pt idx="354">
                  <c:v>840</c:v>
                </c:pt>
                <c:pt idx="355">
                  <c:v>833</c:v>
                </c:pt>
                <c:pt idx="356">
                  <c:v>825</c:v>
                </c:pt>
                <c:pt idx="357">
                  <c:v>817</c:v>
                </c:pt>
                <c:pt idx="358">
                  <c:v>808</c:v>
                </c:pt>
                <c:pt idx="359">
                  <c:v>804</c:v>
                </c:pt>
                <c:pt idx="360">
                  <c:v>801</c:v>
                </c:pt>
                <c:pt idx="361">
                  <c:v>797</c:v>
                </c:pt>
                <c:pt idx="362">
                  <c:v>792</c:v>
                </c:pt>
                <c:pt idx="363">
                  <c:v>787</c:v>
                </c:pt>
                <c:pt idx="364">
                  <c:v>782</c:v>
                </c:pt>
                <c:pt idx="365">
                  <c:v>780</c:v>
                </c:pt>
                <c:pt idx="366">
                  <c:v>778</c:v>
                </c:pt>
                <c:pt idx="367">
                  <c:v>775</c:v>
                </c:pt>
                <c:pt idx="368">
                  <c:v>769</c:v>
                </c:pt>
                <c:pt idx="369">
                  <c:v>766</c:v>
                </c:pt>
                <c:pt idx="370">
                  <c:v>762</c:v>
                </c:pt>
                <c:pt idx="371">
                  <c:v>758</c:v>
                </c:pt>
                <c:pt idx="372">
                  <c:v>751</c:v>
                </c:pt>
                <c:pt idx="373">
                  <c:v>745</c:v>
                </c:pt>
                <c:pt idx="374">
                  <c:v>737</c:v>
                </c:pt>
                <c:pt idx="375">
                  <c:v>732</c:v>
                </c:pt>
                <c:pt idx="376">
                  <c:v>727</c:v>
                </c:pt>
                <c:pt idx="377">
                  <c:v>725</c:v>
                </c:pt>
                <c:pt idx="378">
                  <c:v>721</c:v>
                </c:pt>
                <c:pt idx="379">
                  <c:v>718</c:v>
                </c:pt>
                <c:pt idx="380">
                  <c:v>713</c:v>
                </c:pt>
                <c:pt idx="381">
                  <c:v>708</c:v>
                </c:pt>
                <c:pt idx="382">
                  <c:v>704</c:v>
                </c:pt>
                <c:pt idx="383">
                  <c:v>704</c:v>
                </c:pt>
                <c:pt idx="384">
                  <c:v>703</c:v>
                </c:pt>
                <c:pt idx="385">
                  <c:v>703</c:v>
                </c:pt>
                <c:pt idx="386">
                  <c:v>700</c:v>
                </c:pt>
                <c:pt idx="387">
                  <c:v>696</c:v>
                </c:pt>
                <c:pt idx="388">
                  <c:v>690</c:v>
                </c:pt>
                <c:pt idx="389">
                  <c:v>684</c:v>
                </c:pt>
                <c:pt idx="390">
                  <c:v>680</c:v>
                </c:pt>
                <c:pt idx="391">
                  <c:v>676</c:v>
                </c:pt>
                <c:pt idx="392">
                  <c:v>670</c:v>
                </c:pt>
                <c:pt idx="393">
                  <c:v>664</c:v>
                </c:pt>
                <c:pt idx="394">
                  <c:v>657</c:v>
                </c:pt>
                <c:pt idx="395">
                  <c:v>647</c:v>
                </c:pt>
                <c:pt idx="396">
                  <c:v>642</c:v>
                </c:pt>
                <c:pt idx="397">
                  <c:v>639</c:v>
                </c:pt>
                <c:pt idx="398">
                  <c:v>638</c:v>
                </c:pt>
                <c:pt idx="399">
                  <c:v>636</c:v>
                </c:pt>
                <c:pt idx="400">
                  <c:v>632</c:v>
                </c:pt>
                <c:pt idx="401">
                  <c:v>630</c:v>
                </c:pt>
                <c:pt idx="402">
                  <c:v>628</c:v>
                </c:pt>
                <c:pt idx="403">
                  <c:v>626</c:v>
                </c:pt>
                <c:pt idx="404">
                  <c:v>623</c:v>
                </c:pt>
                <c:pt idx="405">
                  <c:v>622</c:v>
                </c:pt>
                <c:pt idx="406">
                  <c:v>621</c:v>
                </c:pt>
                <c:pt idx="407">
                  <c:v>617</c:v>
                </c:pt>
                <c:pt idx="408">
                  <c:v>612</c:v>
                </c:pt>
                <c:pt idx="409">
                  <c:v>609</c:v>
                </c:pt>
                <c:pt idx="410">
                  <c:v>603</c:v>
                </c:pt>
                <c:pt idx="411">
                  <c:v>599</c:v>
                </c:pt>
                <c:pt idx="412">
                  <c:v>592</c:v>
                </c:pt>
                <c:pt idx="413">
                  <c:v>584</c:v>
                </c:pt>
                <c:pt idx="414">
                  <c:v>578</c:v>
                </c:pt>
                <c:pt idx="415">
                  <c:v>573</c:v>
                </c:pt>
                <c:pt idx="416">
                  <c:v>568</c:v>
                </c:pt>
                <c:pt idx="417">
                  <c:v>565</c:v>
                </c:pt>
                <c:pt idx="418">
                  <c:v>562</c:v>
                </c:pt>
                <c:pt idx="419">
                  <c:v>559</c:v>
                </c:pt>
                <c:pt idx="420">
                  <c:v>552</c:v>
                </c:pt>
                <c:pt idx="421">
                  <c:v>547</c:v>
                </c:pt>
                <c:pt idx="422">
                  <c:v>544</c:v>
                </c:pt>
                <c:pt idx="423">
                  <c:v>541</c:v>
                </c:pt>
                <c:pt idx="424">
                  <c:v>539</c:v>
                </c:pt>
                <c:pt idx="425">
                  <c:v>536</c:v>
                </c:pt>
                <c:pt idx="426">
                  <c:v>532</c:v>
                </c:pt>
                <c:pt idx="427">
                  <c:v>530</c:v>
                </c:pt>
                <c:pt idx="428">
                  <c:v>524</c:v>
                </c:pt>
                <c:pt idx="429">
                  <c:v>520</c:v>
                </c:pt>
                <c:pt idx="430">
                  <c:v>514</c:v>
                </c:pt>
                <c:pt idx="431">
                  <c:v>511</c:v>
                </c:pt>
                <c:pt idx="432">
                  <c:v>507</c:v>
                </c:pt>
                <c:pt idx="433">
                  <c:v>503</c:v>
                </c:pt>
                <c:pt idx="434">
                  <c:v>499</c:v>
                </c:pt>
                <c:pt idx="435">
                  <c:v>495</c:v>
                </c:pt>
                <c:pt idx="436">
                  <c:v>495</c:v>
                </c:pt>
                <c:pt idx="437">
                  <c:v>496</c:v>
                </c:pt>
                <c:pt idx="438">
                  <c:v>495</c:v>
                </c:pt>
                <c:pt idx="439">
                  <c:v>494</c:v>
                </c:pt>
                <c:pt idx="440">
                  <c:v>492</c:v>
                </c:pt>
                <c:pt idx="441">
                  <c:v>490</c:v>
                </c:pt>
                <c:pt idx="442">
                  <c:v>489</c:v>
                </c:pt>
                <c:pt idx="443">
                  <c:v>490</c:v>
                </c:pt>
                <c:pt idx="444">
                  <c:v>487</c:v>
                </c:pt>
                <c:pt idx="445">
                  <c:v>485</c:v>
                </c:pt>
                <c:pt idx="446">
                  <c:v>483</c:v>
                </c:pt>
                <c:pt idx="447">
                  <c:v>479</c:v>
                </c:pt>
                <c:pt idx="448">
                  <c:v>473</c:v>
                </c:pt>
                <c:pt idx="449">
                  <c:v>465</c:v>
                </c:pt>
                <c:pt idx="450">
                  <c:v>462</c:v>
                </c:pt>
                <c:pt idx="451">
                  <c:v>458</c:v>
                </c:pt>
                <c:pt idx="452">
                  <c:v>455</c:v>
                </c:pt>
                <c:pt idx="453">
                  <c:v>450</c:v>
                </c:pt>
                <c:pt idx="454">
                  <c:v>445</c:v>
                </c:pt>
                <c:pt idx="455">
                  <c:v>444</c:v>
                </c:pt>
                <c:pt idx="456">
                  <c:v>443</c:v>
                </c:pt>
                <c:pt idx="457">
                  <c:v>439</c:v>
                </c:pt>
                <c:pt idx="458">
                  <c:v>436</c:v>
                </c:pt>
                <c:pt idx="459">
                  <c:v>432</c:v>
                </c:pt>
                <c:pt idx="460">
                  <c:v>430</c:v>
                </c:pt>
                <c:pt idx="461">
                  <c:v>424</c:v>
                </c:pt>
                <c:pt idx="462">
                  <c:v>420</c:v>
                </c:pt>
                <c:pt idx="463">
                  <c:v>418</c:v>
                </c:pt>
                <c:pt idx="464">
                  <c:v>415</c:v>
                </c:pt>
                <c:pt idx="465">
                  <c:v>411</c:v>
                </c:pt>
                <c:pt idx="466">
                  <c:v>406</c:v>
                </c:pt>
                <c:pt idx="467">
                  <c:v>401</c:v>
                </c:pt>
                <c:pt idx="468">
                  <c:v>398</c:v>
                </c:pt>
                <c:pt idx="469">
                  <c:v>395</c:v>
                </c:pt>
                <c:pt idx="470">
                  <c:v>392</c:v>
                </c:pt>
                <c:pt idx="471">
                  <c:v>390</c:v>
                </c:pt>
                <c:pt idx="472">
                  <c:v>389</c:v>
                </c:pt>
                <c:pt idx="473">
                  <c:v>386</c:v>
                </c:pt>
                <c:pt idx="474">
                  <c:v>382</c:v>
                </c:pt>
                <c:pt idx="475">
                  <c:v>379</c:v>
                </c:pt>
                <c:pt idx="476">
                  <c:v>376</c:v>
                </c:pt>
                <c:pt idx="477">
                  <c:v>374</c:v>
                </c:pt>
                <c:pt idx="478">
                  <c:v>373</c:v>
                </c:pt>
                <c:pt idx="479">
                  <c:v>372</c:v>
                </c:pt>
                <c:pt idx="480">
                  <c:v>372</c:v>
                </c:pt>
                <c:pt idx="481">
                  <c:v>369</c:v>
                </c:pt>
                <c:pt idx="482">
                  <c:v>368</c:v>
                </c:pt>
                <c:pt idx="483">
                  <c:v>366</c:v>
                </c:pt>
                <c:pt idx="484">
                  <c:v>364</c:v>
                </c:pt>
                <c:pt idx="485">
                  <c:v>362</c:v>
                </c:pt>
                <c:pt idx="486">
                  <c:v>360</c:v>
                </c:pt>
                <c:pt idx="487">
                  <c:v>358</c:v>
                </c:pt>
                <c:pt idx="488">
                  <c:v>356</c:v>
                </c:pt>
                <c:pt idx="489">
                  <c:v>352</c:v>
                </c:pt>
                <c:pt idx="490">
                  <c:v>351</c:v>
                </c:pt>
                <c:pt idx="491">
                  <c:v>349</c:v>
                </c:pt>
                <c:pt idx="492">
                  <c:v>348</c:v>
                </c:pt>
                <c:pt idx="493">
                  <c:v>347</c:v>
                </c:pt>
                <c:pt idx="494">
                  <c:v>346</c:v>
                </c:pt>
                <c:pt idx="495">
                  <c:v>345</c:v>
                </c:pt>
                <c:pt idx="496">
                  <c:v>342</c:v>
                </c:pt>
                <c:pt idx="497">
                  <c:v>340</c:v>
                </c:pt>
                <c:pt idx="498">
                  <c:v>340</c:v>
                </c:pt>
                <c:pt idx="499">
                  <c:v>338</c:v>
                </c:pt>
                <c:pt idx="500">
                  <c:v>337</c:v>
                </c:pt>
                <c:pt idx="501">
                  <c:v>333</c:v>
                </c:pt>
                <c:pt idx="502">
                  <c:v>330</c:v>
                </c:pt>
                <c:pt idx="503">
                  <c:v>328</c:v>
                </c:pt>
                <c:pt idx="504">
                  <c:v>327</c:v>
                </c:pt>
                <c:pt idx="505">
                  <c:v>326</c:v>
                </c:pt>
                <c:pt idx="506">
                  <c:v>326</c:v>
                </c:pt>
                <c:pt idx="507">
                  <c:v>326</c:v>
                </c:pt>
                <c:pt idx="508">
                  <c:v>326</c:v>
                </c:pt>
                <c:pt idx="509">
                  <c:v>325</c:v>
                </c:pt>
                <c:pt idx="510">
                  <c:v>324</c:v>
                </c:pt>
                <c:pt idx="511">
                  <c:v>324</c:v>
                </c:pt>
                <c:pt idx="512">
                  <c:v>325</c:v>
                </c:pt>
                <c:pt idx="513">
                  <c:v>325</c:v>
                </c:pt>
                <c:pt idx="514">
                  <c:v>324</c:v>
                </c:pt>
                <c:pt idx="515">
                  <c:v>324</c:v>
                </c:pt>
                <c:pt idx="516">
                  <c:v>322</c:v>
                </c:pt>
                <c:pt idx="517">
                  <c:v>320</c:v>
                </c:pt>
                <c:pt idx="518">
                  <c:v>318</c:v>
                </c:pt>
                <c:pt idx="519">
                  <c:v>315</c:v>
                </c:pt>
                <c:pt idx="520">
                  <c:v>313</c:v>
                </c:pt>
                <c:pt idx="521">
                  <c:v>311</c:v>
                </c:pt>
                <c:pt idx="522">
                  <c:v>307</c:v>
                </c:pt>
                <c:pt idx="523">
                  <c:v>305</c:v>
                </c:pt>
                <c:pt idx="524">
                  <c:v>303</c:v>
                </c:pt>
                <c:pt idx="525">
                  <c:v>301</c:v>
                </c:pt>
                <c:pt idx="526">
                  <c:v>299</c:v>
                </c:pt>
                <c:pt idx="527">
                  <c:v>297</c:v>
                </c:pt>
                <c:pt idx="528">
                  <c:v>296</c:v>
                </c:pt>
                <c:pt idx="529">
                  <c:v>294</c:v>
                </c:pt>
                <c:pt idx="530">
                  <c:v>292</c:v>
                </c:pt>
                <c:pt idx="531">
                  <c:v>290</c:v>
                </c:pt>
                <c:pt idx="532">
                  <c:v>289</c:v>
                </c:pt>
                <c:pt idx="533">
                  <c:v>288</c:v>
                </c:pt>
                <c:pt idx="534">
                  <c:v>288</c:v>
                </c:pt>
                <c:pt idx="535">
                  <c:v>289</c:v>
                </c:pt>
                <c:pt idx="536">
                  <c:v>287</c:v>
                </c:pt>
                <c:pt idx="537">
                  <c:v>286</c:v>
                </c:pt>
                <c:pt idx="538">
                  <c:v>285</c:v>
                </c:pt>
                <c:pt idx="539">
                  <c:v>283</c:v>
                </c:pt>
                <c:pt idx="540">
                  <c:v>283</c:v>
                </c:pt>
                <c:pt idx="541">
                  <c:v>284</c:v>
                </c:pt>
                <c:pt idx="542">
                  <c:v>284</c:v>
                </c:pt>
                <c:pt idx="543">
                  <c:v>282</c:v>
                </c:pt>
                <c:pt idx="544">
                  <c:v>282</c:v>
                </c:pt>
                <c:pt idx="545">
                  <c:v>281</c:v>
                </c:pt>
                <c:pt idx="546">
                  <c:v>279</c:v>
                </c:pt>
                <c:pt idx="547">
                  <c:v>278</c:v>
                </c:pt>
                <c:pt idx="548">
                  <c:v>277</c:v>
                </c:pt>
                <c:pt idx="549">
                  <c:v>275</c:v>
                </c:pt>
                <c:pt idx="550">
                  <c:v>274</c:v>
                </c:pt>
                <c:pt idx="551">
                  <c:v>274</c:v>
                </c:pt>
                <c:pt idx="552">
                  <c:v>272</c:v>
                </c:pt>
                <c:pt idx="553">
                  <c:v>271</c:v>
                </c:pt>
                <c:pt idx="554">
                  <c:v>269</c:v>
                </c:pt>
                <c:pt idx="555">
                  <c:v>266</c:v>
                </c:pt>
                <c:pt idx="556">
                  <c:v>264</c:v>
                </c:pt>
                <c:pt idx="557">
                  <c:v>262</c:v>
                </c:pt>
                <c:pt idx="558">
                  <c:v>261</c:v>
                </c:pt>
                <c:pt idx="559">
                  <c:v>259</c:v>
                </c:pt>
                <c:pt idx="560">
                  <c:v>259</c:v>
                </c:pt>
                <c:pt idx="561">
                  <c:v>258</c:v>
                </c:pt>
                <c:pt idx="562">
                  <c:v>257</c:v>
                </c:pt>
                <c:pt idx="563">
                  <c:v>257</c:v>
                </c:pt>
                <c:pt idx="564">
                  <c:v>258</c:v>
                </c:pt>
                <c:pt idx="565">
                  <c:v>259</c:v>
                </c:pt>
                <c:pt idx="566">
                  <c:v>260</c:v>
                </c:pt>
                <c:pt idx="567">
                  <c:v>259</c:v>
                </c:pt>
                <c:pt idx="568">
                  <c:v>258</c:v>
                </c:pt>
                <c:pt idx="569">
                  <c:v>257</c:v>
                </c:pt>
                <c:pt idx="570">
                  <c:v>256</c:v>
                </c:pt>
                <c:pt idx="571">
                  <c:v>255</c:v>
                </c:pt>
                <c:pt idx="572">
                  <c:v>255</c:v>
                </c:pt>
                <c:pt idx="573">
                  <c:v>253</c:v>
                </c:pt>
                <c:pt idx="574">
                  <c:v>251</c:v>
                </c:pt>
                <c:pt idx="575">
                  <c:v>249</c:v>
                </c:pt>
                <c:pt idx="576">
                  <c:v>248</c:v>
                </c:pt>
                <c:pt idx="577">
                  <c:v>247</c:v>
                </c:pt>
                <c:pt idx="578">
                  <c:v>247</c:v>
                </c:pt>
                <c:pt idx="579">
                  <c:v>246</c:v>
                </c:pt>
                <c:pt idx="580">
                  <c:v>246</c:v>
                </c:pt>
                <c:pt idx="581">
                  <c:v>244</c:v>
                </c:pt>
                <c:pt idx="582">
                  <c:v>245</c:v>
                </c:pt>
                <c:pt idx="583">
                  <c:v>244</c:v>
                </c:pt>
                <c:pt idx="584">
                  <c:v>246</c:v>
                </c:pt>
                <c:pt idx="585">
                  <c:v>246</c:v>
                </c:pt>
                <c:pt idx="586">
                  <c:v>245</c:v>
                </c:pt>
                <c:pt idx="587">
                  <c:v>244</c:v>
                </c:pt>
                <c:pt idx="588">
                  <c:v>242</c:v>
                </c:pt>
                <c:pt idx="589">
                  <c:v>241</c:v>
                </c:pt>
              </c:numCache>
            </c:numRef>
          </c:yVal>
          <c:smooth val="1"/>
        </c:ser>
        <c:ser>
          <c:idx val="4"/>
          <c:order val="5"/>
          <c:tx>
            <c:v>i=4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mount_bigave2!$AL$3:$AL$602</c:f>
              <c:numCache>
                <c:formatCode>General</c:formatCode>
                <c:ptCount val="600"/>
                <c:pt idx="0">
                  <c:v>12060</c:v>
                </c:pt>
                <c:pt idx="1">
                  <c:v>11963</c:v>
                </c:pt>
                <c:pt idx="2">
                  <c:v>11830</c:v>
                </c:pt>
                <c:pt idx="3">
                  <c:v>11688</c:v>
                </c:pt>
                <c:pt idx="4">
                  <c:v>11546</c:v>
                </c:pt>
                <c:pt idx="5">
                  <c:v>11393</c:v>
                </c:pt>
                <c:pt idx="6">
                  <c:v>11303</c:v>
                </c:pt>
                <c:pt idx="7">
                  <c:v>11258</c:v>
                </c:pt>
                <c:pt idx="8">
                  <c:v>11201</c:v>
                </c:pt>
                <c:pt idx="9">
                  <c:v>11100</c:v>
                </c:pt>
                <c:pt idx="10">
                  <c:v>11000</c:v>
                </c:pt>
                <c:pt idx="11">
                  <c:v>10927</c:v>
                </c:pt>
                <c:pt idx="12">
                  <c:v>10878</c:v>
                </c:pt>
                <c:pt idx="13">
                  <c:v>10871</c:v>
                </c:pt>
                <c:pt idx="14">
                  <c:v>10822</c:v>
                </c:pt>
                <c:pt idx="15">
                  <c:v>10775</c:v>
                </c:pt>
                <c:pt idx="16">
                  <c:v>10743</c:v>
                </c:pt>
                <c:pt idx="17">
                  <c:v>10679</c:v>
                </c:pt>
                <c:pt idx="18">
                  <c:v>10619</c:v>
                </c:pt>
                <c:pt idx="19">
                  <c:v>10562</c:v>
                </c:pt>
                <c:pt idx="20">
                  <c:v>10522</c:v>
                </c:pt>
                <c:pt idx="21">
                  <c:v>10460</c:v>
                </c:pt>
                <c:pt idx="22">
                  <c:v>10375</c:v>
                </c:pt>
                <c:pt idx="23">
                  <c:v>10305</c:v>
                </c:pt>
                <c:pt idx="24">
                  <c:v>10243</c:v>
                </c:pt>
                <c:pt idx="25">
                  <c:v>10168</c:v>
                </c:pt>
                <c:pt idx="26">
                  <c:v>10073</c:v>
                </c:pt>
                <c:pt idx="27">
                  <c:v>9984</c:v>
                </c:pt>
                <c:pt idx="28">
                  <c:v>9872</c:v>
                </c:pt>
                <c:pt idx="29">
                  <c:v>9724</c:v>
                </c:pt>
                <c:pt idx="30">
                  <c:v>9603</c:v>
                </c:pt>
                <c:pt idx="31">
                  <c:v>9524</c:v>
                </c:pt>
                <c:pt idx="32">
                  <c:v>9447</c:v>
                </c:pt>
                <c:pt idx="33">
                  <c:v>9374</c:v>
                </c:pt>
                <c:pt idx="34">
                  <c:v>9300</c:v>
                </c:pt>
                <c:pt idx="35">
                  <c:v>9220</c:v>
                </c:pt>
                <c:pt idx="36">
                  <c:v>9152</c:v>
                </c:pt>
                <c:pt idx="37">
                  <c:v>9065</c:v>
                </c:pt>
                <c:pt idx="38">
                  <c:v>8987</c:v>
                </c:pt>
                <c:pt idx="39">
                  <c:v>8925</c:v>
                </c:pt>
                <c:pt idx="40">
                  <c:v>8878</c:v>
                </c:pt>
                <c:pt idx="41">
                  <c:v>8787</c:v>
                </c:pt>
                <c:pt idx="42">
                  <c:v>8720</c:v>
                </c:pt>
                <c:pt idx="43">
                  <c:v>8688</c:v>
                </c:pt>
                <c:pt idx="44">
                  <c:v>8643</c:v>
                </c:pt>
                <c:pt idx="45">
                  <c:v>8581</c:v>
                </c:pt>
                <c:pt idx="46">
                  <c:v>8513</c:v>
                </c:pt>
                <c:pt idx="47">
                  <c:v>8447</c:v>
                </c:pt>
                <c:pt idx="48">
                  <c:v>8373</c:v>
                </c:pt>
                <c:pt idx="49">
                  <c:v>8275</c:v>
                </c:pt>
                <c:pt idx="50">
                  <c:v>8176</c:v>
                </c:pt>
                <c:pt idx="51">
                  <c:v>8093</c:v>
                </c:pt>
                <c:pt idx="52">
                  <c:v>8077</c:v>
                </c:pt>
                <c:pt idx="53">
                  <c:v>8042</c:v>
                </c:pt>
                <c:pt idx="54">
                  <c:v>7997</c:v>
                </c:pt>
                <c:pt idx="55">
                  <c:v>7953</c:v>
                </c:pt>
                <c:pt idx="56">
                  <c:v>7887</c:v>
                </c:pt>
                <c:pt idx="57">
                  <c:v>7811</c:v>
                </c:pt>
                <c:pt idx="58">
                  <c:v>7737</c:v>
                </c:pt>
                <c:pt idx="59">
                  <c:v>7698</c:v>
                </c:pt>
                <c:pt idx="60">
                  <c:v>7667</c:v>
                </c:pt>
                <c:pt idx="61">
                  <c:v>7624</c:v>
                </c:pt>
                <c:pt idx="62">
                  <c:v>7556</c:v>
                </c:pt>
                <c:pt idx="63">
                  <c:v>7470</c:v>
                </c:pt>
                <c:pt idx="64">
                  <c:v>7369</c:v>
                </c:pt>
                <c:pt idx="65">
                  <c:v>7261</c:v>
                </c:pt>
                <c:pt idx="66">
                  <c:v>7153</c:v>
                </c:pt>
                <c:pt idx="67">
                  <c:v>7068</c:v>
                </c:pt>
                <c:pt idx="68">
                  <c:v>6994</c:v>
                </c:pt>
                <c:pt idx="69">
                  <c:v>6933</c:v>
                </c:pt>
                <c:pt idx="70">
                  <c:v>6855</c:v>
                </c:pt>
                <c:pt idx="71">
                  <c:v>6760</c:v>
                </c:pt>
                <c:pt idx="72">
                  <c:v>6683</c:v>
                </c:pt>
                <c:pt idx="73">
                  <c:v>6627</c:v>
                </c:pt>
                <c:pt idx="74">
                  <c:v>6573</c:v>
                </c:pt>
                <c:pt idx="75">
                  <c:v>6532</c:v>
                </c:pt>
                <c:pt idx="76">
                  <c:v>6483</c:v>
                </c:pt>
                <c:pt idx="77">
                  <c:v>6439</c:v>
                </c:pt>
                <c:pt idx="78">
                  <c:v>6412</c:v>
                </c:pt>
                <c:pt idx="79">
                  <c:v>6390</c:v>
                </c:pt>
                <c:pt idx="80">
                  <c:v>6354</c:v>
                </c:pt>
                <c:pt idx="81">
                  <c:v>6310</c:v>
                </c:pt>
                <c:pt idx="82">
                  <c:v>6260</c:v>
                </c:pt>
                <c:pt idx="83">
                  <c:v>6212</c:v>
                </c:pt>
                <c:pt idx="84">
                  <c:v>6162</c:v>
                </c:pt>
                <c:pt idx="85">
                  <c:v>6118</c:v>
                </c:pt>
                <c:pt idx="86">
                  <c:v>6060</c:v>
                </c:pt>
                <c:pt idx="87">
                  <c:v>6011</c:v>
                </c:pt>
                <c:pt idx="88">
                  <c:v>5979</c:v>
                </c:pt>
                <c:pt idx="89">
                  <c:v>5935</c:v>
                </c:pt>
                <c:pt idx="90">
                  <c:v>5901</c:v>
                </c:pt>
                <c:pt idx="91">
                  <c:v>5869</c:v>
                </c:pt>
                <c:pt idx="92">
                  <c:v>5837</c:v>
                </c:pt>
                <c:pt idx="93">
                  <c:v>5808</c:v>
                </c:pt>
                <c:pt idx="94">
                  <c:v>5762</c:v>
                </c:pt>
                <c:pt idx="95">
                  <c:v>5701</c:v>
                </c:pt>
                <c:pt idx="96">
                  <c:v>5642</c:v>
                </c:pt>
                <c:pt idx="97">
                  <c:v>5588</c:v>
                </c:pt>
                <c:pt idx="98">
                  <c:v>5523</c:v>
                </c:pt>
                <c:pt idx="99">
                  <c:v>5458</c:v>
                </c:pt>
                <c:pt idx="100">
                  <c:v>5406</c:v>
                </c:pt>
                <c:pt idx="101">
                  <c:v>5339</c:v>
                </c:pt>
                <c:pt idx="102">
                  <c:v>5270</c:v>
                </c:pt>
                <c:pt idx="103">
                  <c:v>5195</c:v>
                </c:pt>
                <c:pt idx="104">
                  <c:v>5136</c:v>
                </c:pt>
                <c:pt idx="105">
                  <c:v>5080</c:v>
                </c:pt>
                <c:pt idx="106">
                  <c:v>5033</c:v>
                </c:pt>
                <c:pt idx="107">
                  <c:v>4970</c:v>
                </c:pt>
                <c:pt idx="108">
                  <c:v>4910</c:v>
                </c:pt>
                <c:pt idx="109">
                  <c:v>4875</c:v>
                </c:pt>
                <c:pt idx="110">
                  <c:v>4838</c:v>
                </c:pt>
                <c:pt idx="111">
                  <c:v>4783</c:v>
                </c:pt>
                <c:pt idx="112">
                  <c:v>4739</c:v>
                </c:pt>
                <c:pt idx="113">
                  <c:v>4710</c:v>
                </c:pt>
                <c:pt idx="114">
                  <c:v>4687</c:v>
                </c:pt>
                <c:pt idx="115">
                  <c:v>4658</c:v>
                </c:pt>
                <c:pt idx="116">
                  <c:v>4638</c:v>
                </c:pt>
                <c:pt idx="117">
                  <c:v>4616</c:v>
                </c:pt>
                <c:pt idx="118">
                  <c:v>4592</c:v>
                </c:pt>
                <c:pt idx="119">
                  <c:v>4564</c:v>
                </c:pt>
                <c:pt idx="120">
                  <c:v>4526</c:v>
                </c:pt>
                <c:pt idx="121">
                  <c:v>4480</c:v>
                </c:pt>
                <c:pt idx="122">
                  <c:v>4439</c:v>
                </c:pt>
                <c:pt idx="123">
                  <c:v>4402</c:v>
                </c:pt>
                <c:pt idx="124">
                  <c:v>4352</c:v>
                </c:pt>
                <c:pt idx="125">
                  <c:v>4302</c:v>
                </c:pt>
                <c:pt idx="126">
                  <c:v>4266</c:v>
                </c:pt>
                <c:pt idx="127">
                  <c:v>4224</c:v>
                </c:pt>
                <c:pt idx="128">
                  <c:v>4189</c:v>
                </c:pt>
                <c:pt idx="129">
                  <c:v>4161</c:v>
                </c:pt>
                <c:pt idx="130">
                  <c:v>4131</c:v>
                </c:pt>
                <c:pt idx="131">
                  <c:v>4093</c:v>
                </c:pt>
                <c:pt idx="132">
                  <c:v>4064</c:v>
                </c:pt>
                <c:pt idx="133">
                  <c:v>4038</c:v>
                </c:pt>
                <c:pt idx="134">
                  <c:v>4007</c:v>
                </c:pt>
                <c:pt idx="135">
                  <c:v>3973</c:v>
                </c:pt>
                <c:pt idx="136">
                  <c:v>3947</c:v>
                </c:pt>
                <c:pt idx="137">
                  <c:v>3910</c:v>
                </c:pt>
                <c:pt idx="138">
                  <c:v>3879</c:v>
                </c:pt>
                <c:pt idx="139">
                  <c:v>3842</c:v>
                </c:pt>
                <c:pt idx="140">
                  <c:v>3814</c:v>
                </c:pt>
                <c:pt idx="141">
                  <c:v>3791</c:v>
                </c:pt>
                <c:pt idx="142">
                  <c:v>3772</c:v>
                </c:pt>
                <c:pt idx="143">
                  <c:v>3738</c:v>
                </c:pt>
                <c:pt idx="144">
                  <c:v>3698</c:v>
                </c:pt>
                <c:pt idx="145">
                  <c:v>3651</c:v>
                </c:pt>
                <c:pt idx="146">
                  <c:v>3610</c:v>
                </c:pt>
                <c:pt idx="147">
                  <c:v>3562</c:v>
                </c:pt>
                <c:pt idx="148">
                  <c:v>3522</c:v>
                </c:pt>
                <c:pt idx="149">
                  <c:v>3488</c:v>
                </c:pt>
                <c:pt idx="150">
                  <c:v>3458</c:v>
                </c:pt>
                <c:pt idx="151">
                  <c:v>3426</c:v>
                </c:pt>
                <c:pt idx="152">
                  <c:v>3392</c:v>
                </c:pt>
                <c:pt idx="153">
                  <c:v>3358</c:v>
                </c:pt>
                <c:pt idx="154">
                  <c:v>3331</c:v>
                </c:pt>
                <c:pt idx="155">
                  <c:v>3304</c:v>
                </c:pt>
                <c:pt idx="156">
                  <c:v>3284</c:v>
                </c:pt>
                <c:pt idx="157">
                  <c:v>3262</c:v>
                </c:pt>
                <c:pt idx="158">
                  <c:v>3245</c:v>
                </c:pt>
                <c:pt idx="159">
                  <c:v>3228</c:v>
                </c:pt>
                <c:pt idx="160">
                  <c:v>3209</c:v>
                </c:pt>
                <c:pt idx="161">
                  <c:v>3194</c:v>
                </c:pt>
                <c:pt idx="162">
                  <c:v>3161</c:v>
                </c:pt>
                <c:pt idx="163">
                  <c:v>3121</c:v>
                </c:pt>
                <c:pt idx="164">
                  <c:v>3088</c:v>
                </c:pt>
                <c:pt idx="165">
                  <c:v>3056</c:v>
                </c:pt>
                <c:pt idx="166">
                  <c:v>3026</c:v>
                </c:pt>
                <c:pt idx="167">
                  <c:v>2998</c:v>
                </c:pt>
                <c:pt idx="168">
                  <c:v>2972</c:v>
                </c:pt>
                <c:pt idx="169">
                  <c:v>2941</c:v>
                </c:pt>
                <c:pt idx="170">
                  <c:v>2900</c:v>
                </c:pt>
                <c:pt idx="171">
                  <c:v>2858</c:v>
                </c:pt>
                <c:pt idx="172">
                  <c:v>2816</c:v>
                </c:pt>
                <c:pt idx="173">
                  <c:v>2787</c:v>
                </c:pt>
                <c:pt idx="174">
                  <c:v>2762</c:v>
                </c:pt>
                <c:pt idx="175">
                  <c:v>2729</c:v>
                </c:pt>
                <c:pt idx="176">
                  <c:v>2695</c:v>
                </c:pt>
                <c:pt idx="177">
                  <c:v>2668</c:v>
                </c:pt>
                <c:pt idx="178">
                  <c:v>2640</c:v>
                </c:pt>
                <c:pt idx="179">
                  <c:v>2609</c:v>
                </c:pt>
                <c:pt idx="180">
                  <c:v>2579</c:v>
                </c:pt>
                <c:pt idx="181">
                  <c:v>2559</c:v>
                </c:pt>
                <c:pt idx="182">
                  <c:v>2529</c:v>
                </c:pt>
                <c:pt idx="183">
                  <c:v>2490</c:v>
                </c:pt>
                <c:pt idx="184">
                  <c:v>2451</c:v>
                </c:pt>
                <c:pt idx="185">
                  <c:v>2424</c:v>
                </c:pt>
                <c:pt idx="186">
                  <c:v>2402</c:v>
                </c:pt>
                <c:pt idx="187">
                  <c:v>2375</c:v>
                </c:pt>
                <c:pt idx="188">
                  <c:v>2339</c:v>
                </c:pt>
                <c:pt idx="189">
                  <c:v>2304</c:v>
                </c:pt>
                <c:pt idx="190">
                  <c:v>2274</c:v>
                </c:pt>
                <c:pt idx="191">
                  <c:v>2248</c:v>
                </c:pt>
                <c:pt idx="192">
                  <c:v>2219</c:v>
                </c:pt>
                <c:pt idx="193">
                  <c:v>2201</c:v>
                </c:pt>
                <c:pt idx="194">
                  <c:v>2194</c:v>
                </c:pt>
                <c:pt idx="195">
                  <c:v>2185</c:v>
                </c:pt>
                <c:pt idx="196">
                  <c:v>2165</c:v>
                </c:pt>
                <c:pt idx="197">
                  <c:v>2140</c:v>
                </c:pt>
                <c:pt idx="198">
                  <c:v>2122</c:v>
                </c:pt>
                <c:pt idx="199">
                  <c:v>2106</c:v>
                </c:pt>
                <c:pt idx="200">
                  <c:v>2089</c:v>
                </c:pt>
                <c:pt idx="201">
                  <c:v>2068</c:v>
                </c:pt>
                <c:pt idx="202">
                  <c:v>2043</c:v>
                </c:pt>
                <c:pt idx="203">
                  <c:v>2025</c:v>
                </c:pt>
                <c:pt idx="204">
                  <c:v>2000</c:v>
                </c:pt>
                <c:pt idx="205">
                  <c:v>1971</c:v>
                </c:pt>
                <c:pt idx="206">
                  <c:v>1945</c:v>
                </c:pt>
                <c:pt idx="207">
                  <c:v>1923</c:v>
                </c:pt>
                <c:pt idx="208">
                  <c:v>1903</c:v>
                </c:pt>
                <c:pt idx="209">
                  <c:v>1887</c:v>
                </c:pt>
                <c:pt idx="210">
                  <c:v>1873</c:v>
                </c:pt>
                <c:pt idx="211">
                  <c:v>1860</c:v>
                </c:pt>
                <c:pt idx="212">
                  <c:v>1844</c:v>
                </c:pt>
                <c:pt idx="213">
                  <c:v>1829</c:v>
                </c:pt>
                <c:pt idx="214">
                  <c:v>1815</c:v>
                </c:pt>
                <c:pt idx="215">
                  <c:v>1800</c:v>
                </c:pt>
                <c:pt idx="216">
                  <c:v>1780</c:v>
                </c:pt>
                <c:pt idx="217">
                  <c:v>1762</c:v>
                </c:pt>
                <c:pt idx="218">
                  <c:v>1742</c:v>
                </c:pt>
                <c:pt idx="219">
                  <c:v>1731</c:v>
                </c:pt>
                <c:pt idx="220">
                  <c:v>1715</c:v>
                </c:pt>
                <c:pt idx="221">
                  <c:v>1700</c:v>
                </c:pt>
                <c:pt idx="222">
                  <c:v>1692</c:v>
                </c:pt>
                <c:pt idx="223">
                  <c:v>1705</c:v>
                </c:pt>
                <c:pt idx="224">
                  <c:v>1723</c:v>
                </c:pt>
                <c:pt idx="225">
                  <c:v>1734</c:v>
                </c:pt>
                <c:pt idx="226">
                  <c:v>1748</c:v>
                </c:pt>
                <c:pt idx="227">
                  <c:v>1764</c:v>
                </c:pt>
                <c:pt idx="228">
                  <c:v>1777</c:v>
                </c:pt>
                <c:pt idx="229">
                  <c:v>1793</c:v>
                </c:pt>
                <c:pt idx="230">
                  <c:v>1807</c:v>
                </c:pt>
                <c:pt idx="231">
                  <c:v>1818</c:v>
                </c:pt>
                <c:pt idx="232">
                  <c:v>1825</c:v>
                </c:pt>
                <c:pt idx="233">
                  <c:v>1826</c:v>
                </c:pt>
                <c:pt idx="234">
                  <c:v>1810</c:v>
                </c:pt>
                <c:pt idx="235">
                  <c:v>1788</c:v>
                </c:pt>
                <c:pt idx="236">
                  <c:v>1770</c:v>
                </c:pt>
                <c:pt idx="237">
                  <c:v>1756</c:v>
                </c:pt>
                <c:pt idx="238">
                  <c:v>1741</c:v>
                </c:pt>
                <c:pt idx="239">
                  <c:v>1727</c:v>
                </c:pt>
                <c:pt idx="240">
                  <c:v>1712</c:v>
                </c:pt>
                <c:pt idx="241">
                  <c:v>1698</c:v>
                </c:pt>
                <c:pt idx="242">
                  <c:v>1685</c:v>
                </c:pt>
                <c:pt idx="243">
                  <c:v>1669</c:v>
                </c:pt>
                <c:pt idx="244">
                  <c:v>1652</c:v>
                </c:pt>
                <c:pt idx="245">
                  <c:v>1640</c:v>
                </c:pt>
                <c:pt idx="246">
                  <c:v>1632</c:v>
                </c:pt>
                <c:pt idx="247">
                  <c:v>1622</c:v>
                </c:pt>
                <c:pt idx="248">
                  <c:v>1613</c:v>
                </c:pt>
                <c:pt idx="249">
                  <c:v>1603</c:v>
                </c:pt>
                <c:pt idx="250">
                  <c:v>1587</c:v>
                </c:pt>
                <c:pt idx="251">
                  <c:v>1565</c:v>
                </c:pt>
                <c:pt idx="252">
                  <c:v>1543</c:v>
                </c:pt>
                <c:pt idx="253">
                  <c:v>1522</c:v>
                </c:pt>
                <c:pt idx="254">
                  <c:v>1506</c:v>
                </c:pt>
                <c:pt idx="255">
                  <c:v>1490</c:v>
                </c:pt>
                <c:pt idx="256">
                  <c:v>1476</c:v>
                </c:pt>
                <c:pt idx="257">
                  <c:v>1465</c:v>
                </c:pt>
                <c:pt idx="258">
                  <c:v>1457</c:v>
                </c:pt>
                <c:pt idx="259">
                  <c:v>1449</c:v>
                </c:pt>
                <c:pt idx="260">
                  <c:v>1444</c:v>
                </c:pt>
                <c:pt idx="261">
                  <c:v>1443</c:v>
                </c:pt>
                <c:pt idx="262">
                  <c:v>1449</c:v>
                </c:pt>
                <c:pt idx="263">
                  <c:v>1457</c:v>
                </c:pt>
                <c:pt idx="264">
                  <c:v>1467</c:v>
                </c:pt>
                <c:pt idx="265">
                  <c:v>1470</c:v>
                </c:pt>
                <c:pt idx="266">
                  <c:v>1473</c:v>
                </c:pt>
                <c:pt idx="267">
                  <c:v>1472</c:v>
                </c:pt>
                <c:pt idx="268">
                  <c:v>1467</c:v>
                </c:pt>
                <c:pt idx="269">
                  <c:v>1457</c:v>
                </c:pt>
                <c:pt idx="270">
                  <c:v>1446</c:v>
                </c:pt>
                <c:pt idx="271">
                  <c:v>1435</c:v>
                </c:pt>
                <c:pt idx="272">
                  <c:v>1427</c:v>
                </c:pt>
                <c:pt idx="273">
                  <c:v>1416</c:v>
                </c:pt>
                <c:pt idx="274">
                  <c:v>1403</c:v>
                </c:pt>
                <c:pt idx="275">
                  <c:v>1393</c:v>
                </c:pt>
                <c:pt idx="276">
                  <c:v>1387</c:v>
                </c:pt>
                <c:pt idx="277">
                  <c:v>1375</c:v>
                </c:pt>
                <c:pt idx="278">
                  <c:v>1366</c:v>
                </c:pt>
                <c:pt idx="279">
                  <c:v>1359</c:v>
                </c:pt>
                <c:pt idx="280">
                  <c:v>1353</c:v>
                </c:pt>
                <c:pt idx="281">
                  <c:v>1347</c:v>
                </c:pt>
                <c:pt idx="282">
                  <c:v>1338</c:v>
                </c:pt>
                <c:pt idx="283">
                  <c:v>1326</c:v>
                </c:pt>
                <c:pt idx="284">
                  <c:v>1316</c:v>
                </c:pt>
                <c:pt idx="285">
                  <c:v>1305</c:v>
                </c:pt>
                <c:pt idx="286">
                  <c:v>1295</c:v>
                </c:pt>
                <c:pt idx="287">
                  <c:v>1286</c:v>
                </c:pt>
                <c:pt idx="288">
                  <c:v>1281</c:v>
                </c:pt>
                <c:pt idx="289">
                  <c:v>1275</c:v>
                </c:pt>
                <c:pt idx="290">
                  <c:v>1264</c:v>
                </c:pt>
                <c:pt idx="291">
                  <c:v>1256</c:v>
                </c:pt>
                <c:pt idx="292">
                  <c:v>1251</c:v>
                </c:pt>
                <c:pt idx="293">
                  <c:v>1252</c:v>
                </c:pt>
                <c:pt idx="294">
                  <c:v>1252</c:v>
                </c:pt>
                <c:pt idx="295">
                  <c:v>1254</c:v>
                </c:pt>
                <c:pt idx="296">
                  <c:v>1251</c:v>
                </c:pt>
                <c:pt idx="297">
                  <c:v>1245</c:v>
                </c:pt>
                <c:pt idx="298">
                  <c:v>1240</c:v>
                </c:pt>
                <c:pt idx="299">
                  <c:v>1235</c:v>
                </c:pt>
                <c:pt idx="300">
                  <c:v>1233</c:v>
                </c:pt>
                <c:pt idx="301">
                  <c:v>1238</c:v>
                </c:pt>
                <c:pt idx="302">
                  <c:v>1238</c:v>
                </c:pt>
                <c:pt idx="303">
                  <c:v>1233</c:v>
                </c:pt>
                <c:pt idx="304">
                  <c:v>1223</c:v>
                </c:pt>
                <c:pt idx="305">
                  <c:v>1214</c:v>
                </c:pt>
                <c:pt idx="306">
                  <c:v>1205</c:v>
                </c:pt>
                <c:pt idx="307">
                  <c:v>1199</c:v>
                </c:pt>
                <c:pt idx="308">
                  <c:v>1194</c:v>
                </c:pt>
                <c:pt idx="309">
                  <c:v>1186</c:v>
                </c:pt>
                <c:pt idx="310">
                  <c:v>1180</c:v>
                </c:pt>
                <c:pt idx="311">
                  <c:v>1172</c:v>
                </c:pt>
                <c:pt idx="312">
                  <c:v>1159</c:v>
                </c:pt>
                <c:pt idx="313">
                  <c:v>1150</c:v>
                </c:pt>
                <c:pt idx="314">
                  <c:v>1141</c:v>
                </c:pt>
                <c:pt idx="315">
                  <c:v>1135</c:v>
                </c:pt>
                <c:pt idx="316">
                  <c:v>1126</c:v>
                </c:pt>
                <c:pt idx="317">
                  <c:v>1116</c:v>
                </c:pt>
                <c:pt idx="318">
                  <c:v>1104</c:v>
                </c:pt>
                <c:pt idx="319">
                  <c:v>1095</c:v>
                </c:pt>
                <c:pt idx="320">
                  <c:v>1087</c:v>
                </c:pt>
                <c:pt idx="321">
                  <c:v>1077</c:v>
                </c:pt>
                <c:pt idx="322">
                  <c:v>1066</c:v>
                </c:pt>
                <c:pt idx="323">
                  <c:v>1058</c:v>
                </c:pt>
                <c:pt idx="324">
                  <c:v>1048</c:v>
                </c:pt>
                <c:pt idx="325">
                  <c:v>1039</c:v>
                </c:pt>
                <c:pt idx="326">
                  <c:v>1028</c:v>
                </c:pt>
                <c:pt idx="327">
                  <c:v>1020</c:v>
                </c:pt>
                <c:pt idx="328">
                  <c:v>1012</c:v>
                </c:pt>
                <c:pt idx="329">
                  <c:v>1007</c:v>
                </c:pt>
                <c:pt idx="330">
                  <c:v>1000</c:v>
                </c:pt>
                <c:pt idx="331">
                  <c:v>994</c:v>
                </c:pt>
                <c:pt idx="332">
                  <c:v>988</c:v>
                </c:pt>
                <c:pt idx="333">
                  <c:v>982</c:v>
                </c:pt>
                <c:pt idx="334">
                  <c:v>974</c:v>
                </c:pt>
                <c:pt idx="335">
                  <c:v>968</c:v>
                </c:pt>
                <c:pt idx="336">
                  <c:v>963</c:v>
                </c:pt>
                <c:pt idx="337">
                  <c:v>958</c:v>
                </c:pt>
                <c:pt idx="338">
                  <c:v>957</c:v>
                </c:pt>
                <c:pt idx="339">
                  <c:v>957</c:v>
                </c:pt>
                <c:pt idx="340">
                  <c:v>955</c:v>
                </c:pt>
                <c:pt idx="341">
                  <c:v>949</c:v>
                </c:pt>
                <c:pt idx="342">
                  <c:v>943</c:v>
                </c:pt>
                <c:pt idx="343">
                  <c:v>938</c:v>
                </c:pt>
                <c:pt idx="344">
                  <c:v>931</c:v>
                </c:pt>
                <c:pt idx="345">
                  <c:v>926</c:v>
                </c:pt>
                <c:pt idx="346">
                  <c:v>921</c:v>
                </c:pt>
                <c:pt idx="347">
                  <c:v>917</c:v>
                </c:pt>
                <c:pt idx="348">
                  <c:v>911</c:v>
                </c:pt>
                <c:pt idx="349">
                  <c:v>903</c:v>
                </c:pt>
                <c:pt idx="350">
                  <c:v>896</c:v>
                </c:pt>
                <c:pt idx="351">
                  <c:v>888</c:v>
                </c:pt>
                <c:pt idx="352">
                  <c:v>882</c:v>
                </c:pt>
                <c:pt idx="353">
                  <c:v>877</c:v>
                </c:pt>
                <c:pt idx="354">
                  <c:v>872</c:v>
                </c:pt>
                <c:pt idx="355">
                  <c:v>867</c:v>
                </c:pt>
                <c:pt idx="356">
                  <c:v>864</c:v>
                </c:pt>
                <c:pt idx="357">
                  <c:v>860</c:v>
                </c:pt>
                <c:pt idx="358">
                  <c:v>856</c:v>
                </c:pt>
                <c:pt idx="359">
                  <c:v>855</c:v>
                </c:pt>
                <c:pt idx="360">
                  <c:v>851</c:v>
                </c:pt>
                <c:pt idx="361">
                  <c:v>848</c:v>
                </c:pt>
                <c:pt idx="362">
                  <c:v>848</c:v>
                </c:pt>
                <c:pt idx="363">
                  <c:v>848</c:v>
                </c:pt>
                <c:pt idx="364">
                  <c:v>846</c:v>
                </c:pt>
                <c:pt idx="365">
                  <c:v>843</c:v>
                </c:pt>
                <c:pt idx="366">
                  <c:v>838</c:v>
                </c:pt>
                <c:pt idx="367">
                  <c:v>830</c:v>
                </c:pt>
                <c:pt idx="368">
                  <c:v>824</c:v>
                </c:pt>
                <c:pt idx="369">
                  <c:v>816</c:v>
                </c:pt>
                <c:pt idx="370">
                  <c:v>807</c:v>
                </c:pt>
                <c:pt idx="371">
                  <c:v>802</c:v>
                </c:pt>
                <c:pt idx="372">
                  <c:v>794</c:v>
                </c:pt>
                <c:pt idx="373">
                  <c:v>784</c:v>
                </c:pt>
                <c:pt idx="374">
                  <c:v>777</c:v>
                </c:pt>
                <c:pt idx="375">
                  <c:v>769</c:v>
                </c:pt>
                <c:pt idx="376">
                  <c:v>763</c:v>
                </c:pt>
                <c:pt idx="377">
                  <c:v>761</c:v>
                </c:pt>
                <c:pt idx="378">
                  <c:v>762</c:v>
                </c:pt>
                <c:pt idx="379">
                  <c:v>758</c:v>
                </c:pt>
                <c:pt idx="380">
                  <c:v>753</c:v>
                </c:pt>
                <c:pt idx="381">
                  <c:v>747</c:v>
                </c:pt>
                <c:pt idx="382">
                  <c:v>739</c:v>
                </c:pt>
                <c:pt idx="383">
                  <c:v>737</c:v>
                </c:pt>
                <c:pt idx="384">
                  <c:v>733</c:v>
                </c:pt>
                <c:pt idx="385">
                  <c:v>728</c:v>
                </c:pt>
                <c:pt idx="386">
                  <c:v>723</c:v>
                </c:pt>
                <c:pt idx="387">
                  <c:v>718</c:v>
                </c:pt>
                <c:pt idx="388">
                  <c:v>710</c:v>
                </c:pt>
                <c:pt idx="389">
                  <c:v>704</c:v>
                </c:pt>
                <c:pt idx="390">
                  <c:v>701</c:v>
                </c:pt>
                <c:pt idx="391">
                  <c:v>698</c:v>
                </c:pt>
                <c:pt idx="392">
                  <c:v>694</c:v>
                </c:pt>
                <c:pt idx="393">
                  <c:v>691</c:v>
                </c:pt>
                <c:pt idx="394">
                  <c:v>684</c:v>
                </c:pt>
                <c:pt idx="395">
                  <c:v>677</c:v>
                </c:pt>
                <c:pt idx="396">
                  <c:v>673</c:v>
                </c:pt>
                <c:pt idx="397">
                  <c:v>669</c:v>
                </c:pt>
                <c:pt idx="398">
                  <c:v>668</c:v>
                </c:pt>
                <c:pt idx="399">
                  <c:v>670</c:v>
                </c:pt>
                <c:pt idx="400">
                  <c:v>669</c:v>
                </c:pt>
                <c:pt idx="401">
                  <c:v>666</c:v>
                </c:pt>
                <c:pt idx="402">
                  <c:v>663</c:v>
                </c:pt>
                <c:pt idx="403">
                  <c:v>662</c:v>
                </c:pt>
                <c:pt idx="404">
                  <c:v>658</c:v>
                </c:pt>
                <c:pt idx="405">
                  <c:v>651</c:v>
                </c:pt>
                <c:pt idx="406">
                  <c:v>649</c:v>
                </c:pt>
                <c:pt idx="407">
                  <c:v>649</c:v>
                </c:pt>
                <c:pt idx="408">
                  <c:v>649</c:v>
                </c:pt>
                <c:pt idx="409">
                  <c:v>646</c:v>
                </c:pt>
                <c:pt idx="410">
                  <c:v>640</c:v>
                </c:pt>
                <c:pt idx="411">
                  <c:v>633</c:v>
                </c:pt>
                <c:pt idx="412">
                  <c:v>626</c:v>
                </c:pt>
                <c:pt idx="413">
                  <c:v>620</c:v>
                </c:pt>
                <c:pt idx="414">
                  <c:v>616</c:v>
                </c:pt>
                <c:pt idx="415">
                  <c:v>612</c:v>
                </c:pt>
                <c:pt idx="416">
                  <c:v>611</c:v>
                </c:pt>
                <c:pt idx="417">
                  <c:v>607</c:v>
                </c:pt>
                <c:pt idx="418">
                  <c:v>598</c:v>
                </c:pt>
                <c:pt idx="419">
                  <c:v>589</c:v>
                </c:pt>
                <c:pt idx="420">
                  <c:v>580</c:v>
                </c:pt>
                <c:pt idx="421">
                  <c:v>576</c:v>
                </c:pt>
                <c:pt idx="422">
                  <c:v>570</c:v>
                </c:pt>
                <c:pt idx="423">
                  <c:v>563</c:v>
                </c:pt>
                <c:pt idx="424">
                  <c:v>560</c:v>
                </c:pt>
                <c:pt idx="425">
                  <c:v>554</c:v>
                </c:pt>
                <c:pt idx="426">
                  <c:v>550</c:v>
                </c:pt>
                <c:pt idx="427">
                  <c:v>546</c:v>
                </c:pt>
                <c:pt idx="428">
                  <c:v>540</c:v>
                </c:pt>
                <c:pt idx="429">
                  <c:v>539</c:v>
                </c:pt>
                <c:pt idx="430">
                  <c:v>537</c:v>
                </c:pt>
                <c:pt idx="431">
                  <c:v>533</c:v>
                </c:pt>
                <c:pt idx="432">
                  <c:v>531</c:v>
                </c:pt>
                <c:pt idx="433">
                  <c:v>532</c:v>
                </c:pt>
                <c:pt idx="434">
                  <c:v>535</c:v>
                </c:pt>
                <c:pt idx="435">
                  <c:v>532</c:v>
                </c:pt>
                <c:pt idx="436">
                  <c:v>529</c:v>
                </c:pt>
                <c:pt idx="437">
                  <c:v>527</c:v>
                </c:pt>
                <c:pt idx="438">
                  <c:v>524</c:v>
                </c:pt>
                <c:pt idx="439">
                  <c:v>522</c:v>
                </c:pt>
                <c:pt idx="440">
                  <c:v>517</c:v>
                </c:pt>
                <c:pt idx="441">
                  <c:v>513</c:v>
                </c:pt>
                <c:pt idx="442">
                  <c:v>513</c:v>
                </c:pt>
                <c:pt idx="443">
                  <c:v>509</c:v>
                </c:pt>
                <c:pt idx="444">
                  <c:v>504</c:v>
                </c:pt>
                <c:pt idx="445">
                  <c:v>499</c:v>
                </c:pt>
                <c:pt idx="446">
                  <c:v>495</c:v>
                </c:pt>
                <c:pt idx="447">
                  <c:v>492</c:v>
                </c:pt>
                <c:pt idx="448">
                  <c:v>488</c:v>
                </c:pt>
                <c:pt idx="449">
                  <c:v>484</c:v>
                </c:pt>
                <c:pt idx="450">
                  <c:v>481</c:v>
                </c:pt>
                <c:pt idx="451">
                  <c:v>480</c:v>
                </c:pt>
                <c:pt idx="452">
                  <c:v>477</c:v>
                </c:pt>
                <c:pt idx="453">
                  <c:v>472</c:v>
                </c:pt>
                <c:pt idx="454">
                  <c:v>468</c:v>
                </c:pt>
                <c:pt idx="455">
                  <c:v>463</c:v>
                </c:pt>
                <c:pt idx="456">
                  <c:v>458</c:v>
                </c:pt>
                <c:pt idx="457">
                  <c:v>455</c:v>
                </c:pt>
                <c:pt idx="458">
                  <c:v>452</c:v>
                </c:pt>
                <c:pt idx="459">
                  <c:v>449</c:v>
                </c:pt>
                <c:pt idx="460">
                  <c:v>447</c:v>
                </c:pt>
                <c:pt idx="461">
                  <c:v>443</c:v>
                </c:pt>
                <c:pt idx="462">
                  <c:v>440</c:v>
                </c:pt>
                <c:pt idx="463">
                  <c:v>437</c:v>
                </c:pt>
                <c:pt idx="464">
                  <c:v>432</c:v>
                </c:pt>
                <c:pt idx="465">
                  <c:v>426</c:v>
                </c:pt>
                <c:pt idx="466">
                  <c:v>421</c:v>
                </c:pt>
                <c:pt idx="467">
                  <c:v>416</c:v>
                </c:pt>
                <c:pt idx="468">
                  <c:v>411</c:v>
                </c:pt>
                <c:pt idx="469">
                  <c:v>407</c:v>
                </c:pt>
                <c:pt idx="470">
                  <c:v>402</c:v>
                </c:pt>
                <c:pt idx="471">
                  <c:v>399</c:v>
                </c:pt>
                <c:pt idx="472">
                  <c:v>396</c:v>
                </c:pt>
                <c:pt idx="473">
                  <c:v>391</c:v>
                </c:pt>
                <c:pt idx="474">
                  <c:v>387</c:v>
                </c:pt>
                <c:pt idx="475">
                  <c:v>386</c:v>
                </c:pt>
                <c:pt idx="476">
                  <c:v>386</c:v>
                </c:pt>
                <c:pt idx="477">
                  <c:v>386</c:v>
                </c:pt>
                <c:pt idx="478">
                  <c:v>388</c:v>
                </c:pt>
                <c:pt idx="479">
                  <c:v>387</c:v>
                </c:pt>
                <c:pt idx="480">
                  <c:v>384</c:v>
                </c:pt>
                <c:pt idx="481">
                  <c:v>382</c:v>
                </c:pt>
                <c:pt idx="482">
                  <c:v>380</c:v>
                </c:pt>
                <c:pt idx="483">
                  <c:v>380</c:v>
                </c:pt>
                <c:pt idx="484">
                  <c:v>380</c:v>
                </c:pt>
                <c:pt idx="485">
                  <c:v>377</c:v>
                </c:pt>
                <c:pt idx="486">
                  <c:v>375</c:v>
                </c:pt>
                <c:pt idx="487">
                  <c:v>371</c:v>
                </c:pt>
                <c:pt idx="488">
                  <c:v>369</c:v>
                </c:pt>
                <c:pt idx="489">
                  <c:v>365</c:v>
                </c:pt>
                <c:pt idx="490">
                  <c:v>363</c:v>
                </c:pt>
                <c:pt idx="491">
                  <c:v>362</c:v>
                </c:pt>
                <c:pt idx="492">
                  <c:v>360</c:v>
                </c:pt>
                <c:pt idx="493">
                  <c:v>359</c:v>
                </c:pt>
                <c:pt idx="494">
                  <c:v>356</c:v>
                </c:pt>
                <c:pt idx="495">
                  <c:v>354</c:v>
                </c:pt>
                <c:pt idx="496">
                  <c:v>353</c:v>
                </c:pt>
                <c:pt idx="497">
                  <c:v>351</c:v>
                </c:pt>
                <c:pt idx="498">
                  <c:v>350</c:v>
                </c:pt>
                <c:pt idx="499">
                  <c:v>349</c:v>
                </c:pt>
                <c:pt idx="500">
                  <c:v>347</c:v>
                </c:pt>
                <c:pt idx="501">
                  <c:v>345</c:v>
                </c:pt>
                <c:pt idx="502">
                  <c:v>344</c:v>
                </c:pt>
                <c:pt idx="503">
                  <c:v>344</c:v>
                </c:pt>
                <c:pt idx="504">
                  <c:v>342</c:v>
                </c:pt>
                <c:pt idx="505">
                  <c:v>342</c:v>
                </c:pt>
                <c:pt idx="506">
                  <c:v>339</c:v>
                </c:pt>
                <c:pt idx="507">
                  <c:v>338</c:v>
                </c:pt>
                <c:pt idx="508">
                  <c:v>338</c:v>
                </c:pt>
                <c:pt idx="509">
                  <c:v>336</c:v>
                </c:pt>
                <c:pt idx="510">
                  <c:v>334</c:v>
                </c:pt>
                <c:pt idx="511">
                  <c:v>334</c:v>
                </c:pt>
                <c:pt idx="512">
                  <c:v>332</c:v>
                </c:pt>
                <c:pt idx="513">
                  <c:v>329</c:v>
                </c:pt>
                <c:pt idx="514">
                  <c:v>326</c:v>
                </c:pt>
                <c:pt idx="515">
                  <c:v>324</c:v>
                </c:pt>
                <c:pt idx="516">
                  <c:v>321</c:v>
                </c:pt>
                <c:pt idx="517">
                  <c:v>320</c:v>
                </c:pt>
                <c:pt idx="518">
                  <c:v>317</c:v>
                </c:pt>
                <c:pt idx="519">
                  <c:v>316</c:v>
                </c:pt>
                <c:pt idx="520">
                  <c:v>316</c:v>
                </c:pt>
                <c:pt idx="521">
                  <c:v>313</c:v>
                </c:pt>
                <c:pt idx="522">
                  <c:v>310</c:v>
                </c:pt>
                <c:pt idx="523">
                  <c:v>307</c:v>
                </c:pt>
                <c:pt idx="524">
                  <c:v>303</c:v>
                </c:pt>
                <c:pt idx="525">
                  <c:v>302</c:v>
                </c:pt>
                <c:pt idx="526">
                  <c:v>301</c:v>
                </c:pt>
                <c:pt idx="527">
                  <c:v>300</c:v>
                </c:pt>
                <c:pt idx="528">
                  <c:v>298</c:v>
                </c:pt>
                <c:pt idx="529">
                  <c:v>296</c:v>
                </c:pt>
                <c:pt idx="530">
                  <c:v>294</c:v>
                </c:pt>
                <c:pt idx="531">
                  <c:v>294</c:v>
                </c:pt>
                <c:pt idx="532">
                  <c:v>296</c:v>
                </c:pt>
                <c:pt idx="533">
                  <c:v>297</c:v>
                </c:pt>
                <c:pt idx="534">
                  <c:v>297</c:v>
                </c:pt>
                <c:pt idx="535">
                  <c:v>298</c:v>
                </c:pt>
                <c:pt idx="536">
                  <c:v>298</c:v>
                </c:pt>
                <c:pt idx="537">
                  <c:v>296</c:v>
                </c:pt>
                <c:pt idx="538">
                  <c:v>295</c:v>
                </c:pt>
                <c:pt idx="539">
                  <c:v>294</c:v>
                </c:pt>
                <c:pt idx="540">
                  <c:v>294</c:v>
                </c:pt>
                <c:pt idx="541">
                  <c:v>294</c:v>
                </c:pt>
                <c:pt idx="542">
                  <c:v>292</c:v>
                </c:pt>
                <c:pt idx="543">
                  <c:v>288</c:v>
                </c:pt>
                <c:pt idx="544">
                  <c:v>287</c:v>
                </c:pt>
                <c:pt idx="545">
                  <c:v>286</c:v>
                </c:pt>
                <c:pt idx="546">
                  <c:v>284</c:v>
                </c:pt>
                <c:pt idx="547">
                  <c:v>283</c:v>
                </c:pt>
                <c:pt idx="548">
                  <c:v>283</c:v>
                </c:pt>
                <c:pt idx="549">
                  <c:v>281</c:v>
                </c:pt>
                <c:pt idx="550">
                  <c:v>280</c:v>
                </c:pt>
                <c:pt idx="551">
                  <c:v>279</c:v>
                </c:pt>
                <c:pt idx="552">
                  <c:v>279</c:v>
                </c:pt>
                <c:pt idx="553">
                  <c:v>278</c:v>
                </c:pt>
                <c:pt idx="554">
                  <c:v>277</c:v>
                </c:pt>
                <c:pt idx="555">
                  <c:v>275</c:v>
                </c:pt>
                <c:pt idx="556">
                  <c:v>275</c:v>
                </c:pt>
                <c:pt idx="557">
                  <c:v>274</c:v>
                </c:pt>
                <c:pt idx="558">
                  <c:v>273</c:v>
                </c:pt>
                <c:pt idx="559">
                  <c:v>272</c:v>
                </c:pt>
                <c:pt idx="560">
                  <c:v>272</c:v>
                </c:pt>
                <c:pt idx="561">
                  <c:v>271</c:v>
                </c:pt>
                <c:pt idx="562">
                  <c:v>270</c:v>
                </c:pt>
                <c:pt idx="563">
                  <c:v>268</c:v>
                </c:pt>
                <c:pt idx="564">
                  <c:v>266</c:v>
                </c:pt>
                <c:pt idx="565">
                  <c:v>267</c:v>
                </c:pt>
                <c:pt idx="566">
                  <c:v>267</c:v>
                </c:pt>
                <c:pt idx="567">
                  <c:v>265</c:v>
                </c:pt>
                <c:pt idx="568">
                  <c:v>264</c:v>
                </c:pt>
                <c:pt idx="569">
                  <c:v>262</c:v>
                </c:pt>
                <c:pt idx="570">
                  <c:v>261</c:v>
                </c:pt>
                <c:pt idx="571">
                  <c:v>259</c:v>
                </c:pt>
                <c:pt idx="572">
                  <c:v>259</c:v>
                </c:pt>
                <c:pt idx="573">
                  <c:v>258</c:v>
                </c:pt>
                <c:pt idx="574">
                  <c:v>258</c:v>
                </c:pt>
                <c:pt idx="575">
                  <c:v>257</c:v>
                </c:pt>
                <c:pt idx="576">
                  <c:v>253</c:v>
                </c:pt>
                <c:pt idx="577">
                  <c:v>253</c:v>
                </c:pt>
                <c:pt idx="578">
                  <c:v>254</c:v>
                </c:pt>
                <c:pt idx="579">
                  <c:v>253</c:v>
                </c:pt>
                <c:pt idx="580">
                  <c:v>253</c:v>
                </c:pt>
                <c:pt idx="581">
                  <c:v>252</c:v>
                </c:pt>
                <c:pt idx="582">
                  <c:v>253</c:v>
                </c:pt>
                <c:pt idx="583">
                  <c:v>252</c:v>
                </c:pt>
                <c:pt idx="584">
                  <c:v>250</c:v>
                </c:pt>
                <c:pt idx="585">
                  <c:v>251</c:v>
                </c:pt>
                <c:pt idx="586">
                  <c:v>250</c:v>
                </c:pt>
                <c:pt idx="587">
                  <c:v>251</c:v>
                </c:pt>
                <c:pt idx="588">
                  <c:v>250</c:v>
                </c:pt>
                <c:pt idx="589">
                  <c:v>249</c:v>
                </c:pt>
              </c:numCache>
            </c:numRef>
          </c:yVal>
          <c:smooth val="1"/>
        </c:ser>
        <c:ser>
          <c:idx val="3"/>
          <c:order val="6"/>
          <c:tx>
            <c:v>i=3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mount_bigave2!$AK$3:$AK$602</c:f>
              <c:numCache>
                <c:formatCode>General</c:formatCode>
                <c:ptCount val="600"/>
                <c:pt idx="0">
                  <c:v>12503</c:v>
                </c:pt>
                <c:pt idx="1">
                  <c:v>12354</c:v>
                </c:pt>
                <c:pt idx="2">
                  <c:v>12204</c:v>
                </c:pt>
                <c:pt idx="3">
                  <c:v>12072</c:v>
                </c:pt>
                <c:pt idx="4">
                  <c:v>11891</c:v>
                </c:pt>
                <c:pt idx="5">
                  <c:v>11757</c:v>
                </c:pt>
                <c:pt idx="6">
                  <c:v>11701</c:v>
                </c:pt>
                <c:pt idx="7">
                  <c:v>11701</c:v>
                </c:pt>
                <c:pt idx="8">
                  <c:v>11633</c:v>
                </c:pt>
                <c:pt idx="9">
                  <c:v>11544</c:v>
                </c:pt>
                <c:pt idx="10">
                  <c:v>11462</c:v>
                </c:pt>
                <c:pt idx="11">
                  <c:v>11375</c:v>
                </c:pt>
                <c:pt idx="12">
                  <c:v>11313</c:v>
                </c:pt>
                <c:pt idx="13">
                  <c:v>11254</c:v>
                </c:pt>
                <c:pt idx="14">
                  <c:v>11189</c:v>
                </c:pt>
                <c:pt idx="15">
                  <c:v>11092</c:v>
                </c:pt>
                <c:pt idx="16">
                  <c:v>11019</c:v>
                </c:pt>
                <c:pt idx="17">
                  <c:v>10936</c:v>
                </c:pt>
                <c:pt idx="18">
                  <c:v>10833</c:v>
                </c:pt>
                <c:pt idx="19">
                  <c:v>10765</c:v>
                </c:pt>
                <c:pt idx="20">
                  <c:v>10696</c:v>
                </c:pt>
                <c:pt idx="21">
                  <c:v>10631</c:v>
                </c:pt>
                <c:pt idx="22">
                  <c:v>10588</c:v>
                </c:pt>
                <c:pt idx="23">
                  <c:v>10531</c:v>
                </c:pt>
                <c:pt idx="24">
                  <c:v>10481</c:v>
                </c:pt>
                <c:pt idx="25">
                  <c:v>10384</c:v>
                </c:pt>
                <c:pt idx="26">
                  <c:v>10304</c:v>
                </c:pt>
                <c:pt idx="27">
                  <c:v>10211</c:v>
                </c:pt>
                <c:pt idx="28">
                  <c:v>10084</c:v>
                </c:pt>
                <c:pt idx="29">
                  <c:v>9982</c:v>
                </c:pt>
                <c:pt idx="30">
                  <c:v>9913</c:v>
                </c:pt>
                <c:pt idx="31">
                  <c:v>9863</c:v>
                </c:pt>
                <c:pt idx="32">
                  <c:v>9816</c:v>
                </c:pt>
                <c:pt idx="33">
                  <c:v>9745</c:v>
                </c:pt>
                <c:pt idx="34">
                  <c:v>9676</c:v>
                </c:pt>
                <c:pt idx="35">
                  <c:v>9576</c:v>
                </c:pt>
                <c:pt idx="36">
                  <c:v>9510</c:v>
                </c:pt>
                <c:pt idx="37">
                  <c:v>9452</c:v>
                </c:pt>
                <c:pt idx="38">
                  <c:v>9398</c:v>
                </c:pt>
                <c:pt idx="39">
                  <c:v>9325</c:v>
                </c:pt>
                <c:pt idx="40">
                  <c:v>9223</c:v>
                </c:pt>
                <c:pt idx="41">
                  <c:v>9099</c:v>
                </c:pt>
                <c:pt idx="42">
                  <c:v>9034</c:v>
                </c:pt>
                <c:pt idx="43">
                  <c:v>8977</c:v>
                </c:pt>
                <c:pt idx="44">
                  <c:v>8881</c:v>
                </c:pt>
                <c:pt idx="45">
                  <c:v>8789</c:v>
                </c:pt>
                <c:pt idx="46">
                  <c:v>8747</c:v>
                </c:pt>
                <c:pt idx="47">
                  <c:v>8703</c:v>
                </c:pt>
                <c:pt idx="48">
                  <c:v>8644</c:v>
                </c:pt>
                <c:pt idx="49">
                  <c:v>8553</c:v>
                </c:pt>
                <c:pt idx="50">
                  <c:v>8476</c:v>
                </c:pt>
                <c:pt idx="51">
                  <c:v>8426</c:v>
                </c:pt>
                <c:pt idx="52">
                  <c:v>8415</c:v>
                </c:pt>
                <c:pt idx="53">
                  <c:v>8360</c:v>
                </c:pt>
                <c:pt idx="54">
                  <c:v>8296</c:v>
                </c:pt>
                <c:pt idx="55">
                  <c:v>8259</c:v>
                </c:pt>
                <c:pt idx="56">
                  <c:v>8221</c:v>
                </c:pt>
                <c:pt idx="57">
                  <c:v>8134</c:v>
                </c:pt>
                <c:pt idx="58">
                  <c:v>8034</c:v>
                </c:pt>
                <c:pt idx="59">
                  <c:v>7944</c:v>
                </c:pt>
                <c:pt idx="60">
                  <c:v>7900</c:v>
                </c:pt>
                <c:pt idx="61">
                  <c:v>7861</c:v>
                </c:pt>
                <c:pt idx="62">
                  <c:v>7807</c:v>
                </c:pt>
                <c:pt idx="63">
                  <c:v>7736</c:v>
                </c:pt>
                <c:pt idx="64">
                  <c:v>7657</c:v>
                </c:pt>
                <c:pt idx="65">
                  <c:v>7579</c:v>
                </c:pt>
                <c:pt idx="66">
                  <c:v>7492</c:v>
                </c:pt>
                <c:pt idx="67">
                  <c:v>7409</c:v>
                </c:pt>
                <c:pt idx="68">
                  <c:v>7353</c:v>
                </c:pt>
                <c:pt idx="69">
                  <c:v>7325</c:v>
                </c:pt>
                <c:pt idx="70">
                  <c:v>7279</c:v>
                </c:pt>
                <c:pt idx="71">
                  <c:v>7200</c:v>
                </c:pt>
                <c:pt idx="72">
                  <c:v>7129</c:v>
                </c:pt>
                <c:pt idx="73">
                  <c:v>7068</c:v>
                </c:pt>
                <c:pt idx="74">
                  <c:v>7011</c:v>
                </c:pt>
                <c:pt idx="75">
                  <c:v>6955</c:v>
                </c:pt>
                <c:pt idx="76">
                  <c:v>6881</c:v>
                </c:pt>
                <c:pt idx="77">
                  <c:v>6821</c:v>
                </c:pt>
                <c:pt idx="78">
                  <c:v>6788</c:v>
                </c:pt>
                <c:pt idx="79">
                  <c:v>6738</c:v>
                </c:pt>
                <c:pt idx="80">
                  <c:v>6655</c:v>
                </c:pt>
                <c:pt idx="81">
                  <c:v>6580</c:v>
                </c:pt>
                <c:pt idx="82">
                  <c:v>6526</c:v>
                </c:pt>
                <c:pt idx="83">
                  <c:v>6482</c:v>
                </c:pt>
                <c:pt idx="84">
                  <c:v>6423</c:v>
                </c:pt>
                <c:pt idx="85">
                  <c:v>6364</c:v>
                </c:pt>
                <c:pt idx="86">
                  <c:v>6303</c:v>
                </c:pt>
                <c:pt idx="87">
                  <c:v>6256</c:v>
                </c:pt>
                <c:pt idx="88">
                  <c:v>6224</c:v>
                </c:pt>
                <c:pt idx="89">
                  <c:v>6169</c:v>
                </c:pt>
                <c:pt idx="90">
                  <c:v>6127</c:v>
                </c:pt>
                <c:pt idx="91">
                  <c:v>6104</c:v>
                </c:pt>
                <c:pt idx="92">
                  <c:v>6080</c:v>
                </c:pt>
                <c:pt idx="93">
                  <c:v>6031</c:v>
                </c:pt>
                <c:pt idx="94">
                  <c:v>5972</c:v>
                </c:pt>
                <c:pt idx="95">
                  <c:v>5909</c:v>
                </c:pt>
                <c:pt idx="96">
                  <c:v>5841</c:v>
                </c:pt>
                <c:pt idx="97">
                  <c:v>5763</c:v>
                </c:pt>
                <c:pt idx="98">
                  <c:v>5682</c:v>
                </c:pt>
                <c:pt idx="99">
                  <c:v>5604</c:v>
                </c:pt>
                <c:pt idx="100">
                  <c:v>5537</c:v>
                </c:pt>
                <c:pt idx="101">
                  <c:v>5473</c:v>
                </c:pt>
                <c:pt idx="102">
                  <c:v>5405</c:v>
                </c:pt>
                <c:pt idx="103">
                  <c:v>5339</c:v>
                </c:pt>
                <c:pt idx="104">
                  <c:v>5286</c:v>
                </c:pt>
                <c:pt idx="105">
                  <c:v>5226</c:v>
                </c:pt>
                <c:pt idx="106">
                  <c:v>5171</c:v>
                </c:pt>
                <c:pt idx="107">
                  <c:v>5112</c:v>
                </c:pt>
                <c:pt idx="108">
                  <c:v>5069</c:v>
                </c:pt>
                <c:pt idx="109">
                  <c:v>5052</c:v>
                </c:pt>
                <c:pt idx="110">
                  <c:v>5032</c:v>
                </c:pt>
                <c:pt idx="111">
                  <c:v>4989</c:v>
                </c:pt>
                <c:pt idx="112">
                  <c:v>4960</c:v>
                </c:pt>
                <c:pt idx="113">
                  <c:v>4945</c:v>
                </c:pt>
                <c:pt idx="114">
                  <c:v>4925</c:v>
                </c:pt>
                <c:pt idx="115">
                  <c:v>4905</c:v>
                </c:pt>
                <c:pt idx="116">
                  <c:v>4897</c:v>
                </c:pt>
                <c:pt idx="117">
                  <c:v>4893</c:v>
                </c:pt>
                <c:pt idx="118">
                  <c:v>4889</c:v>
                </c:pt>
                <c:pt idx="119">
                  <c:v>4876</c:v>
                </c:pt>
                <c:pt idx="120">
                  <c:v>4832</c:v>
                </c:pt>
                <c:pt idx="121">
                  <c:v>4769</c:v>
                </c:pt>
                <c:pt idx="122">
                  <c:v>4724</c:v>
                </c:pt>
                <c:pt idx="123">
                  <c:v>4663</c:v>
                </c:pt>
                <c:pt idx="124">
                  <c:v>4603</c:v>
                </c:pt>
                <c:pt idx="125">
                  <c:v>4551</c:v>
                </c:pt>
                <c:pt idx="126">
                  <c:v>4516</c:v>
                </c:pt>
                <c:pt idx="127">
                  <c:v>4464</c:v>
                </c:pt>
                <c:pt idx="128">
                  <c:v>4422</c:v>
                </c:pt>
                <c:pt idx="129">
                  <c:v>4384</c:v>
                </c:pt>
                <c:pt idx="130">
                  <c:v>4337</c:v>
                </c:pt>
                <c:pt idx="131">
                  <c:v>4296</c:v>
                </c:pt>
                <c:pt idx="132">
                  <c:v>4270</c:v>
                </c:pt>
                <c:pt idx="133">
                  <c:v>4246</c:v>
                </c:pt>
                <c:pt idx="134">
                  <c:v>4226</c:v>
                </c:pt>
                <c:pt idx="135">
                  <c:v>4206</c:v>
                </c:pt>
                <c:pt idx="136">
                  <c:v>4179</c:v>
                </c:pt>
                <c:pt idx="137">
                  <c:v>4138</c:v>
                </c:pt>
                <c:pt idx="138">
                  <c:v>4099</c:v>
                </c:pt>
                <c:pt idx="139">
                  <c:v>4041</c:v>
                </c:pt>
                <c:pt idx="140">
                  <c:v>3983</c:v>
                </c:pt>
                <c:pt idx="141">
                  <c:v>3945</c:v>
                </c:pt>
                <c:pt idx="142">
                  <c:v>3917</c:v>
                </c:pt>
                <c:pt idx="143">
                  <c:v>3885</c:v>
                </c:pt>
                <c:pt idx="144">
                  <c:v>3846</c:v>
                </c:pt>
                <c:pt idx="145">
                  <c:v>3795</c:v>
                </c:pt>
                <c:pt idx="146">
                  <c:v>3735</c:v>
                </c:pt>
                <c:pt idx="147">
                  <c:v>3684</c:v>
                </c:pt>
                <c:pt idx="148">
                  <c:v>3635</c:v>
                </c:pt>
                <c:pt idx="149">
                  <c:v>3594</c:v>
                </c:pt>
                <c:pt idx="150">
                  <c:v>3563</c:v>
                </c:pt>
                <c:pt idx="151">
                  <c:v>3532</c:v>
                </c:pt>
                <c:pt idx="152">
                  <c:v>3498</c:v>
                </c:pt>
                <c:pt idx="153">
                  <c:v>3464</c:v>
                </c:pt>
                <c:pt idx="154">
                  <c:v>3432</c:v>
                </c:pt>
                <c:pt idx="155">
                  <c:v>3405</c:v>
                </c:pt>
                <c:pt idx="156">
                  <c:v>3388</c:v>
                </c:pt>
                <c:pt idx="157">
                  <c:v>3368</c:v>
                </c:pt>
                <c:pt idx="158">
                  <c:v>3344</c:v>
                </c:pt>
                <c:pt idx="159">
                  <c:v>3316</c:v>
                </c:pt>
                <c:pt idx="160">
                  <c:v>3299</c:v>
                </c:pt>
                <c:pt idx="161">
                  <c:v>3287</c:v>
                </c:pt>
                <c:pt idx="162">
                  <c:v>3260</c:v>
                </c:pt>
                <c:pt idx="163">
                  <c:v>3225</c:v>
                </c:pt>
                <c:pt idx="164">
                  <c:v>3195</c:v>
                </c:pt>
                <c:pt idx="165">
                  <c:v>3170</c:v>
                </c:pt>
                <c:pt idx="166">
                  <c:v>3146</c:v>
                </c:pt>
                <c:pt idx="167">
                  <c:v>3124</c:v>
                </c:pt>
                <c:pt idx="168">
                  <c:v>3109</c:v>
                </c:pt>
                <c:pt idx="169">
                  <c:v>3094</c:v>
                </c:pt>
                <c:pt idx="170">
                  <c:v>3076</c:v>
                </c:pt>
                <c:pt idx="171">
                  <c:v>3048</c:v>
                </c:pt>
                <c:pt idx="172">
                  <c:v>3016</c:v>
                </c:pt>
                <c:pt idx="173">
                  <c:v>2994</c:v>
                </c:pt>
                <c:pt idx="174">
                  <c:v>2970</c:v>
                </c:pt>
                <c:pt idx="175">
                  <c:v>2936</c:v>
                </c:pt>
                <c:pt idx="176">
                  <c:v>2898</c:v>
                </c:pt>
                <c:pt idx="177">
                  <c:v>2862</c:v>
                </c:pt>
                <c:pt idx="178">
                  <c:v>2819</c:v>
                </c:pt>
                <c:pt idx="179">
                  <c:v>2773</c:v>
                </c:pt>
                <c:pt idx="180">
                  <c:v>2727</c:v>
                </c:pt>
                <c:pt idx="181">
                  <c:v>2691</c:v>
                </c:pt>
                <c:pt idx="182">
                  <c:v>2650</c:v>
                </c:pt>
                <c:pt idx="183">
                  <c:v>2606</c:v>
                </c:pt>
                <c:pt idx="184">
                  <c:v>2570</c:v>
                </c:pt>
                <c:pt idx="185">
                  <c:v>2552</c:v>
                </c:pt>
                <c:pt idx="186">
                  <c:v>2538</c:v>
                </c:pt>
                <c:pt idx="187">
                  <c:v>2515</c:v>
                </c:pt>
                <c:pt idx="188">
                  <c:v>2482</c:v>
                </c:pt>
                <c:pt idx="189">
                  <c:v>2450</c:v>
                </c:pt>
                <c:pt idx="190">
                  <c:v>2417</c:v>
                </c:pt>
                <c:pt idx="191">
                  <c:v>2391</c:v>
                </c:pt>
                <c:pt idx="192">
                  <c:v>2366</c:v>
                </c:pt>
                <c:pt idx="193">
                  <c:v>2354</c:v>
                </c:pt>
                <c:pt idx="194">
                  <c:v>2350</c:v>
                </c:pt>
                <c:pt idx="195">
                  <c:v>2338</c:v>
                </c:pt>
                <c:pt idx="196">
                  <c:v>2315</c:v>
                </c:pt>
                <c:pt idx="197">
                  <c:v>2285</c:v>
                </c:pt>
                <c:pt idx="198">
                  <c:v>2260</c:v>
                </c:pt>
                <c:pt idx="199">
                  <c:v>2243</c:v>
                </c:pt>
                <c:pt idx="200">
                  <c:v>2227</c:v>
                </c:pt>
                <c:pt idx="201">
                  <c:v>2213</c:v>
                </c:pt>
                <c:pt idx="202">
                  <c:v>2194</c:v>
                </c:pt>
                <c:pt idx="203">
                  <c:v>2170</c:v>
                </c:pt>
                <c:pt idx="204">
                  <c:v>2142</c:v>
                </c:pt>
                <c:pt idx="205">
                  <c:v>2110</c:v>
                </c:pt>
                <c:pt idx="206">
                  <c:v>2077</c:v>
                </c:pt>
                <c:pt idx="207">
                  <c:v>2048</c:v>
                </c:pt>
                <c:pt idx="208">
                  <c:v>2023</c:v>
                </c:pt>
                <c:pt idx="209">
                  <c:v>2002</c:v>
                </c:pt>
                <c:pt idx="210">
                  <c:v>1980</c:v>
                </c:pt>
                <c:pt idx="211">
                  <c:v>1959</c:v>
                </c:pt>
                <c:pt idx="212">
                  <c:v>1940</c:v>
                </c:pt>
                <c:pt idx="213">
                  <c:v>1920</c:v>
                </c:pt>
                <c:pt idx="214">
                  <c:v>1900</c:v>
                </c:pt>
                <c:pt idx="215">
                  <c:v>1881</c:v>
                </c:pt>
                <c:pt idx="216">
                  <c:v>1857</c:v>
                </c:pt>
                <c:pt idx="217">
                  <c:v>1837</c:v>
                </c:pt>
                <c:pt idx="218">
                  <c:v>1824</c:v>
                </c:pt>
                <c:pt idx="219">
                  <c:v>1817</c:v>
                </c:pt>
                <c:pt idx="220">
                  <c:v>1808</c:v>
                </c:pt>
                <c:pt idx="221">
                  <c:v>1795</c:v>
                </c:pt>
                <c:pt idx="222">
                  <c:v>1792</c:v>
                </c:pt>
                <c:pt idx="223">
                  <c:v>1800</c:v>
                </c:pt>
                <c:pt idx="224">
                  <c:v>1814</c:v>
                </c:pt>
                <c:pt idx="225">
                  <c:v>1830</c:v>
                </c:pt>
                <c:pt idx="226">
                  <c:v>1844</c:v>
                </c:pt>
                <c:pt idx="227">
                  <c:v>1860</c:v>
                </c:pt>
                <c:pt idx="228">
                  <c:v>1873</c:v>
                </c:pt>
                <c:pt idx="229">
                  <c:v>1881</c:v>
                </c:pt>
                <c:pt idx="230">
                  <c:v>1886</c:v>
                </c:pt>
                <c:pt idx="231">
                  <c:v>1892</c:v>
                </c:pt>
                <c:pt idx="232">
                  <c:v>1897</c:v>
                </c:pt>
                <c:pt idx="233">
                  <c:v>1894</c:v>
                </c:pt>
                <c:pt idx="234">
                  <c:v>1879</c:v>
                </c:pt>
                <c:pt idx="235">
                  <c:v>1860</c:v>
                </c:pt>
                <c:pt idx="236">
                  <c:v>1844</c:v>
                </c:pt>
                <c:pt idx="237">
                  <c:v>1830</c:v>
                </c:pt>
                <c:pt idx="238">
                  <c:v>1817</c:v>
                </c:pt>
                <c:pt idx="239">
                  <c:v>1803</c:v>
                </c:pt>
                <c:pt idx="240">
                  <c:v>1790</c:v>
                </c:pt>
                <c:pt idx="241">
                  <c:v>1777</c:v>
                </c:pt>
                <c:pt idx="242">
                  <c:v>1762</c:v>
                </c:pt>
                <c:pt idx="243">
                  <c:v>1747</c:v>
                </c:pt>
                <c:pt idx="244">
                  <c:v>1733</c:v>
                </c:pt>
                <c:pt idx="245">
                  <c:v>1724</c:v>
                </c:pt>
                <c:pt idx="246">
                  <c:v>1717</c:v>
                </c:pt>
                <c:pt idx="247">
                  <c:v>1709</c:v>
                </c:pt>
                <c:pt idx="248">
                  <c:v>1700</c:v>
                </c:pt>
                <c:pt idx="249">
                  <c:v>1690</c:v>
                </c:pt>
                <c:pt idx="250">
                  <c:v>1677</c:v>
                </c:pt>
                <c:pt idx="251">
                  <c:v>1660</c:v>
                </c:pt>
                <c:pt idx="252">
                  <c:v>1639</c:v>
                </c:pt>
                <c:pt idx="253">
                  <c:v>1624</c:v>
                </c:pt>
                <c:pt idx="254">
                  <c:v>1613</c:v>
                </c:pt>
                <c:pt idx="255">
                  <c:v>1601</c:v>
                </c:pt>
                <c:pt idx="256">
                  <c:v>1586</c:v>
                </c:pt>
                <c:pt idx="257">
                  <c:v>1574</c:v>
                </c:pt>
                <c:pt idx="258">
                  <c:v>1564</c:v>
                </c:pt>
                <c:pt idx="259">
                  <c:v>1555</c:v>
                </c:pt>
                <c:pt idx="260">
                  <c:v>1549</c:v>
                </c:pt>
                <c:pt idx="261">
                  <c:v>1550</c:v>
                </c:pt>
                <c:pt idx="262">
                  <c:v>1554</c:v>
                </c:pt>
                <c:pt idx="263">
                  <c:v>1559</c:v>
                </c:pt>
                <c:pt idx="264">
                  <c:v>1560</c:v>
                </c:pt>
                <c:pt idx="265">
                  <c:v>1556</c:v>
                </c:pt>
                <c:pt idx="266">
                  <c:v>1553</c:v>
                </c:pt>
                <c:pt idx="267">
                  <c:v>1548</c:v>
                </c:pt>
                <c:pt idx="268">
                  <c:v>1539</c:v>
                </c:pt>
                <c:pt idx="269">
                  <c:v>1530</c:v>
                </c:pt>
                <c:pt idx="270">
                  <c:v>1521</c:v>
                </c:pt>
                <c:pt idx="271">
                  <c:v>1515</c:v>
                </c:pt>
                <c:pt idx="272">
                  <c:v>1505</c:v>
                </c:pt>
                <c:pt idx="273">
                  <c:v>1496</c:v>
                </c:pt>
                <c:pt idx="274">
                  <c:v>1484</c:v>
                </c:pt>
                <c:pt idx="275">
                  <c:v>1472</c:v>
                </c:pt>
                <c:pt idx="276">
                  <c:v>1463</c:v>
                </c:pt>
                <c:pt idx="277">
                  <c:v>1452</c:v>
                </c:pt>
                <c:pt idx="278">
                  <c:v>1441</c:v>
                </c:pt>
                <c:pt idx="279">
                  <c:v>1432</c:v>
                </c:pt>
                <c:pt idx="280">
                  <c:v>1422</c:v>
                </c:pt>
                <c:pt idx="281">
                  <c:v>1408</c:v>
                </c:pt>
                <c:pt idx="282">
                  <c:v>1389</c:v>
                </c:pt>
                <c:pt idx="283">
                  <c:v>1372</c:v>
                </c:pt>
                <c:pt idx="284">
                  <c:v>1359</c:v>
                </c:pt>
                <c:pt idx="285">
                  <c:v>1349</c:v>
                </c:pt>
                <c:pt idx="286">
                  <c:v>1343</c:v>
                </c:pt>
                <c:pt idx="287">
                  <c:v>1338</c:v>
                </c:pt>
                <c:pt idx="288">
                  <c:v>1332</c:v>
                </c:pt>
                <c:pt idx="289">
                  <c:v>1327</c:v>
                </c:pt>
                <c:pt idx="290">
                  <c:v>1319</c:v>
                </c:pt>
                <c:pt idx="291">
                  <c:v>1312</c:v>
                </c:pt>
                <c:pt idx="292">
                  <c:v>1309</c:v>
                </c:pt>
                <c:pt idx="293">
                  <c:v>1312</c:v>
                </c:pt>
                <c:pt idx="294">
                  <c:v>1314</c:v>
                </c:pt>
                <c:pt idx="295">
                  <c:v>1312</c:v>
                </c:pt>
                <c:pt idx="296">
                  <c:v>1308</c:v>
                </c:pt>
                <c:pt idx="297">
                  <c:v>1302</c:v>
                </c:pt>
                <c:pt idx="298">
                  <c:v>1297</c:v>
                </c:pt>
                <c:pt idx="299">
                  <c:v>1294</c:v>
                </c:pt>
                <c:pt idx="300">
                  <c:v>1292</c:v>
                </c:pt>
                <c:pt idx="301">
                  <c:v>1291</c:v>
                </c:pt>
                <c:pt idx="302">
                  <c:v>1285</c:v>
                </c:pt>
                <c:pt idx="303">
                  <c:v>1279</c:v>
                </c:pt>
                <c:pt idx="304">
                  <c:v>1271</c:v>
                </c:pt>
                <c:pt idx="305">
                  <c:v>1263</c:v>
                </c:pt>
                <c:pt idx="306">
                  <c:v>1256</c:v>
                </c:pt>
                <c:pt idx="307">
                  <c:v>1253</c:v>
                </c:pt>
                <c:pt idx="308">
                  <c:v>1250</c:v>
                </c:pt>
                <c:pt idx="309">
                  <c:v>1242</c:v>
                </c:pt>
                <c:pt idx="310">
                  <c:v>1236</c:v>
                </c:pt>
                <c:pt idx="311">
                  <c:v>1227</c:v>
                </c:pt>
                <c:pt idx="312">
                  <c:v>1220</c:v>
                </c:pt>
                <c:pt idx="313">
                  <c:v>1219</c:v>
                </c:pt>
                <c:pt idx="314">
                  <c:v>1213</c:v>
                </c:pt>
                <c:pt idx="315">
                  <c:v>1207</c:v>
                </c:pt>
                <c:pt idx="316">
                  <c:v>1198</c:v>
                </c:pt>
                <c:pt idx="317">
                  <c:v>1186</c:v>
                </c:pt>
                <c:pt idx="318">
                  <c:v>1172</c:v>
                </c:pt>
                <c:pt idx="319">
                  <c:v>1158</c:v>
                </c:pt>
                <c:pt idx="320">
                  <c:v>1148</c:v>
                </c:pt>
                <c:pt idx="321">
                  <c:v>1137</c:v>
                </c:pt>
                <c:pt idx="322">
                  <c:v>1125</c:v>
                </c:pt>
                <c:pt idx="323">
                  <c:v>1113</c:v>
                </c:pt>
                <c:pt idx="324">
                  <c:v>1099</c:v>
                </c:pt>
                <c:pt idx="325">
                  <c:v>1087</c:v>
                </c:pt>
                <c:pt idx="326">
                  <c:v>1074</c:v>
                </c:pt>
                <c:pt idx="327">
                  <c:v>1066</c:v>
                </c:pt>
                <c:pt idx="328">
                  <c:v>1060</c:v>
                </c:pt>
                <c:pt idx="329">
                  <c:v>1059</c:v>
                </c:pt>
                <c:pt idx="330">
                  <c:v>1055</c:v>
                </c:pt>
                <c:pt idx="331">
                  <c:v>1050</c:v>
                </c:pt>
                <c:pt idx="332">
                  <c:v>1047</c:v>
                </c:pt>
                <c:pt idx="333">
                  <c:v>1046</c:v>
                </c:pt>
                <c:pt idx="334">
                  <c:v>1043</c:v>
                </c:pt>
                <c:pt idx="335">
                  <c:v>1039</c:v>
                </c:pt>
                <c:pt idx="336">
                  <c:v>1034</c:v>
                </c:pt>
                <c:pt idx="337">
                  <c:v>1029</c:v>
                </c:pt>
                <c:pt idx="338">
                  <c:v>1024</c:v>
                </c:pt>
                <c:pt idx="339">
                  <c:v>1020</c:v>
                </c:pt>
                <c:pt idx="340">
                  <c:v>1012</c:v>
                </c:pt>
                <c:pt idx="341">
                  <c:v>1004</c:v>
                </c:pt>
                <c:pt idx="342">
                  <c:v>997</c:v>
                </c:pt>
                <c:pt idx="343">
                  <c:v>988</c:v>
                </c:pt>
                <c:pt idx="344">
                  <c:v>977</c:v>
                </c:pt>
                <c:pt idx="345">
                  <c:v>968</c:v>
                </c:pt>
                <c:pt idx="346">
                  <c:v>959</c:v>
                </c:pt>
                <c:pt idx="347">
                  <c:v>950</c:v>
                </c:pt>
                <c:pt idx="348">
                  <c:v>941</c:v>
                </c:pt>
                <c:pt idx="349">
                  <c:v>934</c:v>
                </c:pt>
                <c:pt idx="350">
                  <c:v>927</c:v>
                </c:pt>
                <c:pt idx="351">
                  <c:v>918</c:v>
                </c:pt>
                <c:pt idx="352">
                  <c:v>911</c:v>
                </c:pt>
                <c:pt idx="353">
                  <c:v>906</c:v>
                </c:pt>
                <c:pt idx="354">
                  <c:v>906</c:v>
                </c:pt>
                <c:pt idx="355">
                  <c:v>906</c:v>
                </c:pt>
                <c:pt idx="356">
                  <c:v>907</c:v>
                </c:pt>
                <c:pt idx="357">
                  <c:v>906</c:v>
                </c:pt>
                <c:pt idx="358">
                  <c:v>906</c:v>
                </c:pt>
                <c:pt idx="359">
                  <c:v>908</c:v>
                </c:pt>
                <c:pt idx="360">
                  <c:v>906</c:v>
                </c:pt>
                <c:pt idx="361">
                  <c:v>904</c:v>
                </c:pt>
                <c:pt idx="362">
                  <c:v>904</c:v>
                </c:pt>
                <c:pt idx="363">
                  <c:v>902</c:v>
                </c:pt>
                <c:pt idx="364">
                  <c:v>898</c:v>
                </c:pt>
                <c:pt idx="365">
                  <c:v>888</c:v>
                </c:pt>
                <c:pt idx="366">
                  <c:v>877</c:v>
                </c:pt>
                <c:pt idx="367">
                  <c:v>865</c:v>
                </c:pt>
                <c:pt idx="368">
                  <c:v>856</c:v>
                </c:pt>
                <c:pt idx="369">
                  <c:v>845</c:v>
                </c:pt>
                <c:pt idx="370">
                  <c:v>834</c:v>
                </c:pt>
                <c:pt idx="371">
                  <c:v>824</c:v>
                </c:pt>
                <c:pt idx="372">
                  <c:v>814</c:v>
                </c:pt>
                <c:pt idx="373">
                  <c:v>802</c:v>
                </c:pt>
                <c:pt idx="374">
                  <c:v>790</c:v>
                </c:pt>
                <c:pt idx="375">
                  <c:v>779</c:v>
                </c:pt>
                <c:pt idx="376">
                  <c:v>772</c:v>
                </c:pt>
                <c:pt idx="377">
                  <c:v>767</c:v>
                </c:pt>
                <c:pt idx="378">
                  <c:v>764</c:v>
                </c:pt>
                <c:pt idx="379">
                  <c:v>760</c:v>
                </c:pt>
                <c:pt idx="380">
                  <c:v>757</c:v>
                </c:pt>
                <c:pt idx="381">
                  <c:v>755</c:v>
                </c:pt>
                <c:pt idx="382">
                  <c:v>753</c:v>
                </c:pt>
                <c:pt idx="383">
                  <c:v>752</c:v>
                </c:pt>
                <c:pt idx="384">
                  <c:v>752</c:v>
                </c:pt>
                <c:pt idx="385">
                  <c:v>753</c:v>
                </c:pt>
                <c:pt idx="386">
                  <c:v>752</c:v>
                </c:pt>
                <c:pt idx="387">
                  <c:v>752</c:v>
                </c:pt>
                <c:pt idx="388">
                  <c:v>749</c:v>
                </c:pt>
                <c:pt idx="389">
                  <c:v>744</c:v>
                </c:pt>
                <c:pt idx="390">
                  <c:v>740</c:v>
                </c:pt>
                <c:pt idx="391">
                  <c:v>738</c:v>
                </c:pt>
                <c:pt idx="392">
                  <c:v>732</c:v>
                </c:pt>
                <c:pt idx="393">
                  <c:v>724</c:v>
                </c:pt>
                <c:pt idx="394">
                  <c:v>718</c:v>
                </c:pt>
                <c:pt idx="395">
                  <c:v>713</c:v>
                </c:pt>
                <c:pt idx="396">
                  <c:v>708</c:v>
                </c:pt>
                <c:pt idx="397">
                  <c:v>703</c:v>
                </c:pt>
                <c:pt idx="398">
                  <c:v>701</c:v>
                </c:pt>
                <c:pt idx="399">
                  <c:v>700</c:v>
                </c:pt>
                <c:pt idx="400">
                  <c:v>700</c:v>
                </c:pt>
                <c:pt idx="401">
                  <c:v>698</c:v>
                </c:pt>
                <c:pt idx="402">
                  <c:v>694</c:v>
                </c:pt>
                <c:pt idx="403">
                  <c:v>689</c:v>
                </c:pt>
                <c:pt idx="404">
                  <c:v>687</c:v>
                </c:pt>
                <c:pt idx="405">
                  <c:v>682</c:v>
                </c:pt>
                <c:pt idx="406">
                  <c:v>679</c:v>
                </c:pt>
                <c:pt idx="407">
                  <c:v>679</c:v>
                </c:pt>
                <c:pt idx="408">
                  <c:v>680</c:v>
                </c:pt>
                <c:pt idx="409">
                  <c:v>678</c:v>
                </c:pt>
                <c:pt idx="410">
                  <c:v>673</c:v>
                </c:pt>
                <c:pt idx="411">
                  <c:v>666</c:v>
                </c:pt>
                <c:pt idx="412">
                  <c:v>661</c:v>
                </c:pt>
                <c:pt idx="413">
                  <c:v>656</c:v>
                </c:pt>
                <c:pt idx="414">
                  <c:v>652</c:v>
                </c:pt>
                <c:pt idx="415">
                  <c:v>643</c:v>
                </c:pt>
                <c:pt idx="416">
                  <c:v>637</c:v>
                </c:pt>
                <c:pt idx="417">
                  <c:v>630</c:v>
                </c:pt>
                <c:pt idx="418">
                  <c:v>620</c:v>
                </c:pt>
                <c:pt idx="419">
                  <c:v>609</c:v>
                </c:pt>
                <c:pt idx="420">
                  <c:v>599</c:v>
                </c:pt>
                <c:pt idx="421">
                  <c:v>590</c:v>
                </c:pt>
                <c:pt idx="422">
                  <c:v>584</c:v>
                </c:pt>
                <c:pt idx="423">
                  <c:v>577</c:v>
                </c:pt>
                <c:pt idx="424">
                  <c:v>571</c:v>
                </c:pt>
                <c:pt idx="425">
                  <c:v>567</c:v>
                </c:pt>
                <c:pt idx="426">
                  <c:v>564</c:v>
                </c:pt>
                <c:pt idx="427">
                  <c:v>561</c:v>
                </c:pt>
                <c:pt idx="428">
                  <c:v>557</c:v>
                </c:pt>
                <c:pt idx="429">
                  <c:v>558</c:v>
                </c:pt>
                <c:pt idx="430">
                  <c:v>556</c:v>
                </c:pt>
                <c:pt idx="431">
                  <c:v>555</c:v>
                </c:pt>
                <c:pt idx="432">
                  <c:v>554</c:v>
                </c:pt>
                <c:pt idx="433">
                  <c:v>551</c:v>
                </c:pt>
                <c:pt idx="434">
                  <c:v>550</c:v>
                </c:pt>
                <c:pt idx="435">
                  <c:v>548</c:v>
                </c:pt>
                <c:pt idx="436">
                  <c:v>545</c:v>
                </c:pt>
                <c:pt idx="437">
                  <c:v>545</c:v>
                </c:pt>
                <c:pt idx="438">
                  <c:v>543</c:v>
                </c:pt>
                <c:pt idx="439">
                  <c:v>541</c:v>
                </c:pt>
                <c:pt idx="440">
                  <c:v>537</c:v>
                </c:pt>
                <c:pt idx="441">
                  <c:v>533</c:v>
                </c:pt>
                <c:pt idx="442">
                  <c:v>529</c:v>
                </c:pt>
                <c:pt idx="443">
                  <c:v>525</c:v>
                </c:pt>
                <c:pt idx="444">
                  <c:v>521</c:v>
                </c:pt>
                <c:pt idx="445">
                  <c:v>519</c:v>
                </c:pt>
                <c:pt idx="446">
                  <c:v>516</c:v>
                </c:pt>
                <c:pt idx="447">
                  <c:v>513</c:v>
                </c:pt>
                <c:pt idx="448">
                  <c:v>509</c:v>
                </c:pt>
                <c:pt idx="449">
                  <c:v>505</c:v>
                </c:pt>
                <c:pt idx="450">
                  <c:v>498</c:v>
                </c:pt>
                <c:pt idx="451">
                  <c:v>495</c:v>
                </c:pt>
                <c:pt idx="452">
                  <c:v>493</c:v>
                </c:pt>
                <c:pt idx="453">
                  <c:v>490</c:v>
                </c:pt>
                <c:pt idx="454">
                  <c:v>488</c:v>
                </c:pt>
                <c:pt idx="455">
                  <c:v>486</c:v>
                </c:pt>
                <c:pt idx="456">
                  <c:v>483</c:v>
                </c:pt>
                <c:pt idx="457">
                  <c:v>479</c:v>
                </c:pt>
                <c:pt idx="458">
                  <c:v>476</c:v>
                </c:pt>
                <c:pt idx="459">
                  <c:v>470</c:v>
                </c:pt>
                <c:pt idx="460">
                  <c:v>465</c:v>
                </c:pt>
                <c:pt idx="461">
                  <c:v>465</c:v>
                </c:pt>
                <c:pt idx="462">
                  <c:v>462</c:v>
                </c:pt>
                <c:pt idx="463">
                  <c:v>458</c:v>
                </c:pt>
                <c:pt idx="464">
                  <c:v>451</c:v>
                </c:pt>
                <c:pt idx="465">
                  <c:v>444</c:v>
                </c:pt>
                <c:pt idx="466">
                  <c:v>440</c:v>
                </c:pt>
                <c:pt idx="467">
                  <c:v>436</c:v>
                </c:pt>
                <c:pt idx="468">
                  <c:v>432</c:v>
                </c:pt>
                <c:pt idx="469">
                  <c:v>429</c:v>
                </c:pt>
                <c:pt idx="470">
                  <c:v>427</c:v>
                </c:pt>
                <c:pt idx="471">
                  <c:v>424</c:v>
                </c:pt>
                <c:pt idx="472">
                  <c:v>421</c:v>
                </c:pt>
                <c:pt idx="473">
                  <c:v>415</c:v>
                </c:pt>
                <c:pt idx="474">
                  <c:v>412</c:v>
                </c:pt>
                <c:pt idx="475">
                  <c:v>410</c:v>
                </c:pt>
                <c:pt idx="476">
                  <c:v>409</c:v>
                </c:pt>
                <c:pt idx="477">
                  <c:v>408</c:v>
                </c:pt>
                <c:pt idx="478">
                  <c:v>405</c:v>
                </c:pt>
                <c:pt idx="479">
                  <c:v>401</c:v>
                </c:pt>
                <c:pt idx="480">
                  <c:v>398</c:v>
                </c:pt>
                <c:pt idx="481">
                  <c:v>395</c:v>
                </c:pt>
                <c:pt idx="482">
                  <c:v>393</c:v>
                </c:pt>
                <c:pt idx="483">
                  <c:v>389</c:v>
                </c:pt>
                <c:pt idx="484">
                  <c:v>388</c:v>
                </c:pt>
                <c:pt idx="485">
                  <c:v>384</c:v>
                </c:pt>
                <c:pt idx="486">
                  <c:v>382</c:v>
                </c:pt>
                <c:pt idx="487">
                  <c:v>378</c:v>
                </c:pt>
                <c:pt idx="488">
                  <c:v>373</c:v>
                </c:pt>
                <c:pt idx="489">
                  <c:v>370</c:v>
                </c:pt>
                <c:pt idx="490">
                  <c:v>369</c:v>
                </c:pt>
                <c:pt idx="491">
                  <c:v>368</c:v>
                </c:pt>
                <c:pt idx="492">
                  <c:v>369</c:v>
                </c:pt>
                <c:pt idx="493">
                  <c:v>367</c:v>
                </c:pt>
                <c:pt idx="494">
                  <c:v>366</c:v>
                </c:pt>
                <c:pt idx="495">
                  <c:v>366</c:v>
                </c:pt>
                <c:pt idx="496">
                  <c:v>367</c:v>
                </c:pt>
                <c:pt idx="497">
                  <c:v>366</c:v>
                </c:pt>
                <c:pt idx="498">
                  <c:v>367</c:v>
                </c:pt>
                <c:pt idx="499">
                  <c:v>367</c:v>
                </c:pt>
                <c:pt idx="500">
                  <c:v>364</c:v>
                </c:pt>
                <c:pt idx="501">
                  <c:v>363</c:v>
                </c:pt>
                <c:pt idx="502">
                  <c:v>361</c:v>
                </c:pt>
                <c:pt idx="503">
                  <c:v>359</c:v>
                </c:pt>
                <c:pt idx="504">
                  <c:v>357</c:v>
                </c:pt>
                <c:pt idx="505">
                  <c:v>356</c:v>
                </c:pt>
                <c:pt idx="506">
                  <c:v>353</c:v>
                </c:pt>
                <c:pt idx="507">
                  <c:v>349</c:v>
                </c:pt>
                <c:pt idx="508">
                  <c:v>346</c:v>
                </c:pt>
                <c:pt idx="509">
                  <c:v>344</c:v>
                </c:pt>
                <c:pt idx="510">
                  <c:v>341</c:v>
                </c:pt>
                <c:pt idx="511">
                  <c:v>340</c:v>
                </c:pt>
                <c:pt idx="512">
                  <c:v>339</c:v>
                </c:pt>
                <c:pt idx="513">
                  <c:v>338</c:v>
                </c:pt>
                <c:pt idx="514">
                  <c:v>336</c:v>
                </c:pt>
                <c:pt idx="515">
                  <c:v>334</c:v>
                </c:pt>
                <c:pt idx="516">
                  <c:v>333</c:v>
                </c:pt>
                <c:pt idx="517">
                  <c:v>329</c:v>
                </c:pt>
                <c:pt idx="518">
                  <c:v>327</c:v>
                </c:pt>
                <c:pt idx="519">
                  <c:v>326</c:v>
                </c:pt>
                <c:pt idx="520">
                  <c:v>325</c:v>
                </c:pt>
                <c:pt idx="521">
                  <c:v>323</c:v>
                </c:pt>
                <c:pt idx="522">
                  <c:v>319</c:v>
                </c:pt>
                <c:pt idx="523">
                  <c:v>314</c:v>
                </c:pt>
                <c:pt idx="524">
                  <c:v>310</c:v>
                </c:pt>
                <c:pt idx="525">
                  <c:v>307</c:v>
                </c:pt>
                <c:pt idx="526">
                  <c:v>304</c:v>
                </c:pt>
                <c:pt idx="527">
                  <c:v>302</c:v>
                </c:pt>
                <c:pt idx="528">
                  <c:v>301</c:v>
                </c:pt>
                <c:pt idx="529">
                  <c:v>299</c:v>
                </c:pt>
                <c:pt idx="530">
                  <c:v>296</c:v>
                </c:pt>
                <c:pt idx="531">
                  <c:v>294</c:v>
                </c:pt>
                <c:pt idx="532">
                  <c:v>292</c:v>
                </c:pt>
                <c:pt idx="533">
                  <c:v>291</c:v>
                </c:pt>
                <c:pt idx="534">
                  <c:v>292</c:v>
                </c:pt>
                <c:pt idx="535">
                  <c:v>292</c:v>
                </c:pt>
                <c:pt idx="536">
                  <c:v>292</c:v>
                </c:pt>
                <c:pt idx="537">
                  <c:v>293</c:v>
                </c:pt>
                <c:pt idx="538">
                  <c:v>293</c:v>
                </c:pt>
                <c:pt idx="539">
                  <c:v>292</c:v>
                </c:pt>
                <c:pt idx="540">
                  <c:v>291</c:v>
                </c:pt>
                <c:pt idx="541">
                  <c:v>291</c:v>
                </c:pt>
                <c:pt idx="542">
                  <c:v>291</c:v>
                </c:pt>
                <c:pt idx="543">
                  <c:v>292</c:v>
                </c:pt>
                <c:pt idx="544">
                  <c:v>291</c:v>
                </c:pt>
                <c:pt idx="545">
                  <c:v>289</c:v>
                </c:pt>
                <c:pt idx="546">
                  <c:v>289</c:v>
                </c:pt>
                <c:pt idx="547">
                  <c:v>286</c:v>
                </c:pt>
                <c:pt idx="548">
                  <c:v>283</c:v>
                </c:pt>
                <c:pt idx="549">
                  <c:v>282</c:v>
                </c:pt>
                <c:pt idx="550">
                  <c:v>281</c:v>
                </c:pt>
                <c:pt idx="551">
                  <c:v>280</c:v>
                </c:pt>
                <c:pt idx="552">
                  <c:v>279</c:v>
                </c:pt>
                <c:pt idx="553">
                  <c:v>277</c:v>
                </c:pt>
                <c:pt idx="554">
                  <c:v>275</c:v>
                </c:pt>
                <c:pt idx="555">
                  <c:v>274</c:v>
                </c:pt>
                <c:pt idx="556">
                  <c:v>273</c:v>
                </c:pt>
                <c:pt idx="557">
                  <c:v>270</c:v>
                </c:pt>
                <c:pt idx="558">
                  <c:v>271</c:v>
                </c:pt>
                <c:pt idx="559">
                  <c:v>271</c:v>
                </c:pt>
                <c:pt idx="560">
                  <c:v>271</c:v>
                </c:pt>
                <c:pt idx="561">
                  <c:v>269</c:v>
                </c:pt>
                <c:pt idx="562">
                  <c:v>268</c:v>
                </c:pt>
                <c:pt idx="563">
                  <c:v>267</c:v>
                </c:pt>
                <c:pt idx="564">
                  <c:v>265</c:v>
                </c:pt>
                <c:pt idx="565">
                  <c:v>265</c:v>
                </c:pt>
                <c:pt idx="566">
                  <c:v>263</c:v>
                </c:pt>
                <c:pt idx="567">
                  <c:v>263</c:v>
                </c:pt>
                <c:pt idx="568">
                  <c:v>264</c:v>
                </c:pt>
                <c:pt idx="569">
                  <c:v>262</c:v>
                </c:pt>
                <c:pt idx="570">
                  <c:v>259</c:v>
                </c:pt>
                <c:pt idx="571">
                  <c:v>258</c:v>
                </c:pt>
                <c:pt idx="572">
                  <c:v>257</c:v>
                </c:pt>
                <c:pt idx="573">
                  <c:v>257</c:v>
                </c:pt>
                <c:pt idx="574">
                  <c:v>256</c:v>
                </c:pt>
                <c:pt idx="575">
                  <c:v>257</c:v>
                </c:pt>
                <c:pt idx="576">
                  <c:v>254</c:v>
                </c:pt>
                <c:pt idx="577">
                  <c:v>255</c:v>
                </c:pt>
                <c:pt idx="578">
                  <c:v>254</c:v>
                </c:pt>
                <c:pt idx="579">
                  <c:v>252</c:v>
                </c:pt>
                <c:pt idx="580">
                  <c:v>251</c:v>
                </c:pt>
                <c:pt idx="581">
                  <c:v>251</c:v>
                </c:pt>
                <c:pt idx="582">
                  <c:v>250</c:v>
                </c:pt>
                <c:pt idx="583">
                  <c:v>249</c:v>
                </c:pt>
                <c:pt idx="584">
                  <c:v>248</c:v>
                </c:pt>
                <c:pt idx="585">
                  <c:v>249</c:v>
                </c:pt>
                <c:pt idx="586">
                  <c:v>250</c:v>
                </c:pt>
                <c:pt idx="587">
                  <c:v>249</c:v>
                </c:pt>
                <c:pt idx="588">
                  <c:v>246</c:v>
                </c:pt>
                <c:pt idx="589">
                  <c:v>244</c:v>
                </c:pt>
              </c:numCache>
            </c:numRef>
          </c:yVal>
          <c:smooth val="1"/>
        </c:ser>
        <c:ser>
          <c:idx val="2"/>
          <c:order val="7"/>
          <c:tx>
            <c:v>i=2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mount_bigave2!$AJ$3:$AJ$602</c:f>
              <c:numCache>
                <c:formatCode>General</c:formatCode>
                <c:ptCount val="600"/>
                <c:pt idx="0">
                  <c:v>13084</c:v>
                </c:pt>
                <c:pt idx="1">
                  <c:v>12957</c:v>
                </c:pt>
                <c:pt idx="2">
                  <c:v>12822</c:v>
                </c:pt>
                <c:pt idx="3">
                  <c:v>12697</c:v>
                </c:pt>
                <c:pt idx="4">
                  <c:v>12507</c:v>
                </c:pt>
                <c:pt idx="5">
                  <c:v>12367</c:v>
                </c:pt>
                <c:pt idx="6">
                  <c:v>12278</c:v>
                </c:pt>
                <c:pt idx="7">
                  <c:v>12253</c:v>
                </c:pt>
                <c:pt idx="8">
                  <c:v>12176</c:v>
                </c:pt>
                <c:pt idx="9">
                  <c:v>12109</c:v>
                </c:pt>
                <c:pt idx="10">
                  <c:v>12057</c:v>
                </c:pt>
                <c:pt idx="11">
                  <c:v>11975</c:v>
                </c:pt>
                <c:pt idx="12">
                  <c:v>11861</c:v>
                </c:pt>
                <c:pt idx="13">
                  <c:v>11746</c:v>
                </c:pt>
                <c:pt idx="14">
                  <c:v>11691</c:v>
                </c:pt>
                <c:pt idx="15">
                  <c:v>11620</c:v>
                </c:pt>
                <c:pt idx="16">
                  <c:v>11530</c:v>
                </c:pt>
                <c:pt idx="17">
                  <c:v>11424</c:v>
                </c:pt>
                <c:pt idx="18">
                  <c:v>11294</c:v>
                </c:pt>
                <c:pt idx="19">
                  <c:v>11201</c:v>
                </c:pt>
                <c:pt idx="20">
                  <c:v>11099</c:v>
                </c:pt>
                <c:pt idx="21">
                  <c:v>11012</c:v>
                </c:pt>
                <c:pt idx="22">
                  <c:v>10967</c:v>
                </c:pt>
                <c:pt idx="23">
                  <c:v>10910</c:v>
                </c:pt>
                <c:pt idx="24">
                  <c:v>10837</c:v>
                </c:pt>
                <c:pt idx="25">
                  <c:v>10667</c:v>
                </c:pt>
                <c:pt idx="26">
                  <c:v>10500</c:v>
                </c:pt>
                <c:pt idx="27">
                  <c:v>10380</c:v>
                </c:pt>
                <c:pt idx="28">
                  <c:v>10292</c:v>
                </c:pt>
                <c:pt idx="29">
                  <c:v>10250</c:v>
                </c:pt>
                <c:pt idx="30">
                  <c:v>10211</c:v>
                </c:pt>
                <c:pt idx="31">
                  <c:v>10182</c:v>
                </c:pt>
                <c:pt idx="32">
                  <c:v>10156</c:v>
                </c:pt>
                <c:pt idx="33">
                  <c:v>10103</c:v>
                </c:pt>
                <c:pt idx="34">
                  <c:v>10035</c:v>
                </c:pt>
                <c:pt idx="35">
                  <c:v>9932</c:v>
                </c:pt>
                <c:pt idx="36">
                  <c:v>9885</c:v>
                </c:pt>
                <c:pt idx="37">
                  <c:v>9878</c:v>
                </c:pt>
                <c:pt idx="38">
                  <c:v>9864</c:v>
                </c:pt>
                <c:pt idx="39">
                  <c:v>9814</c:v>
                </c:pt>
                <c:pt idx="40">
                  <c:v>9706</c:v>
                </c:pt>
                <c:pt idx="41">
                  <c:v>9613</c:v>
                </c:pt>
                <c:pt idx="42">
                  <c:v>9572</c:v>
                </c:pt>
                <c:pt idx="43">
                  <c:v>9472</c:v>
                </c:pt>
                <c:pt idx="44">
                  <c:v>9322</c:v>
                </c:pt>
                <c:pt idx="45">
                  <c:v>9192</c:v>
                </c:pt>
                <c:pt idx="46">
                  <c:v>9119</c:v>
                </c:pt>
                <c:pt idx="47">
                  <c:v>9052</c:v>
                </c:pt>
                <c:pt idx="48">
                  <c:v>8976</c:v>
                </c:pt>
                <c:pt idx="49">
                  <c:v>8883</c:v>
                </c:pt>
                <c:pt idx="50">
                  <c:v>8799</c:v>
                </c:pt>
                <c:pt idx="51">
                  <c:v>8724</c:v>
                </c:pt>
                <c:pt idx="52">
                  <c:v>8663</c:v>
                </c:pt>
                <c:pt idx="53">
                  <c:v>8565</c:v>
                </c:pt>
                <c:pt idx="54">
                  <c:v>8487</c:v>
                </c:pt>
                <c:pt idx="55">
                  <c:v>8448</c:v>
                </c:pt>
                <c:pt idx="56">
                  <c:v>8433</c:v>
                </c:pt>
                <c:pt idx="57">
                  <c:v>8368</c:v>
                </c:pt>
                <c:pt idx="58">
                  <c:v>8255</c:v>
                </c:pt>
                <c:pt idx="59">
                  <c:v>8136</c:v>
                </c:pt>
                <c:pt idx="60">
                  <c:v>8062</c:v>
                </c:pt>
                <c:pt idx="61">
                  <c:v>8004</c:v>
                </c:pt>
                <c:pt idx="62">
                  <c:v>7950</c:v>
                </c:pt>
                <c:pt idx="63">
                  <c:v>7897</c:v>
                </c:pt>
                <c:pt idx="64">
                  <c:v>7847</c:v>
                </c:pt>
                <c:pt idx="65">
                  <c:v>7801</c:v>
                </c:pt>
                <c:pt idx="66">
                  <c:v>7743</c:v>
                </c:pt>
                <c:pt idx="67">
                  <c:v>7632</c:v>
                </c:pt>
                <c:pt idx="68">
                  <c:v>7577</c:v>
                </c:pt>
                <c:pt idx="69">
                  <c:v>7570</c:v>
                </c:pt>
                <c:pt idx="70">
                  <c:v>7565</c:v>
                </c:pt>
                <c:pt idx="71">
                  <c:v>7517</c:v>
                </c:pt>
                <c:pt idx="72">
                  <c:v>7461</c:v>
                </c:pt>
                <c:pt idx="73">
                  <c:v>7407</c:v>
                </c:pt>
                <c:pt idx="74">
                  <c:v>7342</c:v>
                </c:pt>
                <c:pt idx="75">
                  <c:v>7281</c:v>
                </c:pt>
                <c:pt idx="76">
                  <c:v>7224</c:v>
                </c:pt>
                <c:pt idx="77">
                  <c:v>7171</c:v>
                </c:pt>
                <c:pt idx="78">
                  <c:v>7155</c:v>
                </c:pt>
                <c:pt idx="79">
                  <c:v>7106</c:v>
                </c:pt>
                <c:pt idx="80">
                  <c:v>7022</c:v>
                </c:pt>
                <c:pt idx="81">
                  <c:v>6924</c:v>
                </c:pt>
                <c:pt idx="82">
                  <c:v>6856</c:v>
                </c:pt>
                <c:pt idx="83">
                  <c:v>6798</c:v>
                </c:pt>
                <c:pt idx="84">
                  <c:v>6739</c:v>
                </c:pt>
                <c:pt idx="85">
                  <c:v>6679</c:v>
                </c:pt>
                <c:pt idx="86">
                  <c:v>6634</c:v>
                </c:pt>
                <c:pt idx="87">
                  <c:v>6593</c:v>
                </c:pt>
                <c:pt idx="88">
                  <c:v>6551</c:v>
                </c:pt>
                <c:pt idx="89">
                  <c:v>6472</c:v>
                </c:pt>
                <c:pt idx="90">
                  <c:v>6415</c:v>
                </c:pt>
                <c:pt idx="91">
                  <c:v>6379</c:v>
                </c:pt>
                <c:pt idx="92">
                  <c:v>6348</c:v>
                </c:pt>
                <c:pt idx="93">
                  <c:v>6293</c:v>
                </c:pt>
                <c:pt idx="94">
                  <c:v>6239</c:v>
                </c:pt>
                <c:pt idx="95">
                  <c:v>6171</c:v>
                </c:pt>
                <c:pt idx="96">
                  <c:v>6101</c:v>
                </c:pt>
                <c:pt idx="97">
                  <c:v>5987</c:v>
                </c:pt>
                <c:pt idx="98">
                  <c:v>5872</c:v>
                </c:pt>
                <c:pt idx="99">
                  <c:v>5770</c:v>
                </c:pt>
                <c:pt idx="100">
                  <c:v>5695</c:v>
                </c:pt>
                <c:pt idx="101">
                  <c:v>5626</c:v>
                </c:pt>
                <c:pt idx="102">
                  <c:v>5558</c:v>
                </c:pt>
                <c:pt idx="103">
                  <c:v>5510</c:v>
                </c:pt>
                <c:pt idx="104">
                  <c:v>5465</c:v>
                </c:pt>
                <c:pt idx="105">
                  <c:v>5398</c:v>
                </c:pt>
                <c:pt idx="106">
                  <c:v>5327</c:v>
                </c:pt>
                <c:pt idx="107">
                  <c:v>5263</c:v>
                </c:pt>
                <c:pt idx="108">
                  <c:v>5237</c:v>
                </c:pt>
                <c:pt idx="109">
                  <c:v>5220</c:v>
                </c:pt>
                <c:pt idx="110">
                  <c:v>5203</c:v>
                </c:pt>
                <c:pt idx="111">
                  <c:v>5189</c:v>
                </c:pt>
                <c:pt idx="112">
                  <c:v>5180</c:v>
                </c:pt>
                <c:pt idx="113">
                  <c:v>5171</c:v>
                </c:pt>
                <c:pt idx="114">
                  <c:v>5150</c:v>
                </c:pt>
                <c:pt idx="115">
                  <c:v>5124</c:v>
                </c:pt>
                <c:pt idx="116">
                  <c:v>5114</c:v>
                </c:pt>
                <c:pt idx="117">
                  <c:v>5123</c:v>
                </c:pt>
                <c:pt idx="118">
                  <c:v>5122</c:v>
                </c:pt>
                <c:pt idx="119">
                  <c:v>5096</c:v>
                </c:pt>
                <c:pt idx="120">
                  <c:v>5051</c:v>
                </c:pt>
                <c:pt idx="121">
                  <c:v>4980</c:v>
                </c:pt>
                <c:pt idx="122">
                  <c:v>4906</c:v>
                </c:pt>
                <c:pt idx="123">
                  <c:v>4824</c:v>
                </c:pt>
                <c:pt idx="124">
                  <c:v>4754</c:v>
                </c:pt>
                <c:pt idx="125">
                  <c:v>4702</c:v>
                </c:pt>
                <c:pt idx="126">
                  <c:v>4666</c:v>
                </c:pt>
                <c:pt idx="127">
                  <c:v>4608</c:v>
                </c:pt>
                <c:pt idx="128">
                  <c:v>4539</c:v>
                </c:pt>
                <c:pt idx="129">
                  <c:v>4492</c:v>
                </c:pt>
                <c:pt idx="130">
                  <c:v>4447</c:v>
                </c:pt>
                <c:pt idx="131">
                  <c:v>4411</c:v>
                </c:pt>
                <c:pt idx="132">
                  <c:v>4390</c:v>
                </c:pt>
                <c:pt idx="133">
                  <c:v>4371</c:v>
                </c:pt>
                <c:pt idx="134">
                  <c:v>4353</c:v>
                </c:pt>
                <c:pt idx="135">
                  <c:v>4346</c:v>
                </c:pt>
                <c:pt idx="136">
                  <c:v>4310</c:v>
                </c:pt>
                <c:pt idx="137">
                  <c:v>4265</c:v>
                </c:pt>
                <c:pt idx="138">
                  <c:v>4227</c:v>
                </c:pt>
                <c:pt idx="139">
                  <c:v>4179</c:v>
                </c:pt>
                <c:pt idx="140">
                  <c:v>4120</c:v>
                </c:pt>
                <c:pt idx="141">
                  <c:v>4076</c:v>
                </c:pt>
                <c:pt idx="142">
                  <c:v>4040</c:v>
                </c:pt>
                <c:pt idx="143">
                  <c:v>4004</c:v>
                </c:pt>
                <c:pt idx="144">
                  <c:v>3963</c:v>
                </c:pt>
                <c:pt idx="145">
                  <c:v>3918</c:v>
                </c:pt>
                <c:pt idx="146">
                  <c:v>3848</c:v>
                </c:pt>
                <c:pt idx="147">
                  <c:v>3798</c:v>
                </c:pt>
                <c:pt idx="148">
                  <c:v>3753</c:v>
                </c:pt>
                <c:pt idx="149">
                  <c:v>3716</c:v>
                </c:pt>
                <c:pt idx="150">
                  <c:v>3684</c:v>
                </c:pt>
                <c:pt idx="151">
                  <c:v>3651</c:v>
                </c:pt>
                <c:pt idx="152">
                  <c:v>3610</c:v>
                </c:pt>
                <c:pt idx="153">
                  <c:v>3567</c:v>
                </c:pt>
                <c:pt idx="154">
                  <c:v>3529</c:v>
                </c:pt>
                <c:pt idx="155">
                  <c:v>3496</c:v>
                </c:pt>
                <c:pt idx="156">
                  <c:v>3465</c:v>
                </c:pt>
                <c:pt idx="157">
                  <c:v>3441</c:v>
                </c:pt>
                <c:pt idx="158">
                  <c:v>3415</c:v>
                </c:pt>
                <c:pt idx="159">
                  <c:v>3388</c:v>
                </c:pt>
                <c:pt idx="160">
                  <c:v>3365</c:v>
                </c:pt>
                <c:pt idx="161">
                  <c:v>3352</c:v>
                </c:pt>
                <c:pt idx="162">
                  <c:v>3335</c:v>
                </c:pt>
                <c:pt idx="163">
                  <c:v>3318</c:v>
                </c:pt>
                <c:pt idx="164">
                  <c:v>3303</c:v>
                </c:pt>
                <c:pt idx="165">
                  <c:v>3289</c:v>
                </c:pt>
                <c:pt idx="166">
                  <c:v>3276</c:v>
                </c:pt>
                <c:pt idx="167">
                  <c:v>3260</c:v>
                </c:pt>
                <c:pt idx="168">
                  <c:v>3240</c:v>
                </c:pt>
                <c:pt idx="169">
                  <c:v>3214</c:v>
                </c:pt>
                <c:pt idx="170">
                  <c:v>3187</c:v>
                </c:pt>
                <c:pt idx="171">
                  <c:v>3164</c:v>
                </c:pt>
                <c:pt idx="172">
                  <c:v>3141</c:v>
                </c:pt>
                <c:pt idx="173">
                  <c:v>3116</c:v>
                </c:pt>
                <c:pt idx="174">
                  <c:v>3084</c:v>
                </c:pt>
                <c:pt idx="175">
                  <c:v>3051</c:v>
                </c:pt>
                <c:pt idx="176">
                  <c:v>3016</c:v>
                </c:pt>
                <c:pt idx="177">
                  <c:v>2986</c:v>
                </c:pt>
                <c:pt idx="178">
                  <c:v>2947</c:v>
                </c:pt>
                <c:pt idx="179">
                  <c:v>2904</c:v>
                </c:pt>
                <c:pt idx="180">
                  <c:v>2862</c:v>
                </c:pt>
                <c:pt idx="181">
                  <c:v>2824</c:v>
                </c:pt>
                <c:pt idx="182">
                  <c:v>2777</c:v>
                </c:pt>
                <c:pt idx="183">
                  <c:v>2731</c:v>
                </c:pt>
                <c:pt idx="184">
                  <c:v>2697</c:v>
                </c:pt>
                <c:pt idx="185">
                  <c:v>2678</c:v>
                </c:pt>
                <c:pt idx="186">
                  <c:v>2660</c:v>
                </c:pt>
                <c:pt idx="187">
                  <c:v>2637</c:v>
                </c:pt>
                <c:pt idx="188">
                  <c:v>2603</c:v>
                </c:pt>
                <c:pt idx="189">
                  <c:v>2572</c:v>
                </c:pt>
                <c:pt idx="190">
                  <c:v>2550</c:v>
                </c:pt>
                <c:pt idx="191">
                  <c:v>2532</c:v>
                </c:pt>
                <c:pt idx="192">
                  <c:v>2513</c:v>
                </c:pt>
                <c:pt idx="193">
                  <c:v>2499</c:v>
                </c:pt>
                <c:pt idx="194">
                  <c:v>2485</c:v>
                </c:pt>
                <c:pt idx="195">
                  <c:v>2462</c:v>
                </c:pt>
                <c:pt idx="196">
                  <c:v>2428</c:v>
                </c:pt>
                <c:pt idx="197">
                  <c:v>2393</c:v>
                </c:pt>
                <c:pt idx="198">
                  <c:v>2363</c:v>
                </c:pt>
                <c:pt idx="199">
                  <c:v>2343</c:v>
                </c:pt>
                <c:pt idx="200">
                  <c:v>2331</c:v>
                </c:pt>
                <c:pt idx="201">
                  <c:v>2318</c:v>
                </c:pt>
                <c:pt idx="202">
                  <c:v>2304</c:v>
                </c:pt>
                <c:pt idx="203">
                  <c:v>2284</c:v>
                </c:pt>
                <c:pt idx="204">
                  <c:v>2264</c:v>
                </c:pt>
                <c:pt idx="205">
                  <c:v>2238</c:v>
                </c:pt>
                <c:pt idx="206">
                  <c:v>2211</c:v>
                </c:pt>
                <c:pt idx="207">
                  <c:v>2185</c:v>
                </c:pt>
                <c:pt idx="208">
                  <c:v>2158</c:v>
                </c:pt>
                <c:pt idx="209">
                  <c:v>2131</c:v>
                </c:pt>
                <c:pt idx="210">
                  <c:v>2100</c:v>
                </c:pt>
                <c:pt idx="211">
                  <c:v>2066</c:v>
                </c:pt>
                <c:pt idx="212">
                  <c:v>2030</c:v>
                </c:pt>
                <c:pt idx="213">
                  <c:v>1999</c:v>
                </c:pt>
                <c:pt idx="214">
                  <c:v>1970</c:v>
                </c:pt>
                <c:pt idx="215">
                  <c:v>1943</c:v>
                </c:pt>
                <c:pt idx="216">
                  <c:v>1919</c:v>
                </c:pt>
                <c:pt idx="217">
                  <c:v>1901</c:v>
                </c:pt>
                <c:pt idx="218">
                  <c:v>1890</c:v>
                </c:pt>
                <c:pt idx="219">
                  <c:v>1886</c:v>
                </c:pt>
                <c:pt idx="220">
                  <c:v>1880</c:v>
                </c:pt>
                <c:pt idx="221">
                  <c:v>1870</c:v>
                </c:pt>
                <c:pt idx="222">
                  <c:v>1866</c:v>
                </c:pt>
                <c:pt idx="223">
                  <c:v>1875</c:v>
                </c:pt>
                <c:pt idx="224">
                  <c:v>1886</c:v>
                </c:pt>
                <c:pt idx="225">
                  <c:v>1903</c:v>
                </c:pt>
                <c:pt idx="226">
                  <c:v>1916</c:v>
                </c:pt>
                <c:pt idx="227">
                  <c:v>1928</c:v>
                </c:pt>
                <c:pt idx="228">
                  <c:v>1937</c:v>
                </c:pt>
                <c:pt idx="229">
                  <c:v>1943</c:v>
                </c:pt>
                <c:pt idx="230">
                  <c:v>1950</c:v>
                </c:pt>
                <c:pt idx="231">
                  <c:v>1954</c:v>
                </c:pt>
                <c:pt idx="232">
                  <c:v>1957</c:v>
                </c:pt>
                <c:pt idx="233">
                  <c:v>1957</c:v>
                </c:pt>
                <c:pt idx="234">
                  <c:v>1947</c:v>
                </c:pt>
                <c:pt idx="235">
                  <c:v>1934</c:v>
                </c:pt>
                <c:pt idx="236">
                  <c:v>1924</c:v>
                </c:pt>
                <c:pt idx="237">
                  <c:v>1917</c:v>
                </c:pt>
                <c:pt idx="238">
                  <c:v>1902</c:v>
                </c:pt>
                <c:pt idx="239">
                  <c:v>1889</c:v>
                </c:pt>
                <c:pt idx="240">
                  <c:v>1874</c:v>
                </c:pt>
                <c:pt idx="241">
                  <c:v>1857</c:v>
                </c:pt>
                <c:pt idx="242">
                  <c:v>1840</c:v>
                </c:pt>
                <c:pt idx="243">
                  <c:v>1829</c:v>
                </c:pt>
                <c:pt idx="244">
                  <c:v>1819</c:v>
                </c:pt>
                <c:pt idx="245">
                  <c:v>1810</c:v>
                </c:pt>
                <c:pt idx="246">
                  <c:v>1798</c:v>
                </c:pt>
                <c:pt idx="247">
                  <c:v>1784</c:v>
                </c:pt>
                <c:pt idx="248">
                  <c:v>1775</c:v>
                </c:pt>
                <c:pt idx="249">
                  <c:v>1769</c:v>
                </c:pt>
                <c:pt idx="250">
                  <c:v>1758</c:v>
                </c:pt>
                <c:pt idx="251">
                  <c:v>1744</c:v>
                </c:pt>
                <c:pt idx="252">
                  <c:v>1735</c:v>
                </c:pt>
                <c:pt idx="253">
                  <c:v>1732</c:v>
                </c:pt>
                <c:pt idx="254">
                  <c:v>1726</c:v>
                </c:pt>
                <c:pt idx="255">
                  <c:v>1718</c:v>
                </c:pt>
                <c:pt idx="256">
                  <c:v>1710</c:v>
                </c:pt>
                <c:pt idx="257">
                  <c:v>1701</c:v>
                </c:pt>
                <c:pt idx="258">
                  <c:v>1693</c:v>
                </c:pt>
                <c:pt idx="259">
                  <c:v>1685</c:v>
                </c:pt>
                <c:pt idx="260">
                  <c:v>1678</c:v>
                </c:pt>
                <c:pt idx="261">
                  <c:v>1675</c:v>
                </c:pt>
                <c:pt idx="262">
                  <c:v>1673</c:v>
                </c:pt>
                <c:pt idx="263">
                  <c:v>1666</c:v>
                </c:pt>
                <c:pt idx="264">
                  <c:v>1654</c:v>
                </c:pt>
                <c:pt idx="265">
                  <c:v>1642</c:v>
                </c:pt>
                <c:pt idx="266">
                  <c:v>1633</c:v>
                </c:pt>
                <c:pt idx="267">
                  <c:v>1620</c:v>
                </c:pt>
                <c:pt idx="268">
                  <c:v>1610</c:v>
                </c:pt>
                <c:pt idx="269">
                  <c:v>1600</c:v>
                </c:pt>
                <c:pt idx="270">
                  <c:v>1585</c:v>
                </c:pt>
                <c:pt idx="271">
                  <c:v>1571</c:v>
                </c:pt>
                <c:pt idx="272">
                  <c:v>1561</c:v>
                </c:pt>
                <c:pt idx="273">
                  <c:v>1551</c:v>
                </c:pt>
                <c:pt idx="274">
                  <c:v>1544</c:v>
                </c:pt>
                <c:pt idx="275">
                  <c:v>1541</c:v>
                </c:pt>
                <c:pt idx="276">
                  <c:v>1541</c:v>
                </c:pt>
                <c:pt idx="277">
                  <c:v>1535</c:v>
                </c:pt>
                <c:pt idx="278">
                  <c:v>1526</c:v>
                </c:pt>
                <c:pt idx="279">
                  <c:v>1518</c:v>
                </c:pt>
                <c:pt idx="280">
                  <c:v>1511</c:v>
                </c:pt>
                <c:pt idx="281">
                  <c:v>1504</c:v>
                </c:pt>
                <c:pt idx="282">
                  <c:v>1495</c:v>
                </c:pt>
                <c:pt idx="283">
                  <c:v>1482</c:v>
                </c:pt>
                <c:pt idx="284">
                  <c:v>1472</c:v>
                </c:pt>
                <c:pt idx="285">
                  <c:v>1466</c:v>
                </c:pt>
                <c:pt idx="286">
                  <c:v>1458</c:v>
                </c:pt>
                <c:pt idx="287">
                  <c:v>1446</c:v>
                </c:pt>
                <c:pt idx="288">
                  <c:v>1438</c:v>
                </c:pt>
                <c:pt idx="289">
                  <c:v>1435</c:v>
                </c:pt>
                <c:pt idx="290">
                  <c:v>1429</c:v>
                </c:pt>
                <c:pt idx="291">
                  <c:v>1426</c:v>
                </c:pt>
                <c:pt idx="292">
                  <c:v>1428</c:v>
                </c:pt>
                <c:pt idx="293">
                  <c:v>1431</c:v>
                </c:pt>
                <c:pt idx="294">
                  <c:v>1432</c:v>
                </c:pt>
                <c:pt idx="295">
                  <c:v>1428</c:v>
                </c:pt>
                <c:pt idx="296">
                  <c:v>1421</c:v>
                </c:pt>
                <c:pt idx="297">
                  <c:v>1413</c:v>
                </c:pt>
                <c:pt idx="298">
                  <c:v>1406</c:v>
                </c:pt>
                <c:pt idx="299">
                  <c:v>1395</c:v>
                </c:pt>
                <c:pt idx="300">
                  <c:v>1383</c:v>
                </c:pt>
                <c:pt idx="301">
                  <c:v>1370</c:v>
                </c:pt>
                <c:pt idx="302">
                  <c:v>1354</c:v>
                </c:pt>
                <c:pt idx="303">
                  <c:v>1335</c:v>
                </c:pt>
                <c:pt idx="304">
                  <c:v>1321</c:v>
                </c:pt>
                <c:pt idx="305">
                  <c:v>1310</c:v>
                </c:pt>
                <c:pt idx="306">
                  <c:v>1302</c:v>
                </c:pt>
                <c:pt idx="307">
                  <c:v>1294</c:v>
                </c:pt>
                <c:pt idx="308">
                  <c:v>1290</c:v>
                </c:pt>
                <c:pt idx="309">
                  <c:v>1283</c:v>
                </c:pt>
                <c:pt idx="310">
                  <c:v>1280</c:v>
                </c:pt>
                <c:pt idx="311">
                  <c:v>1276</c:v>
                </c:pt>
                <c:pt idx="312">
                  <c:v>1277</c:v>
                </c:pt>
                <c:pt idx="313">
                  <c:v>1277</c:v>
                </c:pt>
                <c:pt idx="314">
                  <c:v>1274</c:v>
                </c:pt>
                <c:pt idx="315">
                  <c:v>1270</c:v>
                </c:pt>
                <c:pt idx="316">
                  <c:v>1262</c:v>
                </c:pt>
                <c:pt idx="317">
                  <c:v>1253</c:v>
                </c:pt>
                <c:pt idx="318">
                  <c:v>1242</c:v>
                </c:pt>
                <c:pt idx="319">
                  <c:v>1228</c:v>
                </c:pt>
                <c:pt idx="320">
                  <c:v>1216</c:v>
                </c:pt>
                <c:pt idx="321">
                  <c:v>1203</c:v>
                </c:pt>
                <c:pt idx="322">
                  <c:v>1192</c:v>
                </c:pt>
                <c:pt idx="323">
                  <c:v>1180</c:v>
                </c:pt>
                <c:pt idx="324">
                  <c:v>1168</c:v>
                </c:pt>
                <c:pt idx="325">
                  <c:v>1155</c:v>
                </c:pt>
                <c:pt idx="326">
                  <c:v>1140</c:v>
                </c:pt>
                <c:pt idx="327">
                  <c:v>1131</c:v>
                </c:pt>
                <c:pt idx="328">
                  <c:v>1125</c:v>
                </c:pt>
                <c:pt idx="329">
                  <c:v>1121</c:v>
                </c:pt>
                <c:pt idx="330">
                  <c:v>1116</c:v>
                </c:pt>
                <c:pt idx="331">
                  <c:v>1110</c:v>
                </c:pt>
                <c:pt idx="332">
                  <c:v>1104</c:v>
                </c:pt>
                <c:pt idx="333">
                  <c:v>1101</c:v>
                </c:pt>
                <c:pt idx="334">
                  <c:v>1097</c:v>
                </c:pt>
                <c:pt idx="335">
                  <c:v>1091</c:v>
                </c:pt>
                <c:pt idx="336">
                  <c:v>1086</c:v>
                </c:pt>
                <c:pt idx="337">
                  <c:v>1083</c:v>
                </c:pt>
                <c:pt idx="338">
                  <c:v>1074</c:v>
                </c:pt>
                <c:pt idx="339">
                  <c:v>1067</c:v>
                </c:pt>
                <c:pt idx="340">
                  <c:v>1057</c:v>
                </c:pt>
                <c:pt idx="341">
                  <c:v>1050</c:v>
                </c:pt>
                <c:pt idx="342">
                  <c:v>1043</c:v>
                </c:pt>
                <c:pt idx="343">
                  <c:v>1034</c:v>
                </c:pt>
                <c:pt idx="344">
                  <c:v>1022</c:v>
                </c:pt>
                <c:pt idx="345">
                  <c:v>1009</c:v>
                </c:pt>
                <c:pt idx="346">
                  <c:v>999</c:v>
                </c:pt>
                <c:pt idx="347">
                  <c:v>990</c:v>
                </c:pt>
                <c:pt idx="348">
                  <c:v>984</c:v>
                </c:pt>
                <c:pt idx="349">
                  <c:v>981</c:v>
                </c:pt>
                <c:pt idx="350">
                  <c:v>978</c:v>
                </c:pt>
                <c:pt idx="351">
                  <c:v>973</c:v>
                </c:pt>
                <c:pt idx="352">
                  <c:v>970</c:v>
                </c:pt>
                <c:pt idx="353">
                  <c:v>967</c:v>
                </c:pt>
                <c:pt idx="354">
                  <c:v>967</c:v>
                </c:pt>
                <c:pt idx="355">
                  <c:v>965</c:v>
                </c:pt>
                <c:pt idx="356">
                  <c:v>969</c:v>
                </c:pt>
                <c:pt idx="357">
                  <c:v>964</c:v>
                </c:pt>
                <c:pt idx="358">
                  <c:v>959</c:v>
                </c:pt>
                <c:pt idx="359">
                  <c:v>952</c:v>
                </c:pt>
                <c:pt idx="360">
                  <c:v>945</c:v>
                </c:pt>
                <c:pt idx="361">
                  <c:v>937</c:v>
                </c:pt>
                <c:pt idx="362">
                  <c:v>932</c:v>
                </c:pt>
                <c:pt idx="363">
                  <c:v>926</c:v>
                </c:pt>
                <c:pt idx="364">
                  <c:v>918</c:v>
                </c:pt>
                <c:pt idx="365">
                  <c:v>906</c:v>
                </c:pt>
                <c:pt idx="366">
                  <c:v>897</c:v>
                </c:pt>
                <c:pt idx="367">
                  <c:v>884</c:v>
                </c:pt>
                <c:pt idx="368">
                  <c:v>877</c:v>
                </c:pt>
                <c:pt idx="369">
                  <c:v>871</c:v>
                </c:pt>
                <c:pt idx="370">
                  <c:v>865</c:v>
                </c:pt>
                <c:pt idx="371">
                  <c:v>858</c:v>
                </c:pt>
                <c:pt idx="372">
                  <c:v>849</c:v>
                </c:pt>
                <c:pt idx="373">
                  <c:v>839</c:v>
                </c:pt>
                <c:pt idx="374">
                  <c:v>829</c:v>
                </c:pt>
                <c:pt idx="375">
                  <c:v>820</c:v>
                </c:pt>
                <c:pt idx="376">
                  <c:v>814</c:v>
                </c:pt>
                <c:pt idx="377">
                  <c:v>813</c:v>
                </c:pt>
                <c:pt idx="378">
                  <c:v>812</c:v>
                </c:pt>
                <c:pt idx="379">
                  <c:v>812</c:v>
                </c:pt>
                <c:pt idx="380">
                  <c:v>808</c:v>
                </c:pt>
                <c:pt idx="381">
                  <c:v>806</c:v>
                </c:pt>
                <c:pt idx="382">
                  <c:v>801</c:v>
                </c:pt>
                <c:pt idx="383">
                  <c:v>796</c:v>
                </c:pt>
                <c:pt idx="384">
                  <c:v>787</c:v>
                </c:pt>
                <c:pt idx="385">
                  <c:v>782</c:v>
                </c:pt>
                <c:pt idx="386">
                  <c:v>778</c:v>
                </c:pt>
                <c:pt idx="387">
                  <c:v>772</c:v>
                </c:pt>
                <c:pt idx="388">
                  <c:v>765</c:v>
                </c:pt>
                <c:pt idx="389">
                  <c:v>759</c:v>
                </c:pt>
                <c:pt idx="390">
                  <c:v>749</c:v>
                </c:pt>
                <c:pt idx="391">
                  <c:v>741</c:v>
                </c:pt>
                <c:pt idx="392">
                  <c:v>733</c:v>
                </c:pt>
                <c:pt idx="393">
                  <c:v>728</c:v>
                </c:pt>
                <c:pt idx="394">
                  <c:v>725</c:v>
                </c:pt>
                <c:pt idx="395">
                  <c:v>725</c:v>
                </c:pt>
                <c:pt idx="396">
                  <c:v>724</c:v>
                </c:pt>
                <c:pt idx="397">
                  <c:v>721</c:v>
                </c:pt>
                <c:pt idx="398">
                  <c:v>721</c:v>
                </c:pt>
                <c:pt idx="399">
                  <c:v>716</c:v>
                </c:pt>
                <c:pt idx="400">
                  <c:v>713</c:v>
                </c:pt>
                <c:pt idx="401">
                  <c:v>707</c:v>
                </c:pt>
                <c:pt idx="402">
                  <c:v>702</c:v>
                </c:pt>
                <c:pt idx="403">
                  <c:v>699</c:v>
                </c:pt>
                <c:pt idx="404">
                  <c:v>695</c:v>
                </c:pt>
                <c:pt idx="405">
                  <c:v>692</c:v>
                </c:pt>
                <c:pt idx="406">
                  <c:v>686</c:v>
                </c:pt>
                <c:pt idx="407">
                  <c:v>683</c:v>
                </c:pt>
                <c:pt idx="408">
                  <c:v>681</c:v>
                </c:pt>
                <c:pt idx="409">
                  <c:v>677</c:v>
                </c:pt>
                <c:pt idx="410">
                  <c:v>673</c:v>
                </c:pt>
                <c:pt idx="411">
                  <c:v>672</c:v>
                </c:pt>
                <c:pt idx="412">
                  <c:v>672</c:v>
                </c:pt>
                <c:pt idx="413">
                  <c:v>671</c:v>
                </c:pt>
                <c:pt idx="414">
                  <c:v>667</c:v>
                </c:pt>
                <c:pt idx="415">
                  <c:v>662</c:v>
                </c:pt>
                <c:pt idx="416">
                  <c:v>657</c:v>
                </c:pt>
                <c:pt idx="417">
                  <c:v>654</c:v>
                </c:pt>
                <c:pt idx="418">
                  <c:v>646</c:v>
                </c:pt>
                <c:pt idx="419">
                  <c:v>639</c:v>
                </c:pt>
                <c:pt idx="420">
                  <c:v>633</c:v>
                </c:pt>
                <c:pt idx="421">
                  <c:v>626</c:v>
                </c:pt>
                <c:pt idx="422">
                  <c:v>617</c:v>
                </c:pt>
                <c:pt idx="423">
                  <c:v>609</c:v>
                </c:pt>
                <c:pt idx="424">
                  <c:v>601</c:v>
                </c:pt>
                <c:pt idx="425">
                  <c:v>595</c:v>
                </c:pt>
                <c:pt idx="426">
                  <c:v>588</c:v>
                </c:pt>
                <c:pt idx="427">
                  <c:v>584</c:v>
                </c:pt>
                <c:pt idx="428">
                  <c:v>581</c:v>
                </c:pt>
                <c:pt idx="429">
                  <c:v>580</c:v>
                </c:pt>
                <c:pt idx="430">
                  <c:v>579</c:v>
                </c:pt>
                <c:pt idx="431">
                  <c:v>576</c:v>
                </c:pt>
                <c:pt idx="432">
                  <c:v>573</c:v>
                </c:pt>
                <c:pt idx="433">
                  <c:v>570</c:v>
                </c:pt>
                <c:pt idx="434">
                  <c:v>569</c:v>
                </c:pt>
                <c:pt idx="435">
                  <c:v>566</c:v>
                </c:pt>
                <c:pt idx="436">
                  <c:v>566</c:v>
                </c:pt>
                <c:pt idx="437">
                  <c:v>568</c:v>
                </c:pt>
                <c:pt idx="438">
                  <c:v>565</c:v>
                </c:pt>
                <c:pt idx="439">
                  <c:v>559</c:v>
                </c:pt>
                <c:pt idx="440">
                  <c:v>552</c:v>
                </c:pt>
                <c:pt idx="441">
                  <c:v>546</c:v>
                </c:pt>
                <c:pt idx="442">
                  <c:v>540</c:v>
                </c:pt>
                <c:pt idx="443">
                  <c:v>537</c:v>
                </c:pt>
                <c:pt idx="444">
                  <c:v>534</c:v>
                </c:pt>
                <c:pt idx="445">
                  <c:v>530</c:v>
                </c:pt>
                <c:pt idx="446">
                  <c:v>529</c:v>
                </c:pt>
                <c:pt idx="447">
                  <c:v>522</c:v>
                </c:pt>
                <c:pt idx="448">
                  <c:v>515</c:v>
                </c:pt>
                <c:pt idx="449">
                  <c:v>508</c:v>
                </c:pt>
                <c:pt idx="450">
                  <c:v>505</c:v>
                </c:pt>
                <c:pt idx="451">
                  <c:v>503</c:v>
                </c:pt>
                <c:pt idx="452">
                  <c:v>500</c:v>
                </c:pt>
                <c:pt idx="453">
                  <c:v>498</c:v>
                </c:pt>
                <c:pt idx="454">
                  <c:v>495</c:v>
                </c:pt>
                <c:pt idx="455">
                  <c:v>492</c:v>
                </c:pt>
                <c:pt idx="456">
                  <c:v>489</c:v>
                </c:pt>
                <c:pt idx="457">
                  <c:v>484</c:v>
                </c:pt>
                <c:pt idx="458">
                  <c:v>483</c:v>
                </c:pt>
                <c:pt idx="459">
                  <c:v>480</c:v>
                </c:pt>
                <c:pt idx="460">
                  <c:v>477</c:v>
                </c:pt>
                <c:pt idx="461">
                  <c:v>473</c:v>
                </c:pt>
                <c:pt idx="462">
                  <c:v>472</c:v>
                </c:pt>
                <c:pt idx="463">
                  <c:v>469</c:v>
                </c:pt>
                <c:pt idx="464">
                  <c:v>466</c:v>
                </c:pt>
                <c:pt idx="465">
                  <c:v>462</c:v>
                </c:pt>
                <c:pt idx="466">
                  <c:v>457</c:v>
                </c:pt>
                <c:pt idx="467">
                  <c:v>451</c:v>
                </c:pt>
                <c:pt idx="468">
                  <c:v>446</c:v>
                </c:pt>
                <c:pt idx="469">
                  <c:v>440</c:v>
                </c:pt>
                <c:pt idx="470">
                  <c:v>436</c:v>
                </c:pt>
                <c:pt idx="471">
                  <c:v>433</c:v>
                </c:pt>
                <c:pt idx="472">
                  <c:v>428</c:v>
                </c:pt>
                <c:pt idx="473">
                  <c:v>422</c:v>
                </c:pt>
                <c:pt idx="474">
                  <c:v>417</c:v>
                </c:pt>
                <c:pt idx="475">
                  <c:v>412</c:v>
                </c:pt>
                <c:pt idx="476">
                  <c:v>411</c:v>
                </c:pt>
                <c:pt idx="477">
                  <c:v>409</c:v>
                </c:pt>
                <c:pt idx="478">
                  <c:v>408</c:v>
                </c:pt>
                <c:pt idx="479">
                  <c:v>406</c:v>
                </c:pt>
                <c:pt idx="480">
                  <c:v>405</c:v>
                </c:pt>
                <c:pt idx="481">
                  <c:v>403</c:v>
                </c:pt>
                <c:pt idx="482">
                  <c:v>403</c:v>
                </c:pt>
                <c:pt idx="483">
                  <c:v>403</c:v>
                </c:pt>
                <c:pt idx="484">
                  <c:v>401</c:v>
                </c:pt>
                <c:pt idx="485">
                  <c:v>398</c:v>
                </c:pt>
                <c:pt idx="486">
                  <c:v>398</c:v>
                </c:pt>
                <c:pt idx="487">
                  <c:v>394</c:v>
                </c:pt>
                <c:pt idx="488">
                  <c:v>390</c:v>
                </c:pt>
                <c:pt idx="489">
                  <c:v>389</c:v>
                </c:pt>
                <c:pt idx="490">
                  <c:v>387</c:v>
                </c:pt>
                <c:pt idx="491">
                  <c:v>385</c:v>
                </c:pt>
                <c:pt idx="492">
                  <c:v>384</c:v>
                </c:pt>
                <c:pt idx="493">
                  <c:v>383</c:v>
                </c:pt>
                <c:pt idx="494">
                  <c:v>381</c:v>
                </c:pt>
                <c:pt idx="495">
                  <c:v>378</c:v>
                </c:pt>
                <c:pt idx="496">
                  <c:v>377</c:v>
                </c:pt>
                <c:pt idx="497">
                  <c:v>375</c:v>
                </c:pt>
                <c:pt idx="498">
                  <c:v>374</c:v>
                </c:pt>
                <c:pt idx="499">
                  <c:v>373</c:v>
                </c:pt>
                <c:pt idx="500">
                  <c:v>371</c:v>
                </c:pt>
                <c:pt idx="501">
                  <c:v>369</c:v>
                </c:pt>
                <c:pt idx="502">
                  <c:v>366</c:v>
                </c:pt>
                <c:pt idx="503">
                  <c:v>363</c:v>
                </c:pt>
                <c:pt idx="504">
                  <c:v>358</c:v>
                </c:pt>
                <c:pt idx="505">
                  <c:v>355</c:v>
                </c:pt>
                <c:pt idx="506">
                  <c:v>353</c:v>
                </c:pt>
                <c:pt idx="507">
                  <c:v>351</c:v>
                </c:pt>
                <c:pt idx="508">
                  <c:v>349</c:v>
                </c:pt>
                <c:pt idx="509">
                  <c:v>348</c:v>
                </c:pt>
                <c:pt idx="510">
                  <c:v>347</c:v>
                </c:pt>
                <c:pt idx="511">
                  <c:v>346</c:v>
                </c:pt>
                <c:pt idx="512">
                  <c:v>345</c:v>
                </c:pt>
                <c:pt idx="513">
                  <c:v>348</c:v>
                </c:pt>
                <c:pt idx="514">
                  <c:v>350</c:v>
                </c:pt>
                <c:pt idx="515">
                  <c:v>350</c:v>
                </c:pt>
                <c:pt idx="516">
                  <c:v>350</c:v>
                </c:pt>
                <c:pt idx="517">
                  <c:v>349</c:v>
                </c:pt>
                <c:pt idx="518">
                  <c:v>347</c:v>
                </c:pt>
                <c:pt idx="519">
                  <c:v>344</c:v>
                </c:pt>
                <c:pt idx="520">
                  <c:v>340</c:v>
                </c:pt>
                <c:pt idx="521">
                  <c:v>335</c:v>
                </c:pt>
                <c:pt idx="522">
                  <c:v>331</c:v>
                </c:pt>
                <c:pt idx="523">
                  <c:v>328</c:v>
                </c:pt>
                <c:pt idx="524">
                  <c:v>321</c:v>
                </c:pt>
                <c:pt idx="525">
                  <c:v>317</c:v>
                </c:pt>
                <c:pt idx="526">
                  <c:v>314</c:v>
                </c:pt>
                <c:pt idx="527">
                  <c:v>312</c:v>
                </c:pt>
                <c:pt idx="528">
                  <c:v>310</c:v>
                </c:pt>
                <c:pt idx="529">
                  <c:v>309</c:v>
                </c:pt>
                <c:pt idx="530">
                  <c:v>308</c:v>
                </c:pt>
                <c:pt idx="531">
                  <c:v>307</c:v>
                </c:pt>
                <c:pt idx="532">
                  <c:v>307</c:v>
                </c:pt>
                <c:pt idx="533">
                  <c:v>306</c:v>
                </c:pt>
                <c:pt idx="534">
                  <c:v>306</c:v>
                </c:pt>
                <c:pt idx="535">
                  <c:v>305</c:v>
                </c:pt>
                <c:pt idx="536">
                  <c:v>304</c:v>
                </c:pt>
                <c:pt idx="537">
                  <c:v>303</c:v>
                </c:pt>
                <c:pt idx="538">
                  <c:v>301</c:v>
                </c:pt>
                <c:pt idx="539">
                  <c:v>300</c:v>
                </c:pt>
                <c:pt idx="540">
                  <c:v>298</c:v>
                </c:pt>
                <c:pt idx="541">
                  <c:v>296</c:v>
                </c:pt>
                <c:pt idx="542">
                  <c:v>295</c:v>
                </c:pt>
                <c:pt idx="543">
                  <c:v>293</c:v>
                </c:pt>
                <c:pt idx="544">
                  <c:v>292</c:v>
                </c:pt>
                <c:pt idx="545">
                  <c:v>290</c:v>
                </c:pt>
                <c:pt idx="546">
                  <c:v>290</c:v>
                </c:pt>
                <c:pt idx="547">
                  <c:v>289</c:v>
                </c:pt>
                <c:pt idx="548">
                  <c:v>286</c:v>
                </c:pt>
                <c:pt idx="549">
                  <c:v>285</c:v>
                </c:pt>
                <c:pt idx="550">
                  <c:v>284</c:v>
                </c:pt>
                <c:pt idx="551">
                  <c:v>283</c:v>
                </c:pt>
                <c:pt idx="552">
                  <c:v>283</c:v>
                </c:pt>
                <c:pt idx="553">
                  <c:v>282</c:v>
                </c:pt>
                <c:pt idx="554">
                  <c:v>280</c:v>
                </c:pt>
                <c:pt idx="555">
                  <c:v>280</c:v>
                </c:pt>
                <c:pt idx="556">
                  <c:v>279</c:v>
                </c:pt>
                <c:pt idx="557">
                  <c:v>279</c:v>
                </c:pt>
                <c:pt idx="558">
                  <c:v>278</c:v>
                </c:pt>
                <c:pt idx="559">
                  <c:v>279</c:v>
                </c:pt>
                <c:pt idx="560">
                  <c:v>278</c:v>
                </c:pt>
                <c:pt idx="561">
                  <c:v>277</c:v>
                </c:pt>
                <c:pt idx="562">
                  <c:v>276</c:v>
                </c:pt>
                <c:pt idx="563">
                  <c:v>275</c:v>
                </c:pt>
                <c:pt idx="564">
                  <c:v>275</c:v>
                </c:pt>
                <c:pt idx="565">
                  <c:v>276</c:v>
                </c:pt>
                <c:pt idx="566">
                  <c:v>273</c:v>
                </c:pt>
                <c:pt idx="567">
                  <c:v>272</c:v>
                </c:pt>
                <c:pt idx="568">
                  <c:v>270</c:v>
                </c:pt>
                <c:pt idx="569">
                  <c:v>270</c:v>
                </c:pt>
                <c:pt idx="570">
                  <c:v>269</c:v>
                </c:pt>
                <c:pt idx="571">
                  <c:v>269</c:v>
                </c:pt>
                <c:pt idx="572">
                  <c:v>268</c:v>
                </c:pt>
                <c:pt idx="573">
                  <c:v>268</c:v>
                </c:pt>
                <c:pt idx="574">
                  <c:v>267</c:v>
                </c:pt>
                <c:pt idx="575">
                  <c:v>265</c:v>
                </c:pt>
                <c:pt idx="576">
                  <c:v>262</c:v>
                </c:pt>
                <c:pt idx="577">
                  <c:v>261</c:v>
                </c:pt>
                <c:pt idx="578">
                  <c:v>259</c:v>
                </c:pt>
                <c:pt idx="579">
                  <c:v>257</c:v>
                </c:pt>
                <c:pt idx="580">
                  <c:v>258</c:v>
                </c:pt>
                <c:pt idx="581">
                  <c:v>256</c:v>
                </c:pt>
                <c:pt idx="582">
                  <c:v>255</c:v>
                </c:pt>
                <c:pt idx="583">
                  <c:v>253</c:v>
                </c:pt>
                <c:pt idx="584">
                  <c:v>253</c:v>
                </c:pt>
                <c:pt idx="585">
                  <c:v>253</c:v>
                </c:pt>
                <c:pt idx="586">
                  <c:v>254</c:v>
                </c:pt>
                <c:pt idx="587">
                  <c:v>255</c:v>
                </c:pt>
                <c:pt idx="588">
                  <c:v>254</c:v>
                </c:pt>
                <c:pt idx="589">
                  <c:v>253</c:v>
                </c:pt>
              </c:numCache>
            </c:numRef>
          </c:yVal>
          <c:smooth val="1"/>
        </c:ser>
        <c:ser>
          <c:idx val="1"/>
          <c:order val="8"/>
          <c:tx>
            <c:v>i=1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mount_bigave2!$AI$3:$AI$602</c:f>
              <c:numCache>
                <c:formatCode>General</c:formatCode>
                <c:ptCount val="600"/>
                <c:pt idx="0">
                  <c:v>13608</c:v>
                </c:pt>
                <c:pt idx="1">
                  <c:v>13550</c:v>
                </c:pt>
                <c:pt idx="2">
                  <c:v>13453</c:v>
                </c:pt>
                <c:pt idx="3">
                  <c:v>13381</c:v>
                </c:pt>
                <c:pt idx="4">
                  <c:v>13185</c:v>
                </c:pt>
                <c:pt idx="5">
                  <c:v>13054</c:v>
                </c:pt>
                <c:pt idx="6">
                  <c:v>13022</c:v>
                </c:pt>
                <c:pt idx="7">
                  <c:v>12988</c:v>
                </c:pt>
                <c:pt idx="8">
                  <c:v>12907</c:v>
                </c:pt>
                <c:pt idx="9">
                  <c:v>12796</c:v>
                </c:pt>
                <c:pt idx="10">
                  <c:v>12682</c:v>
                </c:pt>
                <c:pt idx="11">
                  <c:v>12529</c:v>
                </c:pt>
                <c:pt idx="12">
                  <c:v>12368</c:v>
                </c:pt>
                <c:pt idx="13">
                  <c:v>12265</c:v>
                </c:pt>
                <c:pt idx="14">
                  <c:v>12242</c:v>
                </c:pt>
                <c:pt idx="15">
                  <c:v>12218</c:v>
                </c:pt>
                <c:pt idx="16">
                  <c:v>12114</c:v>
                </c:pt>
                <c:pt idx="17">
                  <c:v>11951</c:v>
                </c:pt>
                <c:pt idx="18">
                  <c:v>11808</c:v>
                </c:pt>
                <c:pt idx="19">
                  <c:v>11703</c:v>
                </c:pt>
                <c:pt idx="20">
                  <c:v>11615</c:v>
                </c:pt>
                <c:pt idx="21">
                  <c:v>11526</c:v>
                </c:pt>
                <c:pt idx="22">
                  <c:v>11464</c:v>
                </c:pt>
                <c:pt idx="23">
                  <c:v>11395</c:v>
                </c:pt>
                <c:pt idx="24">
                  <c:v>11257</c:v>
                </c:pt>
                <c:pt idx="25">
                  <c:v>11018</c:v>
                </c:pt>
                <c:pt idx="26">
                  <c:v>10813</c:v>
                </c:pt>
                <c:pt idx="27">
                  <c:v>10671</c:v>
                </c:pt>
                <c:pt idx="28">
                  <c:v>10578</c:v>
                </c:pt>
                <c:pt idx="29">
                  <c:v>10518</c:v>
                </c:pt>
                <c:pt idx="30">
                  <c:v>10436</c:v>
                </c:pt>
                <c:pt idx="31">
                  <c:v>10391</c:v>
                </c:pt>
                <c:pt idx="32">
                  <c:v>10409</c:v>
                </c:pt>
                <c:pt idx="33">
                  <c:v>10406</c:v>
                </c:pt>
                <c:pt idx="34">
                  <c:v>10355</c:v>
                </c:pt>
                <c:pt idx="35">
                  <c:v>10283</c:v>
                </c:pt>
                <c:pt idx="36">
                  <c:v>10263</c:v>
                </c:pt>
                <c:pt idx="37">
                  <c:v>10247</c:v>
                </c:pt>
                <c:pt idx="38">
                  <c:v>10208</c:v>
                </c:pt>
                <c:pt idx="39">
                  <c:v>10169</c:v>
                </c:pt>
                <c:pt idx="40">
                  <c:v>10068</c:v>
                </c:pt>
                <c:pt idx="41">
                  <c:v>9998</c:v>
                </c:pt>
                <c:pt idx="42">
                  <c:v>9938</c:v>
                </c:pt>
                <c:pt idx="43">
                  <c:v>9781</c:v>
                </c:pt>
                <c:pt idx="44">
                  <c:v>9613</c:v>
                </c:pt>
                <c:pt idx="45">
                  <c:v>9511</c:v>
                </c:pt>
                <c:pt idx="46">
                  <c:v>9415</c:v>
                </c:pt>
                <c:pt idx="47">
                  <c:v>9293</c:v>
                </c:pt>
                <c:pt idx="48">
                  <c:v>9193</c:v>
                </c:pt>
                <c:pt idx="49">
                  <c:v>9117</c:v>
                </c:pt>
                <c:pt idx="50">
                  <c:v>9011</c:v>
                </c:pt>
                <c:pt idx="51">
                  <c:v>8914</c:v>
                </c:pt>
                <c:pt idx="52">
                  <c:v>8841</c:v>
                </c:pt>
                <c:pt idx="53">
                  <c:v>8761</c:v>
                </c:pt>
                <c:pt idx="54">
                  <c:v>8701</c:v>
                </c:pt>
                <c:pt idx="55">
                  <c:v>8651</c:v>
                </c:pt>
                <c:pt idx="56">
                  <c:v>8561</c:v>
                </c:pt>
                <c:pt idx="57">
                  <c:v>8492</c:v>
                </c:pt>
                <c:pt idx="58">
                  <c:v>8428</c:v>
                </c:pt>
                <c:pt idx="59">
                  <c:v>8335</c:v>
                </c:pt>
                <c:pt idx="60">
                  <c:v>8240</c:v>
                </c:pt>
                <c:pt idx="61">
                  <c:v>8176</c:v>
                </c:pt>
                <c:pt idx="62">
                  <c:v>8147</c:v>
                </c:pt>
                <c:pt idx="63">
                  <c:v>8088</c:v>
                </c:pt>
                <c:pt idx="64">
                  <c:v>8023</c:v>
                </c:pt>
                <c:pt idx="65">
                  <c:v>7959</c:v>
                </c:pt>
                <c:pt idx="66">
                  <c:v>7893</c:v>
                </c:pt>
                <c:pt idx="67">
                  <c:v>7807</c:v>
                </c:pt>
                <c:pt idx="68">
                  <c:v>7740</c:v>
                </c:pt>
                <c:pt idx="69">
                  <c:v>7715</c:v>
                </c:pt>
                <c:pt idx="70">
                  <c:v>7734</c:v>
                </c:pt>
                <c:pt idx="71">
                  <c:v>7719</c:v>
                </c:pt>
                <c:pt idx="72">
                  <c:v>7685</c:v>
                </c:pt>
                <c:pt idx="73">
                  <c:v>7615</c:v>
                </c:pt>
                <c:pt idx="74">
                  <c:v>7551</c:v>
                </c:pt>
                <c:pt idx="75">
                  <c:v>7487</c:v>
                </c:pt>
                <c:pt idx="76">
                  <c:v>7451</c:v>
                </c:pt>
                <c:pt idx="77">
                  <c:v>7393</c:v>
                </c:pt>
                <c:pt idx="78">
                  <c:v>7363</c:v>
                </c:pt>
                <c:pt idx="79">
                  <c:v>7330</c:v>
                </c:pt>
                <c:pt idx="80">
                  <c:v>7275</c:v>
                </c:pt>
                <c:pt idx="81">
                  <c:v>7182</c:v>
                </c:pt>
                <c:pt idx="82">
                  <c:v>7110</c:v>
                </c:pt>
                <c:pt idx="83">
                  <c:v>7043</c:v>
                </c:pt>
                <c:pt idx="84">
                  <c:v>6975</c:v>
                </c:pt>
                <c:pt idx="85">
                  <c:v>6921</c:v>
                </c:pt>
                <c:pt idx="86">
                  <c:v>6904</c:v>
                </c:pt>
                <c:pt idx="87">
                  <c:v>6867</c:v>
                </c:pt>
                <c:pt idx="88">
                  <c:v>6830</c:v>
                </c:pt>
                <c:pt idx="89">
                  <c:v>6780</c:v>
                </c:pt>
                <c:pt idx="90">
                  <c:v>6720</c:v>
                </c:pt>
                <c:pt idx="91">
                  <c:v>6648</c:v>
                </c:pt>
                <c:pt idx="92">
                  <c:v>6580</c:v>
                </c:pt>
                <c:pt idx="93">
                  <c:v>6509</c:v>
                </c:pt>
                <c:pt idx="94">
                  <c:v>6446</c:v>
                </c:pt>
                <c:pt idx="95">
                  <c:v>6394</c:v>
                </c:pt>
                <c:pt idx="96">
                  <c:v>6329</c:v>
                </c:pt>
                <c:pt idx="97">
                  <c:v>6219</c:v>
                </c:pt>
                <c:pt idx="98">
                  <c:v>6098</c:v>
                </c:pt>
                <c:pt idx="99">
                  <c:v>5990</c:v>
                </c:pt>
                <c:pt idx="100">
                  <c:v>5897</c:v>
                </c:pt>
                <c:pt idx="101">
                  <c:v>5824</c:v>
                </c:pt>
                <c:pt idx="102">
                  <c:v>5770</c:v>
                </c:pt>
                <c:pt idx="103">
                  <c:v>5731</c:v>
                </c:pt>
                <c:pt idx="104">
                  <c:v>5691</c:v>
                </c:pt>
                <c:pt idx="105">
                  <c:v>5623</c:v>
                </c:pt>
                <c:pt idx="106">
                  <c:v>5554</c:v>
                </c:pt>
                <c:pt idx="107">
                  <c:v>5503</c:v>
                </c:pt>
                <c:pt idx="108">
                  <c:v>5464</c:v>
                </c:pt>
                <c:pt idx="109">
                  <c:v>5429</c:v>
                </c:pt>
                <c:pt idx="110">
                  <c:v>5400</c:v>
                </c:pt>
                <c:pt idx="111">
                  <c:v>5378</c:v>
                </c:pt>
                <c:pt idx="112">
                  <c:v>5349</c:v>
                </c:pt>
                <c:pt idx="113">
                  <c:v>5325</c:v>
                </c:pt>
                <c:pt idx="114">
                  <c:v>5289</c:v>
                </c:pt>
                <c:pt idx="115">
                  <c:v>5252</c:v>
                </c:pt>
                <c:pt idx="116">
                  <c:v>5237</c:v>
                </c:pt>
                <c:pt idx="117">
                  <c:v>5224</c:v>
                </c:pt>
                <c:pt idx="118">
                  <c:v>5186</c:v>
                </c:pt>
                <c:pt idx="119">
                  <c:v>5142</c:v>
                </c:pt>
                <c:pt idx="120">
                  <c:v>5104</c:v>
                </c:pt>
                <c:pt idx="121">
                  <c:v>5047</c:v>
                </c:pt>
                <c:pt idx="122">
                  <c:v>4977</c:v>
                </c:pt>
                <c:pt idx="123">
                  <c:v>4899</c:v>
                </c:pt>
                <c:pt idx="124">
                  <c:v>4825</c:v>
                </c:pt>
                <c:pt idx="125">
                  <c:v>4769</c:v>
                </c:pt>
                <c:pt idx="126">
                  <c:v>4727</c:v>
                </c:pt>
                <c:pt idx="127">
                  <c:v>4666</c:v>
                </c:pt>
                <c:pt idx="128">
                  <c:v>4592</c:v>
                </c:pt>
                <c:pt idx="129">
                  <c:v>4545</c:v>
                </c:pt>
                <c:pt idx="130">
                  <c:v>4499</c:v>
                </c:pt>
                <c:pt idx="131">
                  <c:v>4450</c:v>
                </c:pt>
                <c:pt idx="132">
                  <c:v>4418</c:v>
                </c:pt>
                <c:pt idx="133">
                  <c:v>4393</c:v>
                </c:pt>
                <c:pt idx="134">
                  <c:v>4371</c:v>
                </c:pt>
                <c:pt idx="135">
                  <c:v>4352</c:v>
                </c:pt>
                <c:pt idx="136">
                  <c:v>4325</c:v>
                </c:pt>
                <c:pt idx="137">
                  <c:v>4293</c:v>
                </c:pt>
                <c:pt idx="138">
                  <c:v>4267</c:v>
                </c:pt>
                <c:pt idx="139">
                  <c:v>4244</c:v>
                </c:pt>
                <c:pt idx="140">
                  <c:v>4203</c:v>
                </c:pt>
                <c:pt idx="141">
                  <c:v>4169</c:v>
                </c:pt>
                <c:pt idx="142">
                  <c:v>4136</c:v>
                </c:pt>
                <c:pt idx="143">
                  <c:v>4099</c:v>
                </c:pt>
                <c:pt idx="144">
                  <c:v>4066</c:v>
                </c:pt>
                <c:pt idx="145">
                  <c:v>4035</c:v>
                </c:pt>
                <c:pt idx="146">
                  <c:v>3991</c:v>
                </c:pt>
                <c:pt idx="147">
                  <c:v>3947</c:v>
                </c:pt>
                <c:pt idx="148">
                  <c:v>3908</c:v>
                </c:pt>
                <c:pt idx="149">
                  <c:v>3869</c:v>
                </c:pt>
                <c:pt idx="150">
                  <c:v>3840</c:v>
                </c:pt>
                <c:pt idx="151">
                  <c:v>3811</c:v>
                </c:pt>
                <c:pt idx="152">
                  <c:v>3775</c:v>
                </c:pt>
                <c:pt idx="153">
                  <c:v>3741</c:v>
                </c:pt>
                <c:pt idx="154">
                  <c:v>3708</c:v>
                </c:pt>
                <c:pt idx="155">
                  <c:v>3675</c:v>
                </c:pt>
                <c:pt idx="156">
                  <c:v>3631</c:v>
                </c:pt>
                <c:pt idx="157">
                  <c:v>3591</c:v>
                </c:pt>
                <c:pt idx="158">
                  <c:v>3564</c:v>
                </c:pt>
                <c:pt idx="159">
                  <c:v>3538</c:v>
                </c:pt>
                <c:pt idx="160">
                  <c:v>3506</c:v>
                </c:pt>
                <c:pt idx="161">
                  <c:v>3472</c:v>
                </c:pt>
                <c:pt idx="162">
                  <c:v>3444</c:v>
                </c:pt>
                <c:pt idx="163">
                  <c:v>3421</c:v>
                </c:pt>
                <c:pt idx="164">
                  <c:v>3399</c:v>
                </c:pt>
                <c:pt idx="165">
                  <c:v>3381</c:v>
                </c:pt>
                <c:pt idx="166">
                  <c:v>3369</c:v>
                </c:pt>
                <c:pt idx="167">
                  <c:v>3359</c:v>
                </c:pt>
                <c:pt idx="168">
                  <c:v>3334</c:v>
                </c:pt>
                <c:pt idx="169">
                  <c:v>3284</c:v>
                </c:pt>
                <c:pt idx="170">
                  <c:v>3236</c:v>
                </c:pt>
                <c:pt idx="171">
                  <c:v>3214</c:v>
                </c:pt>
                <c:pt idx="172">
                  <c:v>3197</c:v>
                </c:pt>
                <c:pt idx="173">
                  <c:v>3176</c:v>
                </c:pt>
                <c:pt idx="174">
                  <c:v>3146</c:v>
                </c:pt>
                <c:pt idx="175">
                  <c:v>3116</c:v>
                </c:pt>
                <c:pt idx="176">
                  <c:v>3086</c:v>
                </c:pt>
                <c:pt idx="177">
                  <c:v>3052</c:v>
                </c:pt>
                <c:pt idx="178">
                  <c:v>3019</c:v>
                </c:pt>
                <c:pt idx="179">
                  <c:v>2997</c:v>
                </c:pt>
                <c:pt idx="180">
                  <c:v>2977</c:v>
                </c:pt>
                <c:pt idx="181">
                  <c:v>2943</c:v>
                </c:pt>
                <c:pt idx="182">
                  <c:v>2889</c:v>
                </c:pt>
                <c:pt idx="183">
                  <c:v>2836</c:v>
                </c:pt>
                <c:pt idx="184">
                  <c:v>2794</c:v>
                </c:pt>
                <c:pt idx="185">
                  <c:v>2766</c:v>
                </c:pt>
                <c:pt idx="186">
                  <c:v>2745</c:v>
                </c:pt>
                <c:pt idx="187">
                  <c:v>2714</c:v>
                </c:pt>
                <c:pt idx="188">
                  <c:v>2679</c:v>
                </c:pt>
                <c:pt idx="189">
                  <c:v>2647</c:v>
                </c:pt>
                <c:pt idx="190">
                  <c:v>2620</c:v>
                </c:pt>
                <c:pt idx="191">
                  <c:v>2607</c:v>
                </c:pt>
                <c:pt idx="192">
                  <c:v>2604</c:v>
                </c:pt>
                <c:pt idx="193">
                  <c:v>2599</c:v>
                </c:pt>
                <c:pt idx="194">
                  <c:v>2583</c:v>
                </c:pt>
                <c:pt idx="195">
                  <c:v>2555</c:v>
                </c:pt>
                <c:pt idx="196">
                  <c:v>2518</c:v>
                </c:pt>
                <c:pt idx="197">
                  <c:v>2479</c:v>
                </c:pt>
                <c:pt idx="198">
                  <c:v>2453</c:v>
                </c:pt>
                <c:pt idx="199">
                  <c:v>2430</c:v>
                </c:pt>
                <c:pt idx="200">
                  <c:v>2411</c:v>
                </c:pt>
                <c:pt idx="201">
                  <c:v>2392</c:v>
                </c:pt>
                <c:pt idx="202">
                  <c:v>2370</c:v>
                </c:pt>
                <c:pt idx="203">
                  <c:v>2345</c:v>
                </c:pt>
                <c:pt idx="204">
                  <c:v>2324</c:v>
                </c:pt>
                <c:pt idx="205">
                  <c:v>2303</c:v>
                </c:pt>
                <c:pt idx="206">
                  <c:v>2282</c:v>
                </c:pt>
                <c:pt idx="207">
                  <c:v>2261</c:v>
                </c:pt>
                <c:pt idx="208">
                  <c:v>2233</c:v>
                </c:pt>
                <c:pt idx="209">
                  <c:v>2202</c:v>
                </c:pt>
                <c:pt idx="210">
                  <c:v>2172</c:v>
                </c:pt>
                <c:pt idx="211">
                  <c:v>2143</c:v>
                </c:pt>
                <c:pt idx="212">
                  <c:v>2115</c:v>
                </c:pt>
                <c:pt idx="213">
                  <c:v>2086</c:v>
                </c:pt>
                <c:pt idx="214">
                  <c:v>2058</c:v>
                </c:pt>
                <c:pt idx="215">
                  <c:v>2035</c:v>
                </c:pt>
                <c:pt idx="216">
                  <c:v>2017</c:v>
                </c:pt>
                <c:pt idx="217">
                  <c:v>2000</c:v>
                </c:pt>
                <c:pt idx="218">
                  <c:v>1988</c:v>
                </c:pt>
                <c:pt idx="219">
                  <c:v>1983</c:v>
                </c:pt>
                <c:pt idx="220">
                  <c:v>1980</c:v>
                </c:pt>
                <c:pt idx="221">
                  <c:v>1973</c:v>
                </c:pt>
                <c:pt idx="222">
                  <c:v>1968</c:v>
                </c:pt>
                <c:pt idx="223">
                  <c:v>1968</c:v>
                </c:pt>
                <c:pt idx="224">
                  <c:v>1978</c:v>
                </c:pt>
                <c:pt idx="225">
                  <c:v>1995</c:v>
                </c:pt>
                <c:pt idx="226">
                  <c:v>2006</c:v>
                </c:pt>
                <c:pt idx="227">
                  <c:v>2014</c:v>
                </c:pt>
                <c:pt idx="228">
                  <c:v>2026</c:v>
                </c:pt>
                <c:pt idx="229">
                  <c:v>2039</c:v>
                </c:pt>
                <c:pt idx="230">
                  <c:v>2048</c:v>
                </c:pt>
                <c:pt idx="231">
                  <c:v>2051</c:v>
                </c:pt>
                <c:pt idx="232">
                  <c:v>2056</c:v>
                </c:pt>
                <c:pt idx="233">
                  <c:v>2057</c:v>
                </c:pt>
                <c:pt idx="234">
                  <c:v>2047</c:v>
                </c:pt>
                <c:pt idx="235">
                  <c:v>2031</c:v>
                </c:pt>
                <c:pt idx="236">
                  <c:v>2020</c:v>
                </c:pt>
                <c:pt idx="237">
                  <c:v>2012</c:v>
                </c:pt>
                <c:pt idx="238">
                  <c:v>2002</c:v>
                </c:pt>
                <c:pt idx="239">
                  <c:v>1982</c:v>
                </c:pt>
                <c:pt idx="240">
                  <c:v>1958</c:v>
                </c:pt>
                <c:pt idx="241">
                  <c:v>1936</c:v>
                </c:pt>
                <c:pt idx="242">
                  <c:v>1919</c:v>
                </c:pt>
                <c:pt idx="243">
                  <c:v>1902</c:v>
                </c:pt>
                <c:pt idx="244">
                  <c:v>1883</c:v>
                </c:pt>
                <c:pt idx="245">
                  <c:v>1865</c:v>
                </c:pt>
                <c:pt idx="246">
                  <c:v>1848</c:v>
                </c:pt>
                <c:pt idx="247">
                  <c:v>1829</c:v>
                </c:pt>
                <c:pt idx="248">
                  <c:v>1809</c:v>
                </c:pt>
                <c:pt idx="249">
                  <c:v>1793</c:v>
                </c:pt>
                <c:pt idx="250">
                  <c:v>1783</c:v>
                </c:pt>
                <c:pt idx="251">
                  <c:v>1779</c:v>
                </c:pt>
                <c:pt idx="252">
                  <c:v>1777</c:v>
                </c:pt>
                <c:pt idx="253">
                  <c:v>1775</c:v>
                </c:pt>
                <c:pt idx="254">
                  <c:v>1770</c:v>
                </c:pt>
                <c:pt idx="255">
                  <c:v>1769</c:v>
                </c:pt>
                <c:pt idx="256">
                  <c:v>1770</c:v>
                </c:pt>
                <c:pt idx="257">
                  <c:v>1770</c:v>
                </c:pt>
                <c:pt idx="258">
                  <c:v>1768</c:v>
                </c:pt>
                <c:pt idx="259">
                  <c:v>1767</c:v>
                </c:pt>
                <c:pt idx="260">
                  <c:v>1761</c:v>
                </c:pt>
                <c:pt idx="261">
                  <c:v>1753</c:v>
                </c:pt>
                <c:pt idx="262">
                  <c:v>1738</c:v>
                </c:pt>
                <c:pt idx="263">
                  <c:v>1719</c:v>
                </c:pt>
                <c:pt idx="264">
                  <c:v>1702</c:v>
                </c:pt>
                <c:pt idx="265">
                  <c:v>1689</c:v>
                </c:pt>
                <c:pt idx="266">
                  <c:v>1680</c:v>
                </c:pt>
                <c:pt idx="267">
                  <c:v>1669</c:v>
                </c:pt>
                <c:pt idx="268">
                  <c:v>1656</c:v>
                </c:pt>
                <c:pt idx="269">
                  <c:v>1640</c:v>
                </c:pt>
                <c:pt idx="270">
                  <c:v>1623</c:v>
                </c:pt>
                <c:pt idx="271">
                  <c:v>1614</c:v>
                </c:pt>
                <c:pt idx="272">
                  <c:v>1606</c:v>
                </c:pt>
                <c:pt idx="273">
                  <c:v>1605</c:v>
                </c:pt>
                <c:pt idx="274">
                  <c:v>1605</c:v>
                </c:pt>
                <c:pt idx="275">
                  <c:v>1605</c:v>
                </c:pt>
                <c:pt idx="276">
                  <c:v>1608</c:v>
                </c:pt>
                <c:pt idx="277">
                  <c:v>1601</c:v>
                </c:pt>
                <c:pt idx="278">
                  <c:v>1591</c:v>
                </c:pt>
                <c:pt idx="279">
                  <c:v>1581</c:v>
                </c:pt>
                <c:pt idx="280">
                  <c:v>1577</c:v>
                </c:pt>
                <c:pt idx="281">
                  <c:v>1572</c:v>
                </c:pt>
                <c:pt idx="282">
                  <c:v>1565</c:v>
                </c:pt>
                <c:pt idx="283">
                  <c:v>1556</c:v>
                </c:pt>
                <c:pt idx="284">
                  <c:v>1544</c:v>
                </c:pt>
                <c:pt idx="285">
                  <c:v>1534</c:v>
                </c:pt>
                <c:pt idx="286">
                  <c:v>1521</c:v>
                </c:pt>
                <c:pt idx="287">
                  <c:v>1506</c:v>
                </c:pt>
                <c:pt idx="288">
                  <c:v>1495</c:v>
                </c:pt>
                <c:pt idx="289">
                  <c:v>1488</c:v>
                </c:pt>
                <c:pt idx="290">
                  <c:v>1480</c:v>
                </c:pt>
                <c:pt idx="291">
                  <c:v>1475</c:v>
                </c:pt>
                <c:pt idx="292">
                  <c:v>1473</c:v>
                </c:pt>
                <c:pt idx="293">
                  <c:v>1466</c:v>
                </c:pt>
                <c:pt idx="294">
                  <c:v>1460</c:v>
                </c:pt>
                <c:pt idx="295">
                  <c:v>1456</c:v>
                </c:pt>
                <c:pt idx="296">
                  <c:v>1450</c:v>
                </c:pt>
                <c:pt idx="297">
                  <c:v>1446</c:v>
                </c:pt>
                <c:pt idx="298">
                  <c:v>1441</c:v>
                </c:pt>
                <c:pt idx="299">
                  <c:v>1434</c:v>
                </c:pt>
                <c:pt idx="300">
                  <c:v>1425</c:v>
                </c:pt>
                <c:pt idx="301">
                  <c:v>1415</c:v>
                </c:pt>
                <c:pt idx="302">
                  <c:v>1400</c:v>
                </c:pt>
                <c:pt idx="303">
                  <c:v>1384</c:v>
                </c:pt>
                <c:pt idx="304">
                  <c:v>1372</c:v>
                </c:pt>
                <c:pt idx="305">
                  <c:v>1360</c:v>
                </c:pt>
                <c:pt idx="306">
                  <c:v>1350</c:v>
                </c:pt>
                <c:pt idx="307">
                  <c:v>1345</c:v>
                </c:pt>
                <c:pt idx="308">
                  <c:v>1337</c:v>
                </c:pt>
                <c:pt idx="309">
                  <c:v>1325</c:v>
                </c:pt>
                <c:pt idx="310">
                  <c:v>1315</c:v>
                </c:pt>
                <c:pt idx="311">
                  <c:v>1308</c:v>
                </c:pt>
                <c:pt idx="312">
                  <c:v>1308</c:v>
                </c:pt>
                <c:pt idx="313">
                  <c:v>1305</c:v>
                </c:pt>
                <c:pt idx="314">
                  <c:v>1299</c:v>
                </c:pt>
                <c:pt idx="315">
                  <c:v>1297</c:v>
                </c:pt>
                <c:pt idx="316">
                  <c:v>1296</c:v>
                </c:pt>
                <c:pt idx="317">
                  <c:v>1287</c:v>
                </c:pt>
                <c:pt idx="318">
                  <c:v>1277</c:v>
                </c:pt>
                <c:pt idx="319">
                  <c:v>1262</c:v>
                </c:pt>
                <c:pt idx="320">
                  <c:v>1252</c:v>
                </c:pt>
                <c:pt idx="321">
                  <c:v>1244</c:v>
                </c:pt>
                <c:pt idx="322">
                  <c:v>1234</c:v>
                </c:pt>
                <c:pt idx="323">
                  <c:v>1222</c:v>
                </c:pt>
                <c:pt idx="324">
                  <c:v>1208</c:v>
                </c:pt>
                <c:pt idx="325">
                  <c:v>1201</c:v>
                </c:pt>
                <c:pt idx="326">
                  <c:v>1192</c:v>
                </c:pt>
                <c:pt idx="327">
                  <c:v>1183</c:v>
                </c:pt>
                <c:pt idx="328">
                  <c:v>1176</c:v>
                </c:pt>
                <c:pt idx="329">
                  <c:v>1170</c:v>
                </c:pt>
                <c:pt idx="330">
                  <c:v>1162</c:v>
                </c:pt>
                <c:pt idx="331">
                  <c:v>1155</c:v>
                </c:pt>
                <c:pt idx="332">
                  <c:v>1145</c:v>
                </c:pt>
                <c:pt idx="333">
                  <c:v>1139</c:v>
                </c:pt>
                <c:pt idx="334">
                  <c:v>1135</c:v>
                </c:pt>
                <c:pt idx="335">
                  <c:v>1130</c:v>
                </c:pt>
                <c:pt idx="336">
                  <c:v>1122</c:v>
                </c:pt>
                <c:pt idx="337">
                  <c:v>1113</c:v>
                </c:pt>
                <c:pt idx="338">
                  <c:v>1104</c:v>
                </c:pt>
                <c:pt idx="339">
                  <c:v>1098</c:v>
                </c:pt>
                <c:pt idx="340">
                  <c:v>1093</c:v>
                </c:pt>
                <c:pt idx="341">
                  <c:v>1089</c:v>
                </c:pt>
                <c:pt idx="342">
                  <c:v>1083</c:v>
                </c:pt>
                <c:pt idx="343">
                  <c:v>1077</c:v>
                </c:pt>
                <c:pt idx="344">
                  <c:v>1066</c:v>
                </c:pt>
                <c:pt idx="345">
                  <c:v>1054</c:v>
                </c:pt>
                <c:pt idx="346">
                  <c:v>1046</c:v>
                </c:pt>
                <c:pt idx="347">
                  <c:v>1038</c:v>
                </c:pt>
                <c:pt idx="348">
                  <c:v>1029</c:v>
                </c:pt>
                <c:pt idx="349">
                  <c:v>1021</c:v>
                </c:pt>
                <c:pt idx="350">
                  <c:v>1016</c:v>
                </c:pt>
                <c:pt idx="351">
                  <c:v>1009</c:v>
                </c:pt>
                <c:pt idx="352">
                  <c:v>1006</c:v>
                </c:pt>
                <c:pt idx="353">
                  <c:v>1001</c:v>
                </c:pt>
                <c:pt idx="354">
                  <c:v>997</c:v>
                </c:pt>
                <c:pt idx="355">
                  <c:v>992</c:v>
                </c:pt>
                <c:pt idx="356">
                  <c:v>987</c:v>
                </c:pt>
                <c:pt idx="357">
                  <c:v>980</c:v>
                </c:pt>
                <c:pt idx="358">
                  <c:v>976</c:v>
                </c:pt>
                <c:pt idx="359">
                  <c:v>972</c:v>
                </c:pt>
                <c:pt idx="360">
                  <c:v>967</c:v>
                </c:pt>
                <c:pt idx="361">
                  <c:v>958</c:v>
                </c:pt>
                <c:pt idx="362">
                  <c:v>948</c:v>
                </c:pt>
                <c:pt idx="363">
                  <c:v>937</c:v>
                </c:pt>
                <c:pt idx="364">
                  <c:v>929</c:v>
                </c:pt>
                <c:pt idx="365">
                  <c:v>921</c:v>
                </c:pt>
                <c:pt idx="366">
                  <c:v>916</c:v>
                </c:pt>
                <c:pt idx="367">
                  <c:v>912</c:v>
                </c:pt>
                <c:pt idx="368">
                  <c:v>907</c:v>
                </c:pt>
                <c:pt idx="369">
                  <c:v>901</c:v>
                </c:pt>
                <c:pt idx="370">
                  <c:v>893</c:v>
                </c:pt>
                <c:pt idx="371">
                  <c:v>884</c:v>
                </c:pt>
                <c:pt idx="372">
                  <c:v>876</c:v>
                </c:pt>
                <c:pt idx="373">
                  <c:v>872</c:v>
                </c:pt>
                <c:pt idx="374">
                  <c:v>865</c:v>
                </c:pt>
                <c:pt idx="375">
                  <c:v>859</c:v>
                </c:pt>
                <c:pt idx="376">
                  <c:v>854</c:v>
                </c:pt>
                <c:pt idx="377">
                  <c:v>848</c:v>
                </c:pt>
                <c:pt idx="378">
                  <c:v>840</c:v>
                </c:pt>
                <c:pt idx="379">
                  <c:v>835</c:v>
                </c:pt>
                <c:pt idx="380">
                  <c:v>830</c:v>
                </c:pt>
                <c:pt idx="381">
                  <c:v>825</c:v>
                </c:pt>
                <c:pt idx="382">
                  <c:v>819</c:v>
                </c:pt>
                <c:pt idx="383">
                  <c:v>813</c:v>
                </c:pt>
                <c:pt idx="384">
                  <c:v>807</c:v>
                </c:pt>
                <c:pt idx="385">
                  <c:v>804</c:v>
                </c:pt>
                <c:pt idx="386">
                  <c:v>802</c:v>
                </c:pt>
                <c:pt idx="387">
                  <c:v>798</c:v>
                </c:pt>
                <c:pt idx="388">
                  <c:v>795</c:v>
                </c:pt>
                <c:pt idx="389">
                  <c:v>792</c:v>
                </c:pt>
                <c:pt idx="390">
                  <c:v>785</c:v>
                </c:pt>
                <c:pt idx="391">
                  <c:v>779</c:v>
                </c:pt>
                <c:pt idx="392">
                  <c:v>772</c:v>
                </c:pt>
                <c:pt idx="393">
                  <c:v>768</c:v>
                </c:pt>
                <c:pt idx="394">
                  <c:v>769</c:v>
                </c:pt>
                <c:pt idx="395">
                  <c:v>767</c:v>
                </c:pt>
                <c:pt idx="396">
                  <c:v>760</c:v>
                </c:pt>
                <c:pt idx="397">
                  <c:v>752</c:v>
                </c:pt>
                <c:pt idx="398">
                  <c:v>743</c:v>
                </c:pt>
                <c:pt idx="399">
                  <c:v>734</c:v>
                </c:pt>
                <c:pt idx="400">
                  <c:v>726</c:v>
                </c:pt>
                <c:pt idx="401">
                  <c:v>721</c:v>
                </c:pt>
                <c:pt idx="402">
                  <c:v>713</c:v>
                </c:pt>
                <c:pt idx="403">
                  <c:v>709</c:v>
                </c:pt>
                <c:pt idx="404">
                  <c:v>701</c:v>
                </c:pt>
                <c:pt idx="405">
                  <c:v>694</c:v>
                </c:pt>
                <c:pt idx="406">
                  <c:v>686</c:v>
                </c:pt>
                <c:pt idx="407">
                  <c:v>682</c:v>
                </c:pt>
                <c:pt idx="408">
                  <c:v>680</c:v>
                </c:pt>
                <c:pt idx="409">
                  <c:v>682</c:v>
                </c:pt>
                <c:pt idx="410">
                  <c:v>682</c:v>
                </c:pt>
                <c:pt idx="411">
                  <c:v>683</c:v>
                </c:pt>
                <c:pt idx="412">
                  <c:v>683</c:v>
                </c:pt>
                <c:pt idx="413">
                  <c:v>681</c:v>
                </c:pt>
                <c:pt idx="414">
                  <c:v>677</c:v>
                </c:pt>
                <c:pt idx="415">
                  <c:v>673</c:v>
                </c:pt>
                <c:pt idx="416">
                  <c:v>668</c:v>
                </c:pt>
                <c:pt idx="417">
                  <c:v>664</c:v>
                </c:pt>
                <c:pt idx="418">
                  <c:v>658</c:v>
                </c:pt>
                <c:pt idx="419">
                  <c:v>649</c:v>
                </c:pt>
                <c:pt idx="420">
                  <c:v>638</c:v>
                </c:pt>
                <c:pt idx="421">
                  <c:v>630</c:v>
                </c:pt>
                <c:pt idx="422">
                  <c:v>621</c:v>
                </c:pt>
                <c:pt idx="423">
                  <c:v>615</c:v>
                </c:pt>
                <c:pt idx="424">
                  <c:v>610</c:v>
                </c:pt>
                <c:pt idx="425">
                  <c:v>606</c:v>
                </c:pt>
                <c:pt idx="426">
                  <c:v>600</c:v>
                </c:pt>
                <c:pt idx="427">
                  <c:v>597</c:v>
                </c:pt>
                <c:pt idx="428">
                  <c:v>595</c:v>
                </c:pt>
                <c:pt idx="429">
                  <c:v>595</c:v>
                </c:pt>
                <c:pt idx="430">
                  <c:v>594</c:v>
                </c:pt>
                <c:pt idx="431">
                  <c:v>593</c:v>
                </c:pt>
                <c:pt idx="432">
                  <c:v>589</c:v>
                </c:pt>
                <c:pt idx="433">
                  <c:v>585</c:v>
                </c:pt>
                <c:pt idx="434">
                  <c:v>581</c:v>
                </c:pt>
                <c:pt idx="435">
                  <c:v>578</c:v>
                </c:pt>
                <c:pt idx="436">
                  <c:v>573</c:v>
                </c:pt>
                <c:pt idx="437">
                  <c:v>572</c:v>
                </c:pt>
                <c:pt idx="438">
                  <c:v>570</c:v>
                </c:pt>
                <c:pt idx="439">
                  <c:v>567</c:v>
                </c:pt>
                <c:pt idx="440">
                  <c:v>560</c:v>
                </c:pt>
                <c:pt idx="441">
                  <c:v>555</c:v>
                </c:pt>
                <c:pt idx="442">
                  <c:v>551</c:v>
                </c:pt>
                <c:pt idx="443">
                  <c:v>550</c:v>
                </c:pt>
                <c:pt idx="444">
                  <c:v>547</c:v>
                </c:pt>
                <c:pt idx="445">
                  <c:v>544</c:v>
                </c:pt>
                <c:pt idx="446">
                  <c:v>540</c:v>
                </c:pt>
                <c:pt idx="447">
                  <c:v>537</c:v>
                </c:pt>
                <c:pt idx="448">
                  <c:v>531</c:v>
                </c:pt>
                <c:pt idx="449">
                  <c:v>522</c:v>
                </c:pt>
                <c:pt idx="450">
                  <c:v>516</c:v>
                </c:pt>
                <c:pt idx="451">
                  <c:v>512</c:v>
                </c:pt>
                <c:pt idx="452">
                  <c:v>509</c:v>
                </c:pt>
                <c:pt idx="453">
                  <c:v>506</c:v>
                </c:pt>
                <c:pt idx="454">
                  <c:v>502</c:v>
                </c:pt>
                <c:pt idx="455">
                  <c:v>499</c:v>
                </c:pt>
                <c:pt idx="456">
                  <c:v>496</c:v>
                </c:pt>
                <c:pt idx="457">
                  <c:v>494</c:v>
                </c:pt>
                <c:pt idx="458">
                  <c:v>491</c:v>
                </c:pt>
                <c:pt idx="459">
                  <c:v>489</c:v>
                </c:pt>
                <c:pt idx="460">
                  <c:v>487</c:v>
                </c:pt>
                <c:pt idx="461">
                  <c:v>486</c:v>
                </c:pt>
                <c:pt idx="462">
                  <c:v>482</c:v>
                </c:pt>
                <c:pt idx="463">
                  <c:v>477</c:v>
                </c:pt>
                <c:pt idx="464">
                  <c:v>474</c:v>
                </c:pt>
                <c:pt idx="465">
                  <c:v>469</c:v>
                </c:pt>
                <c:pt idx="466">
                  <c:v>463</c:v>
                </c:pt>
                <c:pt idx="467">
                  <c:v>455</c:v>
                </c:pt>
                <c:pt idx="468">
                  <c:v>449</c:v>
                </c:pt>
                <c:pt idx="469">
                  <c:v>445</c:v>
                </c:pt>
                <c:pt idx="470">
                  <c:v>441</c:v>
                </c:pt>
                <c:pt idx="471">
                  <c:v>438</c:v>
                </c:pt>
                <c:pt idx="472">
                  <c:v>435</c:v>
                </c:pt>
                <c:pt idx="473">
                  <c:v>432</c:v>
                </c:pt>
                <c:pt idx="474">
                  <c:v>432</c:v>
                </c:pt>
                <c:pt idx="475">
                  <c:v>428</c:v>
                </c:pt>
                <c:pt idx="476">
                  <c:v>424</c:v>
                </c:pt>
                <c:pt idx="477">
                  <c:v>425</c:v>
                </c:pt>
                <c:pt idx="478">
                  <c:v>423</c:v>
                </c:pt>
                <c:pt idx="479">
                  <c:v>421</c:v>
                </c:pt>
                <c:pt idx="480">
                  <c:v>419</c:v>
                </c:pt>
                <c:pt idx="481">
                  <c:v>417</c:v>
                </c:pt>
                <c:pt idx="482">
                  <c:v>414</c:v>
                </c:pt>
                <c:pt idx="483">
                  <c:v>411</c:v>
                </c:pt>
                <c:pt idx="484">
                  <c:v>409</c:v>
                </c:pt>
                <c:pt idx="485">
                  <c:v>406</c:v>
                </c:pt>
                <c:pt idx="486">
                  <c:v>403</c:v>
                </c:pt>
                <c:pt idx="487">
                  <c:v>400</c:v>
                </c:pt>
                <c:pt idx="488">
                  <c:v>396</c:v>
                </c:pt>
                <c:pt idx="489">
                  <c:v>395</c:v>
                </c:pt>
                <c:pt idx="490">
                  <c:v>395</c:v>
                </c:pt>
                <c:pt idx="491">
                  <c:v>393</c:v>
                </c:pt>
                <c:pt idx="492">
                  <c:v>391</c:v>
                </c:pt>
                <c:pt idx="493">
                  <c:v>389</c:v>
                </c:pt>
                <c:pt idx="494">
                  <c:v>387</c:v>
                </c:pt>
                <c:pt idx="495">
                  <c:v>384</c:v>
                </c:pt>
                <c:pt idx="496">
                  <c:v>380</c:v>
                </c:pt>
                <c:pt idx="497">
                  <c:v>379</c:v>
                </c:pt>
                <c:pt idx="498">
                  <c:v>379</c:v>
                </c:pt>
                <c:pt idx="499">
                  <c:v>378</c:v>
                </c:pt>
                <c:pt idx="500">
                  <c:v>375</c:v>
                </c:pt>
                <c:pt idx="501">
                  <c:v>372</c:v>
                </c:pt>
                <c:pt idx="502">
                  <c:v>369</c:v>
                </c:pt>
                <c:pt idx="503">
                  <c:v>367</c:v>
                </c:pt>
                <c:pt idx="504">
                  <c:v>365</c:v>
                </c:pt>
                <c:pt idx="505">
                  <c:v>363</c:v>
                </c:pt>
                <c:pt idx="506">
                  <c:v>362</c:v>
                </c:pt>
                <c:pt idx="507">
                  <c:v>364</c:v>
                </c:pt>
                <c:pt idx="508">
                  <c:v>365</c:v>
                </c:pt>
                <c:pt idx="509">
                  <c:v>366</c:v>
                </c:pt>
                <c:pt idx="510">
                  <c:v>368</c:v>
                </c:pt>
                <c:pt idx="511">
                  <c:v>371</c:v>
                </c:pt>
                <c:pt idx="512">
                  <c:v>373</c:v>
                </c:pt>
                <c:pt idx="513">
                  <c:v>375</c:v>
                </c:pt>
                <c:pt idx="514">
                  <c:v>375</c:v>
                </c:pt>
                <c:pt idx="515">
                  <c:v>376</c:v>
                </c:pt>
                <c:pt idx="516">
                  <c:v>375</c:v>
                </c:pt>
                <c:pt idx="517">
                  <c:v>373</c:v>
                </c:pt>
                <c:pt idx="518">
                  <c:v>367</c:v>
                </c:pt>
                <c:pt idx="519">
                  <c:v>360</c:v>
                </c:pt>
                <c:pt idx="520">
                  <c:v>353</c:v>
                </c:pt>
                <c:pt idx="521">
                  <c:v>346</c:v>
                </c:pt>
                <c:pt idx="522">
                  <c:v>339</c:v>
                </c:pt>
                <c:pt idx="523">
                  <c:v>333</c:v>
                </c:pt>
                <c:pt idx="524">
                  <c:v>327</c:v>
                </c:pt>
                <c:pt idx="525">
                  <c:v>324</c:v>
                </c:pt>
                <c:pt idx="526">
                  <c:v>320</c:v>
                </c:pt>
                <c:pt idx="527">
                  <c:v>317</c:v>
                </c:pt>
                <c:pt idx="528">
                  <c:v>318</c:v>
                </c:pt>
                <c:pt idx="529">
                  <c:v>316</c:v>
                </c:pt>
                <c:pt idx="530">
                  <c:v>314</c:v>
                </c:pt>
                <c:pt idx="531">
                  <c:v>313</c:v>
                </c:pt>
                <c:pt idx="532">
                  <c:v>312</c:v>
                </c:pt>
                <c:pt idx="533">
                  <c:v>311</c:v>
                </c:pt>
                <c:pt idx="534">
                  <c:v>312</c:v>
                </c:pt>
                <c:pt idx="535">
                  <c:v>313</c:v>
                </c:pt>
                <c:pt idx="536">
                  <c:v>312</c:v>
                </c:pt>
                <c:pt idx="537">
                  <c:v>310</c:v>
                </c:pt>
                <c:pt idx="538">
                  <c:v>308</c:v>
                </c:pt>
                <c:pt idx="539">
                  <c:v>305</c:v>
                </c:pt>
                <c:pt idx="540">
                  <c:v>304</c:v>
                </c:pt>
                <c:pt idx="541">
                  <c:v>303</c:v>
                </c:pt>
                <c:pt idx="542">
                  <c:v>302</c:v>
                </c:pt>
                <c:pt idx="543">
                  <c:v>299</c:v>
                </c:pt>
                <c:pt idx="544">
                  <c:v>297</c:v>
                </c:pt>
                <c:pt idx="545">
                  <c:v>294</c:v>
                </c:pt>
                <c:pt idx="546">
                  <c:v>291</c:v>
                </c:pt>
                <c:pt idx="547">
                  <c:v>289</c:v>
                </c:pt>
                <c:pt idx="548">
                  <c:v>286</c:v>
                </c:pt>
                <c:pt idx="549">
                  <c:v>284</c:v>
                </c:pt>
                <c:pt idx="550">
                  <c:v>282</c:v>
                </c:pt>
                <c:pt idx="551">
                  <c:v>280</c:v>
                </c:pt>
                <c:pt idx="552">
                  <c:v>278</c:v>
                </c:pt>
                <c:pt idx="553">
                  <c:v>277</c:v>
                </c:pt>
                <c:pt idx="554">
                  <c:v>277</c:v>
                </c:pt>
                <c:pt idx="555">
                  <c:v>277</c:v>
                </c:pt>
                <c:pt idx="556">
                  <c:v>276</c:v>
                </c:pt>
                <c:pt idx="557">
                  <c:v>275</c:v>
                </c:pt>
                <c:pt idx="558">
                  <c:v>274</c:v>
                </c:pt>
                <c:pt idx="559">
                  <c:v>276</c:v>
                </c:pt>
                <c:pt idx="560">
                  <c:v>275</c:v>
                </c:pt>
                <c:pt idx="561">
                  <c:v>274</c:v>
                </c:pt>
                <c:pt idx="562">
                  <c:v>275</c:v>
                </c:pt>
                <c:pt idx="563">
                  <c:v>275</c:v>
                </c:pt>
                <c:pt idx="564">
                  <c:v>274</c:v>
                </c:pt>
                <c:pt idx="565">
                  <c:v>272</c:v>
                </c:pt>
                <c:pt idx="566">
                  <c:v>271</c:v>
                </c:pt>
                <c:pt idx="567">
                  <c:v>271</c:v>
                </c:pt>
                <c:pt idx="568">
                  <c:v>270</c:v>
                </c:pt>
                <c:pt idx="569">
                  <c:v>268</c:v>
                </c:pt>
                <c:pt idx="570">
                  <c:v>266</c:v>
                </c:pt>
                <c:pt idx="571">
                  <c:v>267</c:v>
                </c:pt>
                <c:pt idx="572">
                  <c:v>267</c:v>
                </c:pt>
                <c:pt idx="573">
                  <c:v>266</c:v>
                </c:pt>
                <c:pt idx="574">
                  <c:v>266</c:v>
                </c:pt>
                <c:pt idx="575">
                  <c:v>264</c:v>
                </c:pt>
                <c:pt idx="576">
                  <c:v>263</c:v>
                </c:pt>
                <c:pt idx="577">
                  <c:v>262</c:v>
                </c:pt>
                <c:pt idx="578">
                  <c:v>261</c:v>
                </c:pt>
                <c:pt idx="579">
                  <c:v>259</c:v>
                </c:pt>
                <c:pt idx="580">
                  <c:v>260</c:v>
                </c:pt>
                <c:pt idx="581">
                  <c:v>259</c:v>
                </c:pt>
                <c:pt idx="582">
                  <c:v>260</c:v>
                </c:pt>
                <c:pt idx="583">
                  <c:v>259</c:v>
                </c:pt>
                <c:pt idx="584">
                  <c:v>259</c:v>
                </c:pt>
                <c:pt idx="585">
                  <c:v>258</c:v>
                </c:pt>
                <c:pt idx="586">
                  <c:v>258</c:v>
                </c:pt>
                <c:pt idx="587">
                  <c:v>258</c:v>
                </c:pt>
                <c:pt idx="588">
                  <c:v>257</c:v>
                </c:pt>
                <c:pt idx="589">
                  <c:v>256</c:v>
                </c:pt>
              </c:numCache>
            </c:numRef>
          </c:yVal>
          <c:smooth val="1"/>
        </c:ser>
        <c:ser>
          <c:idx val="0"/>
          <c:order val="9"/>
          <c:tx>
            <c:v>i=0</c:v>
          </c:tx>
          <c:spPr>
            <a:ln w="12700"/>
          </c:spPr>
          <c:marker>
            <c:symbol val="none"/>
          </c:marker>
          <c:xVal>
            <c:numRef>
              <c:f>mount_bigave2!$A$3:$A$602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mount_bigave2!$AH$3:$AH$602</c:f>
              <c:numCache>
                <c:formatCode>General</c:formatCode>
                <c:ptCount val="600"/>
                <c:pt idx="0">
                  <c:v>14089</c:v>
                </c:pt>
                <c:pt idx="1">
                  <c:v>14057</c:v>
                </c:pt>
                <c:pt idx="2">
                  <c:v>13947</c:v>
                </c:pt>
                <c:pt idx="3">
                  <c:v>13911</c:v>
                </c:pt>
                <c:pt idx="4">
                  <c:v>13799</c:v>
                </c:pt>
                <c:pt idx="5">
                  <c:v>13744</c:v>
                </c:pt>
                <c:pt idx="6">
                  <c:v>13809</c:v>
                </c:pt>
                <c:pt idx="7">
                  <c:v>13811</c:v>
                </c:pt>
                <c:pt idx="8">
                  <c:v>13711</c:v>
                </c:pt>
                <c:pt idx="9">
                  <c:v>13507</c:v>
                </c:pt>
                <c:pt idx="10">
                  <c:v>13298</c:v>
                </c:pt>
                <c:pt idx="11">
                  <c:v>13136</c:v>
                </c:pt>
                <c:pt idx="12">
                  <c:v>12939</c:v>
                </c:pt>
                <c:pt idx="13">
                  <c:v>12778</c:v>
                </c:pt>
                <c:pt idx="14">
                  <c:v>12653</c:v>
                </c:pt>
                <c:pt idx="15">
                  <c:v>12552</c:v>
                </c:pt>
                <c:pt idx="16">
                  <c:v>12404</c:v>
                </c:pt>
                <c:pt idx="17">
                  <c:v>12193</c:v>
                </c:pt>
                <c:pt idx="18">
                  <c:v>12040</c:v>
                </c:pt>
                <c:pt idx="19">
                  <c:v>11986</c:v>
                </c:pt>
                <c:pt idx="20">
                  <c:v>11938</c:v>
                </c:pt>
                <c:pt idx="21">
                  <c:v>11865</c:v>
                </c:pt>
                <c:pt idx="22">
                  <c:v>11736</c:v>
                </c:pt>
                <c:pt idx="23">
                  <c:v>11643</c:v>
                </c:pt>
                <c:pt idx="24">
                  <c:v>11511</c:v>
                </c:pt>
                <c:pt idx="25">
                  <c:v>11338</c:v>
                </c:pt>
                <c:pt idx="26">
                  <c:v>11190</c:v>
                </c:pt>
                <c:pt idx="27">
                  <c:v>11111</c:v>
                </c:pt>
                <c:pt idx="28">
                  <c:v>11056</c:v>
                </c:pt>
                <c:pt idx="29">
                  <c:v>11002</c:v>
                </c:pt>
                <c:pt idx="30">
                  <c:v>10890</c:v>
                </c:pt>
                <c:pt idx="31">
                  <c:v>10843</c:v>
                </c:pt>
                <c:pt idx="32">
                  <c:v>10842</c:v>
                </c:pt>
                <c:pt idx="33">
                  <c:v>10875</c:v>
                </c:pt>
                <c:pt idx="34">
                  <c:v>10843</c:v>
                </c:pt>
                <c:pt idx="35">
                  <c:v>10797</c:v>
                </c:pt>
                <c:pt idx="36">
                  <c:v>10790</c:v>
                </c:pt>
                <c:pt idx="37">
                  <c:v>10750</c:v>
                </c:pt>
                <c:pt idx="38">
                  <c:v>10687</c:v>
                </c:pt>
                <c:pt idx="39">
                  <c:v>10621</c:v>
                </c:pt>
                <c:pt idx="40">
                  <c:v>10490</c:v>
                </c:pt>
                <c:pt idx="41">
                  <c:v>10431</c:v>
                </c:pt>
                <c:pt idx="42">
                  <c:v>10335</c:v>
                </c:pt>
                <c:pt idx="43">
                  <c:v>10192</c:v>
                </c:pt>
                <c:pt idx="44">
                  <c:v>10046</c:v>
                </c:pt>
                <c:pt idx="45">
                  <c:v>9958</c:v>
                </c:pt>
                <c:pt idx="46">
                  <c:v>9851</c:v>
                </c:pt>
                <c:pt idx="47">
                  <c:v>9693</c:v>
                </c:pt>
                <c:pt idx="48">
                  <c:v>9578</c:v>
                </c:pt>
                <c:pt idx="49">
                  <c:v>9471</c:v>
                </c:pt>
                <c:pt idx="50">
                  <c:v>9354</c:v>
                </c:pt>
                <c:pt idx="51">
                  <c:v>9289</c:v>
                </c:pt>
                <c:pt idx="52">
                  <c:v>9202</c:v>
                </c:pt>
                <c:pt idx="53">
                  <c:v>9121</c:v>
                </c:pt>
                <c:pt idx="54">
                  <c:v>9049</c:v>
                </c:pt>
                <c:pt idx="55">
                  <c:v>9011</c:v>
                </c:pt>
                <c:pt idx="56">
                  <c:v>8914</c:v>
                </c:pt>
                <c:pt idx="57">
                  <c:v>8869</c:v>
                </c:pt>
                <c:pt idx="58">
                  <c:v>8853</c:v>
                </c:pt>
                <c:pt idx="59">
                  <c:v>8808</c:v>
                </c:pt>
                <c:pt idx="60">
                  <c:v>8722</c:v>
                </c:pt>
                <c:pt idx="61">
                  <c:v>8658</c:v>
                </c:pt>
                <c:pt idx="62">
                  <c:v>8591</c:v>
                </c:pt>
                <c:pt idx="63">
                  <c:v>8490</c:v>
                </c:pt>
                <c:pt idx="64">
                  <c:v>8403</c:v>
                </c:pt>
                <c:pt idx="65">
                  <c:v>8331</c:v>
                </c:pt>
                <c:pt idx="66">
                  <c:v>8237</c:v>
                </c:pt>
                <c:pt idx="67">
                  <c:v>8149</c:v>
                </c:pt>
                <c:pt idx="68">
                  <c:v>8076</c:v>
                </c:pt>
                <c:pt idx="69">
                  <c:v>8017</c:v>
                </c:pt>
                <c:pt idx="70">
                  <c:v>7983</c:v>
                </c:pt>
                <c:pt idx="71">
                  <c:v>7961</c:v>
                </c:pt>
                <c:pt idx="72">
                  <c:v>7914</c:v>
                </c:pt>
                <c:pt idx="73">
                  <c:v>7867</c:v>
                </c:pt>
                <c:pt idx="74">
                  <c:v>7814</c:v>
                </c:pt>
                <c:pt idx="75">
                  <c:v>7762</c:v>
                </c:pt>
                <c:pt idx="76">
                  <c:v>7699</c:v>
                </c:pt>
                <c:pt idx="77">
                  <c:v>7597</c:v>
                </c:pt>
                <c:pt idx="78">
                  <c:v>7530</c:v>
                </c:pt>
                <c:pt idx="79">
                  <c:v>7472</c:v>
                </c:pt>
                <c:pt idx="80">
                  <c:v>7446</c:v>
                </c:pt>
                <c:pt idx="81">
                  <c:v>7395</c:v>
                </c:pt>
                <c:pt idx="82">
                  <c:v>7323</c:v>
                </c:pt>
                <c:pt idx="83">
                  <c:v>7223</c:v>
                </c:pt>
                <c:pt idx="84">
                  <c:v>7115</c:v>
                </c:pt>
                <c:pt idx="85">
                  <c:v>7039</c:v>
                </c:pt>
                <c:pt idx="86">
                  <c:v>7003</c:v>
                </c:pt>
                <c:pt idx="87">
                  <c:v>6960</c:v>
                </c:pt>
                <c:pt idx="88">
                  <c:v>6950</c:v>
                </c:pt>
                <c:pt idx="89">
                  <c:v>6951</c:v>
                </c:pt>
                <c:pt idx="90">
                  <c:v>6918</c:v>
                </c:pt>
                <c:pt idx="91">
                  <c:v>6820</c:v>
                </c:pt>
                <c:pt idx="92">
                  <c:v>6720</c:v>
                </c:pt>
                <c:pt idx="93">
                  <c:v>6643</c:v>
                </c:pt>
                <c:pt idx="94">
                  <c:v>6610</c:v>
                </c:pt>
                <c:pt idx="95">
                  <c:v>6594</c:v>
                </c:pt>
                <c:pt idx="96">
                  <c:v>6547</c:v>
                </c:pt>
                <c:pt idx="97">
                  <c:v>6459</c:v>
                </c:pt>
                <c:pt idx="98">
                  <c:v>6361</c:v>
                </c:pt>
                <c:pt idx="99">
                  <c:v>6267</c:v>
                </c:pt>
                <c:pt idx="100">
                  <c:v>6159</c:v>
                </c:pt>
                <c:pt idx="101">
                  <c:v>6077</c:v>
                </c:pt>
                <c:pt idx="102">
                  <c:v>6025</c:v>
                </c:pt>
                <c:pt idx="103">
                  <c:v>5961</c:v>
                </c:pt>
                <c:pt idx="104">
                  <c:v>5894</c:v>
                </c:pt>
                <c:pt idx="105">
                  <c:v>5807</c:v>
                </c:pt>
                <c:pt idx="106">
                  <c:v>5740</c:v>
                </c:pt>
                <c:pt idx="107">
                  <c:v>5700</c:v>
                </c:pt>
                <c:pt idx="108">
                  <c:v>5666</c:v>
                </c:pt>
                <c:pt idx="109">
                  <c:v>5629</c:v>
                </c:pt>
                <c:pt idx="110">
                  <c:v>5583</c:v>
                </c:pt>
                <c:pt idx="111">
                  <c:v>5543</c:v>
                </c:pt>
                <c:pt idx="112">
                  <c:v>5502</c:v>
                </c:pt>
                <c:pt idx="113">
                  <c:v>5466</c:v>
                </c:pt>
                <c:pt idx="114">
                  <c:v>5433</c:v>
                </c:pt>
                <c:pt idx="115">
                  <c:v>5410</c:v>
                </c:pt>
                <c:pt idx="116">
                  <c:v>5402</c:v>
                </c:pt>
                <c:pt idx="117">
                  <c:v>5357</c:v>
                </c:pt>
                <c:pt idx="118">
                  <c:v>5290</c:v>
                </c:pt>
                <c:pt idx="119">
                  <c:v>5227</c:v>
                </c:pt>
                <c:pt idx="120">
                  <c:v>5196</c:v>
                </c:pt>
                <c:pt idx="121">
                  <c:v>5161</c:v>
                </c:pt>
                <c:pt idx="122">
                  <c:v>5123</c:v>
                </c:pt>
                <c:pt idx="123">
                  <c:v>5056</c:v>
                </c:pt>
                <c:pt idx="124">
                  <c:v>4981</c:v>
                </c:pt>
                <c:pt idx="125">
                  <c:v>4935</c:v>
                </c:pt>
                <c:pt idx="126">
                  <c:v>4891</c:v>
                </c:pt>
                <c:pt idx="127">
                  <c:v>4832</c:v>
                </c:pt>
                <c:pt idx="128">
                  <c:v>4780</c:v>
                </c:pt>
                <c:pt idx="129">
                  <c:v>4739</c:v>
                </c:pt>
                <c:pt idx="130">
                  <c:v>4695</c:v>
                </c:pt>
                <c:pt idx="131">
                  <c:v>4634</c:v>
                </c:pt>
                <c:pt idx="132">
                  <c:v>4583</c:v>
                </c:pt>
                <c:pt idx="133">
                  <c:v>4548</c:v>
                </c:pt>
                <c:pt idx="134">
                  <c:v>4524</c:v>
                </c:pt>
                <c:pt idx="135">
                  <c:v>4503</c:v>
                </c:pt>
                <c:pt idx="136">
                  <c:v>4478</c:v>
                </c:pt>
                <c:pt idx="137">
                  <c:v>4449</c:v>
                </c:pt>
                <c:pt idx="138">
                  <c:v>4421</c:v>
                </c:pt>
                <c:pt idx="139">
                  <c:v>4396</c:v>
                </c:pt>
                <c:pt idx="140">
                  <c:v>4369</c:v>
                </c:pt>
                <c:pt idx="141">
                  <c:v>4346</c:v>
                </c:pt>
                <c:pt idx="142">
                  <c:v>4314</c:v>
                </c:pt>
                <c:pt idx="143">
                  <c:v>4277</c:v>
                </c:pt>
                <c:pt idx="144">
                  <c:v>4233</c:v>
                </c:pt>
                <c:pt idx="145">
                  <c:v>4197</c:v>
                </c:pt>
                <c:pt idx="146">
                  <c:v>4156</c:v>
                </c:pt>
                <c:pt idx="147">
                  <c:v>4106</c:v>
                </c:pt>
                <c:pt idx="148">
                  <c:v>4058</c:v>
                </c:pt>
                <c:pt idx="149">
                  <c:v>4012</c:v>
                </c:pt>
                <c:pt idx="150">
                  <c:v>3975</c:v>
                </c:pt>
                <c:pt idx="151">
                  <c:v>3943</c:v>
                </c:pt>
                <c:pt idx="152">
                  <c:v>3902</c:v>
                </c:pt>
                <c:pt idx="153">
                  <c:v>3875</c:v>
                </c:pt>
                <c:pt idx="154">
                  <c:v>3844</c:v>
                </c:pt>
                <c:pt idx="155">
                  <c:v>3813</c:v>
                </c:pt>
                <c:pt idx="156">
                  <c:v>3770</c:v>
                </c:pt>
                <c:pt idx="157">
                  <c:v>3737</c:v>
                </c:pt>
                <c:pt idx="158">
                  <c:v>3712</c:v>
                </c:pt>
                <c:pt idx="159">
                  <c:v>3687</c:v>
                </c:pt>
                <c:pt idx="160">
                  <c:v>3654</c:v>
                </c:pt>
                <c:pt idx="161">
                  <c:v>3611</c:v>
                </c:pt>
                <c:pt idx="162">
                  <c:v>3566</c:v>
                </c:pt>
                <c:pt idx="163">
                  <c:v>3529</c:v>
                </c:pt>
                <c:pt idx="164">
                  <c:v>3494</c:v>
                </c:pt>
                <c:pt idx="165">
                  <c:v>3466</c:v>
                </c:pt>
                <c:pt idx="166">
                  <c:v>3439</c:v>
                </c:pt>
                <c:pt idx="167">
                  <c:v>3421</c:v>
                </c:pt>
                <c:pt idx="168">
                  <c:v>3393</c:v>
                </c:pt>
                <c:pt idx="169">
                  <c:v>3350</c:v>
                </c:pt>
                <c:pt idx="170">
                  <c:v>3301</c:v>
                </c:pt>
                <c:pt idx="171">
                  <c:v>3275</c:v>
                </c:pt>
                <c:pt idx="172">
                  <c:v>3259</c:v>
                </c:pt>
                <c:pt idx="173">
                  <c:v>3240</c:v>
                </c:pt>
                <c:pt idx="174">
                  <c:v>3212</c:v>
                </c:pt>
                <c:pt idx="175">
                  <c:v>3184</c:v>
                </c:pt>
                <c:pt idx="176">
                  <c:v>3156</c:v>
                </c:pt>
                <c:pt idx="177">
                  <c:v>3128</c:v>
                </c:pt>
                <c:pt idx="178">
                  <c:v>3104</c:v>
                </c:pt>
                <c:pt idx="179">
                  <c:v>3086</c:v>
                </c:pt>
                <c:pt idx="180">
                  <c:v>3075</c:v>
                </c:pt>
                <c:pt idx="181">
                  <c:v>3053</c:v>
                </c:pt>
                <c:pt idx="182">
                  <c:v>3012</c:v>
                </c:pt>
                <c:pt idx="183">
                  <c:v>2973</c:v>
                </c:pt>
                <c:pt idx="184">
                  <c:v>2941</c:v>
                </c:pt>
                <c:pt idx="185">
                  <c:v>2915</c:v>
                </c:pt>
                <c:pt idx="186">
                  <c:v>2885</c:v>
                </c:pt>
                <c:pt idx="187">
                  <c:v>2851</c:v>
                </c:pt>
                <c:pt idx="188">
                  <c:v>2811</c:v>
                </c:pt>
                <c:pt idx="189">
                  <c:v>2774</c:v>
                </c:pt>
                <c:pt idx="190">
                  <c:v>2741</c:v>
                </c:pt>
                <c:pt idx="191">
                  <c:v>2716</c:v>
                </c:pt>
                <c:pt idx="192">
                  <c:v>2700</c:v>
                </c:pt>
                <c:pt idx="193">
                  <c:v>2684</c:v>
                </c:pt>
                <c:pt idx="194">
                  <c:v>2660</c:v>
                </c:pt>
                <c:pt idx="195">
                  <c:v>2626</c:v>
                </c:pt>
                <c:pt idx="196">
                  <c:v>2598</c:v>
                </c:pt>
                <c:pt idx="197">
                  <c:v>2575</c:v>
                </c:pt>
                <c:pt idx="198">
                  <c:v>2560</c:v>
                </c:pt>
                <c:pt idx="199">
                  <c:v>2541</c:v>
                </c:pt>
                <c:pt idx="200">
                  <c:v>2518</c:v>
                </c:pt>
                <c:pt idx="201">
                  <c:v>2494</c:v>
                </c:pt>
                <c:pt idx="202">
                  <c:v>2467</c:v>
                </c:pt>
                <c:pt idx="203">
                  <c:v>2441</c:v>
                </c:pt>
                <c:pt idx="204">
                  <c:v>2415</c:v>
                </c:pt>
                <c:pt idx="205">
                  <c:v>2394</c:v>
                </c:pt>
                <c:pt idx="206">
                  <c:v>2377</c:v>
                </c:pt>
                <c:pt idx="207">
                  <c:v>2354</c:v>
                </c:pt>
                <c:pt idx="208">
                  <c:v>2323</c:v>
                </c:pt>
                <c:pt idx="209">
                  <c:v>2294</c:v>
                </c:pt>
                <c:pt idx="210">
                  <c:v>2270</c:v>
                </c:pt>
                <c:pt idx="211">
                  <c:v>2249</c:v>
                </c:pt>
                <c:pt idx="212">
                  <c:v>2226</c:v>
                </c:pt>
                <c:pt idx="213">
                  <c:v>2201</c:v>
                </c:pt>
                <c:pt idx="214">
                  <c:v>2181</c:v>
                </c:pt>
                <c:pt idx="215">
                  <c:v>2170</c:v>
                </c:pt>
                <c:pt idx="216">
                  <c:v>2154</c:v>
                </c:pt>
                <c:pt idx="217">
                  <c:v>2135</c:v>
                </c:pt>
                <c:pt idx="218">
                  <c:v>2121</c:v>
                </c:pt>
                <c:pt idx="219">
                  <c:v>2112</c:v>
                </c:pt>
                <c:pt idx="220">
                  <c:v>2101</c:v>
                </c:pt>
                <c:pt idx="221">
                  <c:v>2087</c:v>
                </c:pt>
                <c:pt idx="222">
                  <c:v>2076</c:v>
                </c:pt>
                <c:pt idx="223">
                  <c:v>2078</c:v>
                </c:pt>
                <c:pt idx="224">
                  <c:v>2090</c:v>
                </c:pt>
                <c:pt idx="225">
                  <c:v>2106</c:v>
                </c:pt>
                <c:pt idx="226">
                  <c:v>2120</c:v>
                </c:pt>
                <c:pt idx="227">
                  <c:v>2137</c:v>
                </c:pt>
                <c:pt idx="228">
                  <c:v>2153</c:v>
                </c:pt>
                <c:pt idx="229">
                  <c:v>2166</c:v>
                </c:pt>
                <c:pt idx="230">
                  <c:v>2173</c:v>
                </c:pt>
                <c:pt idx="231">
                  <c:v>2177</c:v>
                </c:pt>
                <c:pt idx="232">
                  <c:v>2179</c:v>
                </c:pt>
                <c:pt idx="233">
                  <c:v>2175</c:v>
                </c:pt>
                <c:pt idx="234">
                  <c:v>2160</c:v>
                </c:pt>
                <c:pt idx="235">
                  <c:v>2142</c:v>
                </c:pt>
                <c:pt idx="236">
                  <c:v>2126</c:v>
                </c:pt>
                <c:pt idx="237">
                  <c:v>2111</c:v>
                </c:pt>
                <c:pt idx="238">
                  <c:v>2092</c:v>
                </c:pt>
                <c:pt idx="239">
                  <c:v>2072</c:v>
                </c:pt>
                <c:pt idx="240">
                  <c:v>2052</c:v>
                </c:pt>
                <c:pt idx="241">
                  <c:v>2038</c:v>
                </c:pt>
                <c:pt idx="242">
                  <c:v>2022</c:v>
                </c:pt>
                <c:pt idx="243">
                  <c:v>2013</c:v>
                </c:pt>
                <c:pt idx="244">
                  <c:v>2004</c:v>
                </c:pt>
                <c:pt idx="245">
                  <c:v>1989</c:v>
                </c:pt>
                <c:pt idx="246">
                  <c:v>1966</c:v>
                </c:pt>
                <c:pt idx="247">
                  <c:v>1937</c:v>
                </c:pt>
                <c:pt idx="248">
                  <c:v>1913</c:v>
                </c:pt>
                <c:pt idx="249">
                  <c:v>1896</c:v>
                </c:pt>
                <c:pt idx="250">
                  <c:v>1883</c:v>
                </c:pt>
                <c:pt idx="251">
                  <c:v>1873</c:v>
                </c:pt>
                <c:pt idx="252">
                  <c:v>1862</c:v>
                </c:pt>
                <c:pt idx="253">
                  <c:v>1857</c:v>
                </c:pt>
                <c:pt idx="254">
                  <c:v>1849</c:v>
                </c:pt>
                <c:pt idx="255">
                  <c:v>1838</c:v>
                </c:pt>
                <c:pt idx="256">
                  <c:v>1829</c:v>
                </c:pt>
                <c:pt idx="257">
                  <c:v>1827</c:v>
                </c:pt>
                <c:pt idx="258">
                  <c:v>1823</c:v>
                </c:pt>
                <c:pt idx="259">
                  <c:v>1816</c:v>
                </c:pt>
                <c:pt idx="260">
                  <c:v>1803</c:v>
                </c:pt>
                <c:pt idx="261">
                  <c:v>1789</c:v>
                </c:pt>
                <c:pt idx="262">
                  <c:v>1775</c:v>
                </c:pt>
                <c:pt idx="263">
                  <c:v>1762</c:v>
                </c:pt>
                <c:pt idx="264">
                  <c:v>1749</c:v>
                </c:pt>
                <c:pt idx="265">
                  <c:v>1732</c:v>
                </c:pt>
                <c:pt idx="266">
                  <c:v>1720</c:v>
                </c:pt>
                <c:pt idx="267">
                  <c:v>1710</c:v>
                </c:pt>
                <c:pt idx="268">
                  <c:v>1697</c:v>
                </c:pt>
                <c:pt idx="269">
                  <c:v>1686</c:v>
                </c:pt>
                <c:pt idx="270">
                  <c:v>1675</c:v>
                </c:pt>
                <c:pt idx="271">
                  <c:v>1667</c:v>
                </c:pt>
                <c:pt idx="272">
                  <c:v>1660</c:v>
                </c:pt>
                <c:pt idx="273">
                  <c:v>1650</c:v>
                </c:pt>
                <c:pt idx="274">
                  <c:v>1638</c:v>
                </c:pt>
                <c:pt idx="275">
                  <c:v>1628</c:v>
                </c:pt>
                <c:pt idx="276">
                  <c:v>1626</c:v>
                </c:pt>
                <c:pt idx="277">
                  <c:v>1619</c:v>
                </c:pt>
                <c:pt idx="278">
                  <c:v>1609</c:v>
                </c:pt>
                <c:pt idx="279">
                  <c:v>1603</c:v>
                </c:pt>
                <c:pt idx="280">
                  <c:v>1596</c:v>
                </c:pt>
                <c:pt idx="281">
                  <c:v>1593</c:v>
                </c:pt>
                <c:pt idx="282">
                  <c:v>1592</c:v>
                </c:pt>
                <c:pt idx="283">
                  <c:v>1589</c:v>
                </c:pt>
                <c:pt idx="284">
                  <c:v>1584</c:v>
                </c:pt>
                <c:pt idx="285">
                  <c:v>1580</c:v>
                </c:pt>
                <c:pt idx="286">
                  <c:v>1571</c:v>
                </c:pt>
                <c:pt idx="287">
                  <c:v>1558</c:v>
                </c:pt>
                <c:pt idx="288">
                  <c:v>1545</c:v>
                </c:pt>
                <c:pt idx="289">
                  <c:v>1536</c:v>
                </c:pt>
                <c:pt idx="290">
                  <c:v>1524</c:v>
                </c:pt>
                <c:pt idx="291">
                  <c:v>1515</c:v>
                </c:pt>
                <c:pt idx="292">
                  <c:v>1504</c:v>
                </c:pt>
                <c:pt idx="293">
                  <c:v>1490</c:v>
                </c:pt>
                <c:pt idx="294">
                  <c:v>1484</c:v>
                </c:pt>
                <c:pt idx="295">
                  <c:v>1477</c:v>
                </c:pt>
                <c:pt idx="296">
                  <c:v>1473</c:v>
                </c:pt>
                <c:pt idx="297">
                  <c:v>1468</c:v>
                </c:pt>
                <c:pt idx="298">
                  <c:v>1467</c:v>
                </c:pt>
                <c:pt idx="299">
                  <c:v>1467</c:v>
                </c:pt>
                <c:pt idx="300">
                  <c:v>1463</c:v>
                </c:pt>
                <c:pt idx="301">
                  <c:v>1458</c:v>
                </c:pt>
                <c:pt idx="302">
                  <c:v>1449</c:v>
                </c:pt>
                <c:pt idx="303">
                  <c:v>1434</c:v>
                </c:pt>
                <c:pt idx="304">
                  <c:v>1421</c:v>
                </c:pt>
                <c:pt idx="305">
                  <c:v>1408</c:v>
                </c:pt>
                <c:pt idx="306">
                  <c:v>1396</c:v>
                </c:pt>
                <c:pt idx="307">
                  <c:v>1387</c:v>
                </c:pt>
                <c:pt idx="308">
                  <c:v>1383</c:v>
                </c:pt>
                <c:pt idx="309">
                  <c:v>1366</c:v>
                </c:pt>
                <c:pt idx="310">
                  <c:v>1348</c:v>
                </c:pt>
                <c:pt idx="311">
                  <c:v>1335</c:v>
                </c:pt>
                <c:pt idx="312">
                  <c:v>1325</c:v>
                </c:pt>
                <c:pt idx="313">
                  <c:v>1318</c:v>
                </c:pt>
                <c:pt idx="314">
                  <c:v>1318</c:v>
                </c:pt>
                <c:pt idx="315">
                  <c:v>1317</c:v>
                </c:pt>
                <c:pt idx="316">
                  <c:v>1315</c:v>
                </c:pt>
                <c:pt idx="317">
                  <c:v>1309</c:v>
                </c:pt>
                <c:pt idx="318">
                  <c:v>1298</c:v>
                </c:pt>
                <c:pt idx="319">
                  <c:v>1281</c:v>
                </c:pt>
                <c:pt idx="320">
                  <c:v>1272</c:v>
                </c:pt>
                <c:pt idx="321">
                  <c:v>1265</c:v>
                </c:pt>
                <c:pt idx="322">
                  <c:v>1259</c:v>
                </c:pt>
                <c:pt idx="323">
                  <c:v>1249</c:v>
                </c:pt>
                <c:pt idx="324">
                  <c:v>1238</c:v>
                </c:pt>
                <c:pt idx="325">
                  <c:v>1225</c:v>
                </c:pt>
                <c:pt idx="326">
                  <c:v>1213</c:v>
                </c:pt>
                <c:pt idx="327">
                  <c:v>1201</c:v>
                </c:pt>
                <c:pt idx="328">
                  <c:v>1190</c:v>
                </c:pt>
                <c:pt idx="329">
                  <c:v>1182</c:v>
                </c:pt>
                <c:pt idx="330">
                  <c:v>1171</c:v>
                </c:pt>
                <c:pt idx="331">
                  <c:v>1161</c:v>
                </c:pt>
                <c:pt idx="332">
                  <c:v>1153</c:v>
                </c:pt>
                <c:pt idx="333">
                  <c:v>1144</c:v>
                </c:pt>
                <c:pt idx="334">
                  <c:v>1138</c:v>
                </c:pt>
                <c:pt idx="335">
                  <c:v>1133</c:v>
                </c:pt>
                <c:pt idx="336">
                  <c:v>1130</c:v>
                </c:pt>
                <c:pt idx="337">
                  <c:v>1124</c:v>
                </c:pt>
                <c:pt idx="338">
                  <c:v>1123</c:v>
                </c:pt>
                <c:pt idx="339">
                  <c:v>1120</c:v>
                </c:pt>
                <c:pt idx="340">
                  <c:v>1112</c:v>
                </c:pt>
                <c:pt idx="341">
                  <c:v>1108</c:v>
                </c:pt>
                <c:pt idx="342">
                  <c:v>1105</c:v>
                </c:pt>
                <c:pt idx="343">
                  <c:v>1096</c:v>
                </c:pt>
                <c:pt idx="344">
                  <c:v>1088</c:v>
                </c:pt>
                <c:pt idx="345">
                  <c:v>1083</c:v>
                </c:pt>
                <c:pt idx="346">
                  <c:v>1076</c:v>
                </c:pt>
                <c:pt idx="347">
                  <c:v>1068</c:v>
                </c:pt>
                <c:pt idx="348">
                  <c:v>1060</c:v>
                </c:pt>
                <c:pt idx="349">
                  <c:v>1049</c:v>
                </c:pt>
                <c:pt idx="350">
                  <c:v>1041</c:v>
                </c:pt>
                <c:pt idx="351">
                  <c:v>1036</c:v>
                </c:pt>
                <c:pt idx="352">
                  <c:v>1029</c:v>
                </c:pt>
                <c:pt idx="353">
                  <c:v>1018</c:v>
                </c:pt>
                <c:pt idx="354">
                  <c:v>1011</c:v>
                </c:pt>
                <c:pt idx="355">
                  <c:v>1004</c:v>
                </c:pt>
                <c:pt idx="356">
                  <c:v>991</c:v>
                </c:pt>
                <c:pt idx="357">
                  <c:v>979</c:v>
                </c:pt>
                <c:pt idx="358">
                  <c:v>969</c:v>
                </c:pt>
                <c:pt idx="359">
                  <c:v>961</c:v>
                </c:pt>
                <c:pt idx="360">
                  <c:v>953</c:v>
                </c:pt>
                <c:pt idx="361">
                  <c:v>945</c:v>
                </c:pt>
                <c:pt idx="362">
                  <c:v>937</c:v>
                </c:pt>
                <c:pt idx="363">
                  <c:v>933</c:v>
                </c:pt>
                <c:pt idx="364">
                  <c:v>931</c:v>
                </c:pt>
                <c:pt idx="365">
                  <c:v>930</c:v>
                </c:pt>
                <c:pt idx="366">
                  <c:v>928</c:v>
                </c:pt>
                <c:pt idx="367">
                  <c:v>930</c:v>
                </c:pt>
                <c:pt idx="368">
                  <c:v>927</c:v>
                </c:pt>
                <c:pt idx="369">
                  <c:v>923</c:v>
                </c:pt>
                <c:pt idx="370">
                  <c:v>918</c:v>
                </c:pt>
                <c:pt idx="371">
                  <c:v>912</c:v>
                </c:pt>
                <c:pt idx="372">
                  <c:v>905</c:v>
                </c:pt>
                <c:pt idx="373">
                  <c:v>896</c:v>
                </c:pt>
                <c:pt idx="374">
                  <c:v>887</c:v>
                </c:pt>
                <c:pt idx="375">
                  <c:v>879</c:v>
                </c:pt>
                <c:pt idx="376">
                  <c:v>869</c:v>
                </c:pt>
                <c:pt idx="377">
                  <c:v>861</c:v>
                </c:pt>
                <c:pt idx="378">
                  <c:v>851</c:v>
                </c:pt>
                <c:pt idx="379">
                  <c:v>847</c:v>
                </c:pt>
                <c:pt idx="380">
                  <c:v>844</c:v>
                </c:pt>
                <c:pt idx="381">
                  <c:v>841</c:v>
                </c:pt>
                <c:pt idx="382">
                  <c:v>837</c:v>
                </c:pt>
                <c:pt idx="383">
                  <c:v>833</c:v>
                </c:pt>
                <c:pt idx="384">
                  <c:v>832</c:v>
                </c:pt>
                <c:pt idx="385">
                  <c:v>830</c:v>
                </c:pt>
                <c:pt idx="386">
                  <c:v>828</c:v>
                </c:pt>
                <c:pt idx="387">
                  <c:v>827</c:v>
                </c:pt>
                <c:pt idx="388">
                  <c:v>827</c:v>
                </c:pt>
                <c:pt idx="389">
                  <c:v>825</c:v>
                </c:pt>
                <c:pt idx="390">
                  <c:v>822</c:v>
                </c:pt>
                <c:pt idx="391">
                  <c:v>814</c:v>
                </c:pt>
                <c:pt idx="392">
                  <c:v>805</c:v>
                </c:pt>
                <c:pt idx="393">
                  <c:v>798</c:v>
                </c:pt>
                <c:pt idx="394">
                  <c:v>792</c:v>
                </c:pt>
                <c:pt idx="395">
                  <c:v>788</c:v>
                </c:pt>
                <c:pt idx="396">
                  <c:v>780</c:v>
                </c:pt>
                <c:pt idx="397">
                  <c:v>772</c:v>
                </c:pt>
                <c:pt idx="398">
                  <c:v>761</c:v>
                </c:pt>
                <c:pt idx="399">
                  <c:v>747</c:v>
                </c:pt>
                <c:pt idx="400">
                  <c:v>736</c:v>
                </c:pt>
                <c:pt idx="401">
                  <c:v>727</c:v>
                </c:pt>
                <c:pt idx="402">
                  <c:v>721</c:v>
                </c:pt>
                <c:pt idx="403">
                  <c:v>714</c:v>
                </c:pt>
                <c:pt idx="404">
                  <c:v>710</c:v>
                </c:pt>
                <c:pt idx="405">
                  <c:v>703</c:v>
                </c:pt>
                <c:pt idx="406">
                  <c:v>696</c:v>
                </c:pt>
                <c:pt idx="407">
                  <c:v>691</c:v>
                </c:pt>
                <c:pt idx="408">
                  <c:v>689</c:v>
                </c:pt>
                <c:pt idx="409">
                  <c:v>688</c:v>
                </c:pt>
                <c:pt idx="410">
                  <c:v>688</c:v>
                </c:pt>
                <c:pt idx="411">
                  <c:v>687</c:v>
                </c:pt>
                <c:pt idx="412">
                  <c:v>684</c:v>
                </c:pt>
                <c:pt idx="413">
                  <c:v>682</c:v>
                </c:pt>
                <c:pt idx="414">
                  <c:v>679</c:v>
                </c:pt>
                <c:pt idx="415">
                  <c:v>673</c:v>
                </c:pt>
                <c:pt idx="416">
                  <c:v>669</c:v>
                </c:pt>
                <c:pt idx="417">
                  <c:v>661</c:v>
                </c:pt>
                <c:pt idx="418">
                  <c:v>650</c:v>
                </c:pt>
                <c:pt idx="419">
                  <c:v>642</c:v>
                </c:pt>
                <c:pt idx="420">
                  <c:v>636</c:v>
                </c:pt>
                <c:pt idx="421">
                  <c:v>633</c:v>
                </c:pt>
                <c:pt idx="422">
                  <c:v>626</c:v>
                </c:pt>
                <c:pt idx="423">
                  <c:v>620</c:v>
                </c:pt>
                <c:pt idx="424">
                  <c:v>616</c:v>
                </c:pt>
                <c:pt idx="425">
                  <c:v>615</c:v>
                </c:pt>
                <c:pt idx="426">
                  <c:v>611</c:v>
                </c:pt>
                <c:pt idx="427">
                  <c:v>608</c:v>
                </c:pt>
                <c:pt idx="428">
                  <c:v>608</c:v>
                </c:pt>
                <c:pt idx="429">
                  <c:v>612</c:v>
                </c:pt>
                <c:pt idx="430">
                  <c:v>612</c:v>
                </c:pt>
                <c:pt idx="431">
                  <c:v>610</c:v>
                </c:pt>
                <c:pt idx="432">
                  <c:v>605</c:v>
                </c:pt>
                <c:pt idx="433">
                  <c:v>603</c:v>
                </c:pt>
                <c:pt idx="434">
                  <c:v>600</c:v>
                </c:pt>
                <c:pt idx="435">
                  <c:v>595</c:v>
                </c:pt>
                <c:pt idx="436">
                  <c:v>589</c:v>
                </c:pt>
                <c:pt idx="437">
                  <c:v>584</c:v>
                </c:pt>
                <c:pt idx="438">
                  <c:v>581</c:v>
                </c:pt>
                <c:pt idx="439">
                  <c:v>578</c:v>
                </c:pt>
                <c:pt idx="440">
                  <c:v>571</c:v>
                </c:pt>
                <c:pt idx="441">
                  <c:v>566</c:v>
                </c:pt>
                <c:pt idx="442">
                  <c:v>563</c:v>
                </c:pt>
                <c:pt idx="443">
                  <c:v>561</c:v>
                </c:pt>
                <c:pt idx="444">
                  <c:v>559</c:v>
                </c:pt>
                <c:pt idx="445">
                  <c:v>556</c:v>
                </c:pt>
                <c:pt idx="446">
                  <c:v>551</c:v>
                </c:pt>
                <c:pt idx="447">
                  <c:v>545</c:v>
                </c:pt>
                <c:pt idx="448">
                  <c:v>541</c:v>
                </c:pt>
                <c:pt idx="449">
                  <c:v>535</c:v>
                </c:pt>
                <c:pt idx="450">
                  <c:v>532</c:v>
                </c:pt>
                <c:pt idx="451">
                  <c:v>527</c:v>
                </c:pt>
                <c:pt idx="452">
                  <c:v>526</c:v>
                </c:pt>
                <c:pt idx="453">
                  <c:v>520</c:v>
                </c:pt>
                <c:pt idx="454">
                  <c:v>513</c:v>
                </c:pt>
                <c:pt idx="455">
                  <c:v>508</c:v>
                </c:pt>
                <c:pt idx="456">
                  <c:v>507</c:v>
                </c:pt>
                <c:pt idx="457">
                  <c:v>505</c:v>
                </c:pt>
                <c:pt idx="458">
                  <c:v>506</c:v>
                </c:pt>
                <c:pt idx="459">
                  <c:v>505</c:v>
                </c:pt>
                <c:pt idx="460">
                  <c:v>503</c:v>
                </c:pt>
                <c:pt idx="461">
                  <c:v>501</c:v>
                </c:pt>
                <c:pt idx="462">
                  <c:v>499</c:v>
                </c:pt>
                <c:pt idx="463">
                  <c:v>492</c:v>
                </c:pt>
                <c:pt idx="464">
                  <c:v>489</c:v>
                </c:pt>
                <c:pt idx="465">
                  <c:v>486</c:v>
                </c:pt>
                <c:pt idx="466">
                  <c:v>479</c:v>
                </c:pt>
                <c:pt idx="467">
                  <c:v>472</c:v>
                </c:pt>
                <c:pt idx="468">
                  <c:v>468</c:v>
                </c:pt>
                <c:pt idx="469">
                  <c:v>463</c:v>
                </c:pt>
                <c:pt idx="470">
                  <c:v>456</c:v>
                </c:pt>
                <c:pt idx="471">
                  <c:v>453</c:v>
                </c:pt>
                <c:pt idx="472">
                  <c:v>448</c:v>
                </c:pt>
                <c:pt idx="473">
                  <c:v>446</c:v>
                </c:pt>
                <c:pt idx="474">
                  <c:v>446</c:v>
                </c:pt>
                <c:pt idx="475">
                  <c:v>444</c:v>
                </c:pt>
                <c:pt idx="476">
                  <c:v>441</c:v>
                </c:pt>
                <c:pt idx="477">
                  <c:v>441</c:v>
                </c:pt>
                <c:pt idx="478">
                  <c:v>438</c:v>
                </c:pt>
                <c:pt idx="479">
                  <c:v>435</c:v>
                </c:pt>
                <c:pt idx="480">
                  <c:v>432</c:v>
                </c:pt>
                <c:pt idx="481">
                  <c:v>430</c:v>
                </c:pt>
                <c:pt idx="482">
                  <c:v>428</c:v>
                </c:pt>
                <c:pt idx="483">
                  <c:v>425</c:v>
                </c:pt>
                <c:pt idx="484">
                  <c:v>421</c:v>
                </c:pt>
                <c:pt idx="485">
                  <c:v>415</c:v>
                </c:pt>
                <c:pt idx="486">
                  <c:v>410</c:v>
                </c:pt>
                <c:pt idx="487">
                  <c:v>407</c:v>
                </c:pt>
                <c:pt idx="488">
                  <c:v>403</c:v>
                </c:pt>
                <c:pt idx="489">
                  <c:v>401</c:v>
                </c:pt>
                <c:pt idx="490">
                  <c:v>401</c:v>
                </c:pt>
                <c:pt idx="491">
                  <c:v>399</c:v>
                </c:pt>
                <c:pt idx="492">
                  <c:v>397</c:v>
                </c:pt>
                <c:pt idx="493">
                  <c:v>393</c:v>
                </c:pt>
                <c:pt idx="494">
                  <c:v>390</c:v>
                </c:pt>
                <c:pt idx="495">
                  <c:v>387</c:v>
                </c:pt>
                <c:pt idx="496">
                  <c:v>385</c:v>
                </c:pt>
                <c:pt idx="497">
                  <c:v>383</c:v>
                </c:pt>
                <c:pt idx="498">
                  <c:v>382</c:v>
                </c:pt>
                <c:pt idx="499">
                  <c:v>381</c:v>
                </c:pt>
                <c:pt idx="500">
                  <c:v>379</c:v>
                </c:pt>
                <c:pt idx="501">
                  <c:v>378</c:v>
                </c:pt>
                <c:pt idx="502">
                  <c:v>374</c:v>
                </c:pt>
                <c:pt idx="503">
                  <c:v>372</c:v>
                </c:pt>
                <c:pt idx="504">
                  <c:v>372</c:v>
                </c:pt>
                <c:pt idx="505">
                  <c:v>372</c:v>
                </c:pt>
                <c:pt idx="506">
                  <c:v>372</c:v>
                </c:pt>
                <c:pt idx="507">
                  <c:v>374</c:v>
                </c:pt>
                <c:pt idx="508">
                  <c:v>378</c:v>
                </c:pt>
                <c:pt idx="509">
                  <c:v>381</c:v>
                </c:pt>
                <c:pt idx="510">
                  <c:v>384</c:v>
                </c:pt>
                <c:pt idx="511">
                  <c:v>384</c:v>
                </c:pt>
                <c:pt idx="512">
                  <c:v>385</c:v>
                </c:pt>
                <c:pt idx="513">
                  <c:v>385</c:v>
                </c:pt>
                <c:pt idx="514">
                  <c:v>384</c:v>
                </c:pt>
                <c:pt idx="515">
                  <c:v>380</c:v>
                </c:pt>
                <c:pt idx="516">
                  <c:v>376</c:v>
                </c:pt>
                <c:pt idx="517">
                  <c:v>372</c:v>
                </c:pt>
                <c:pt idx="518">
                  <c:v>365</c:v>
                </c:pt>
                <c:pt idx="519">
                  <c:v>357</c:v>
                </c:pt>
                <c:pt idx="520">
                  <c:v>349</c:v>
                </c:pt>
                <c:pt idx="521">
                  <c:v>341</c:v>
                </c:pt>
                <c:pt idx="522">
                  <c:v>335</c:v>
                </c:pt>
                <c:pt idx="523">
                  <c:v>330</c:v>
                </c:pt>
                <c:pt idx="524">
                  <c:v>326</c:v>
                </c:pt>
                <c:pt idx="525">
                  <c:v>325</c:v>
                </c:pt>
                <c:pt idx="526">
                  <c:v>323</c:v>
                </c:pt>
                <c:pt idx="527">
                  <c:v>321</c:v>
                </c:pt>
                <c:pt idx="528">
                  <c:v>321</c:v>
                </c:pt>
                <c:pt idx="529">
                  <c:v>321</c:v>
                </c:pt>
                <c:pt idx="530">
                  <c:v>320</c:v>
                </c:pt>
                <c:pt idx="531">
                  <c:v>321</c:v>
                </c:pt>
                <c:pt idx="532">
                  <c:v>319</c:v>
                </c:pt>
                <c:pt idx="533">
                  <c:v>318</c:v>
                </c:pt>
                <c:pt idx="534">
                  <c:v>317</c:v>
                </c:pt>
                <c:pt idx="535">
                  <c:v>316</c:v>
                </c:pt>
                <c:pt idx="536">
                  <c:v>313</c:v>
                </c:pt>
                <c:pt idx="537">
                  <c:v>312</c:v>
                </c:pt>
                <c:pt idx="538">
                  <c:v>312</c:v>
                </c:pt>
                <c:pt idx="539">
                  <c:v>311</c:v>
                </c:pt>
                <c:pt idx="540">
                  <c:v>310</c:v>
                </c:pt>
                <c:pt idx="541">
                  <c:v>309</c:v>
                </c:pt>
                <c:pt idx="542">
                  <c:v>308</c:v>
                </c:pt>
                <c:pt idx="543">
                  <c:v>308</c:v>
                </c:pt>
                <c:pt idx="544">
                  <c:v>308</c:v>
                </c:pt>
                <c:pt idx="545">
                  <c:v>306</c:v>
                </c:pt>
                <c:pt idx="546">
                  <c:v>304</c:v>
                </c:pt>
                <c:pt idx="547">
                  <c:v>303</c:v>
                </c:pt>
                <c:pt idx="548">
                  <c:v>302</c:v>
                </c:pt>
                <c:pt idx="549">
                  <c:v>299</c:v>
                </c:pt>
                <c:pt idx="550">
                  <c:v>298</c:v>
                </c:pt>
                <c:pt idx="551">
                  <c:v>296</c:v>
                </c:pt>
                <c:pt idx="552">
                  <c:v>294</c:v>
                </c:pt>
                <c:pt idx="553">
                  <c:v>292</c:v>
                </c:pt>
                <c:pt idx="554">
                  <c:v>290</c:v>
                </c:pt>
                <c:pt idx="555">
                  <c:v>289</c:v>
                </c:pt>
                <c:pt idx="556">
                  <c:v>288</c:v>
                </c:pt>
                <c:pt idx="557">
                  <c:v>287</c:v>
                </c:pt>
                <c:pt idx="558">
                  <c:v>286</c:v>
                </c:pt>
                <c:pt idx="559">
                  <c:v>283</c:v>
                </c:pt>
                <c:pt idx="560">
                  <c:v>284</c:v>
                </c:pt>
                <c:pt idx="561">
                  <c:v>282</c:v>
                </c:pt>
                <c:pt idx="562">
                  <c:v>281</c:v>
                </c:pt>
                <c:pt idx="563">
                  <c:v>281</c:v>
                </c:pt>
                <c:pt idx="564">
                  <c:v>281</c:v>
                </c:pt>
                <c:pt idx="565">
                  <c:v>281</c:v>
                </c:pt>
                <c:pt idx="566">
                  <c:v>281</c:v>
                </c:pt>
                <c:pt idx="567">
                  <c:v>281</c:v>
                </c:pt>
                <c:pt idx="568">
                  <c:v>282</c:v>
                </c:pt>
                <c:pt idx="569">
                  <c:v>280</c:v>
                </c:pt>
                <c:pt idx="570">
                  <c:v>281</c:v>
                </c:pt>
                <c:pt idx="571">
                  <c:v>281</c:v>
                </c:pt>
                <c:pt idx="572">
                  <c:v>281</c:v>
                </c:pt>
                <c:pt idx="573">
                  <c:v>281</c:v>
                </c:pt>
                <c:pt idx="574">
                  <c:v>280</c:v>
                </c:pt>
                <c:pt idx="575">
                  <c:v>278</c:v>
                </c:pt>
                <c:pt idx="576">
                  <c:v>276</c:v>
                </c:pt>
                <c:pt idx="577">
                  <c:v>274</c:v>
                </c:pt>
                <c:pt idx="578">
                  <c:v>272</c:v>
                </c:pt>
                <c:pt idx="579">
                  <c:v>271</c:v>
                </c:pt>
                <c:pt idx="580">
                  <c:v>271</c:v>
                </c:pt>
                <c:pt idx="581">
                  <c:v>268</c:v>
                </c:pt>
                <c:pt idx="582">
                  <c:v>267</c:v>
                </c:pt>
                <c:pt idx="583">
                  <c:v>264</c:v>
                </c:pt>
                <c:pt idx="584">
                  <c:v>263</c:v>
                </c:pt>
                <c:pt idx="585">
                  <c:v>261</c:v>
                </c:pt>
                <c:pt idx="586">
                  <c:v>260</c:v>
                </c:pt>
                <c:pt idx="587">
                  <c:v>260</c:v>
                </c:pt>
                <c:pt idx="588">
                  <c:v>258</c:v>
                </c:pt>
                <c:pt idx="589">
                  <c:v>257</c:v>
                </c:pt>
              </c:numCache>
            </c:numRef>
          </c:yVal>
          <c:smooth val="1"/>
        </c:ser>
        <c:axId val="60667008"/>
        <c:axId val="60668928"/>
      </c:scatterChart>
      <c:valAx>
        <c:axId val="60667008"/>
        <c:scaling>
          <c:orientation val="minMax"/>
          <c:max val="2.5"/>
          <c:min val="0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Calibri" pitchFamily="34" charset="0"/>
                    <a:cs typeface="Calibri" pitchFamily="34" charset="0"/>
                  </a:defRPr>
                </a:pPr>
                <a:r>
                  <a:rPr lang="en-US" altLang="ja-JP" sz="1200" b="0" dirty="0" smtClean="0">
                    <a:latin typeface="Calibri" pitchFamily="34" charset="0"/>
                    <a:cs typeface="Calibri" pitchFamily="34" charset="0"/>
                  </a:rPr>
                  <a:t>[cm</a:t>
                </a:r>
                <a:r>
                  <a:rPr lang="en-US" altLang="ja-JP" sz="1200" b="0" dirty="0">
                    <a:latin typeface="Calibri" pitchFamily="34" charset="0"/>
                    <a:cs typeface="Calibri" pitchFamily="34" charset="0"/>
                  </a:rPr>
                  <a:t>]</a:t>
                </a:r>
                <a:endParaRPr lang="ja-JP" altLang="en-US" sz="12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91410931192830425"/>
              <c:y val="0.731481579366586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60668928"/>
        <c:crosses val="autoZero"/>
        <c:crossBetween val="midCat"/>
      </c:valAx>
      <c:valAx>
        <c:axId val="60668928"/>
        <c:scaling>
          <c:orientation val="minMax"/>
          <c:max val="16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 dirty="0" smtClean="0">
                    <a:latin typeface="HGPｺﾞｼｯｸM" pitchFamily="50" charset="-128"/>
                    <a:ea typeface="HGPｺﾞｼｯｸM" pitchFamily="50" charset="-128"/>
                  </a:rPr>
                  <a:t>輝度値</a:t>
                </a:r>
                <a:endParaRPr lang="en-US" altLang="ja-JP" sz="1400" dirty="0">
                  <a:latin typeface="HGPｺﾞｼｯｸM" pitchFamily="50" charset="-128"/>
                  <a:ea typeface="HGPｺﾞｼｯｸM" pitchFamily="50" charset="-128"/>
                </a:endParaRPr>
              </a:p>
            </c:rich>
          </c:tx>
          <c:layout>
            <c:manualLayout>
              <c:xMode val="edge"/>
              <c:yMode val="edge"/>
              <c:x val="0"/>
              <c:y val="0.3709372265966754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60667008"/>
        <c:crosses val="autoZero"/>
        <c:crossBetween val="midCat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5037981890901012"/>
          <c:y val="7.9178303011700549E-2"/>
          <c:w val="0.76702056253009399"/>
          <c:h val="0.68248444062246949"/>
        </c:manualLayout>
      </c:layout>
      <c:scatterChart>
        <c:scatterStyle val="smoothMarker"/>
        <c:ser>
          <c:idx val="9"/>
          <c:order val="0"/>
          <c:tx>
            <c:v>i=9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cave_bigave!$AQ$3:$AQ$602</c:f>
              <c:numCache>
                <c:formatCode>General</c:formatCode>
                <c:ptCount val="600"/>
                <c:pt idx="0">
                  <c:v>4323</c:v>
                </c:pt>
                <c:pt idx="1">
                  <c:v>4291</c:v>
                </c:pt>
                <c:pt idx="2">
                  <c:v>4262</c:v>
                </c:pt>
                <c:pt idx="3">
                  <c:v>4252</c:v>
                </c:pt>
                <c:pt idx="4">
                  <c:v>4265</c:v>
                </c:pt>
                <c:pt idx="5">
                  <c:v>4288</c:v>
                </c:pt>
                <c:pt idx="6">
                  <c:v>4313</c:v>
                </c:pt>
                <c:pt idx="7">
                  <c:v>4339</c:v>
                </c:pt>
                <c:pt idx="8">
                  <c:v>4365</c:v>
                </c:pt>
                <c:pt idx="9">
                  <c:v>4392</c:v>
                </c:pt>
                <c:pt idx="10">
                  <c:v>4421</c:v>
                </c:pt>
                <c:pt idx="11">
                  <c:v>4453</c:v>
                </c:pt>
                <c:pt idx="12">
                  <c:v>4475</c:v>
                </c:pt>
                <c:pt idx="13">
                  <c:v>4483</c:v>
                </c:pt>
                <c:pt idx="14">
                  <c:v>4479</c:v>
                </c:pt>
                <c:pt idx="15">
                  <c:v>4469</c:v>
                </c:pt>
                <c:pt idx="16">
                  <c:v>4461</c:v>
                </c:pt>
                <c:pt idx="17">
                  <c:v>4444</c:v>
                </c:pt>
                <c:pt idx="18">
                  <c:v>4419</c:v>
                </c:pt>
                <c:pt idx="19">
                  <c:v>4399</c:v>
                </c:pt>
                <c:pt idx="20">
                  <c:v>4379</c:v>
                </c:pt>
                <c:pt idx="21">
                  <c:v>4363</c:v>
                </c:pt>
                <c:pt idx="22">
                  <c:v>4354</c:v>
                </c:pt>
                <c:pt idx="23">
                  <c:v>4350</c:v>
                </c:pt>
                <c:pt idx="24">
                  <c:v>4350</c:v>
                </c:pt>
                <c:pt idx="25">
                  <c:v>4347</c:v>
                </c:pt>
                <c:pt idx="26">
                  <c:v>4347</c:v>
                </c:pt>
                <c:pt idx="27">
                  <c:v>4353</c:v>
                </c:pt>
                <c:pt idx="28">
                  <c:v>4358</c:v>
                </c:pt>
                <c:pt idx="29">
                  <c:v>4368</c:v>
                </c:pt>
                <c:pt idx="30">
                  <c:v>4384</c:v>
                </c:pt>
                <c:pt idx="31">
                  <c:v>4394</c:v>
                </c:pt>
                <c:pt idx="32">
                  <c:v>4395</c:v>
                </c:pt>
                <c:pt idx="33">
                  <c:v>4384</c:v>
                </c:pt>
                <c:pt idx="34">
                  <c:v>4365</c:v>
                </c:pt>
                <c:pt idx="35">
                  <c:v>4358</c:v>
                </c:pt>
                <c:pt idx="36">
                  <c:v>4340</c:v>
                </c:pt>
                <c:pt idx="37">
                  <c:v>4303</c:v>
                </c:pt>
                <c:pt idx="38">
                  <c:v>4253</c:v>
                </c:pt>
                <c:pt idx="39">
                  <c:v>4199</c:v>
                </c:pt>
                <c:pt idx="40">
                  <c:v>4156</c:v>
                </c:pt>
                <c:pt idx="41">
                  <c:v>4127</c:v>
                </c:pt>
                <c:pt idx="42">
                  <c:v>4108</c:v>
                </c:pt>
                <c:pt idx="43">
                  <c:v>4105</c:v>
                </c:pt>
                <c:pt idx="44">
                  <c:v>4086</c:v>
                </c:pt>
                <c:pt idx="45">
                  <c:v>4071</c:v>
                </c:pt>
                <c:pt idx="46">
                  <c:v>4066</c:v>
                </c:pt>
                <c:pt idx="47">
                  <c:v>4055</c:v>
                </c:pt>
                <c:pt idx="48">
                  <c:v>4052</c:v>
                </c:pt>
                <c:pt idx="49">
                  <c:v>4052</c:v>
                </c:pt>
                <c:pt idx="50">
                  <c:v>4053</c:v>
                </c:pt>
                <c:pt idx="51">
                  <c:v>4044</c:v>
                </c:pt>
                <c:pt idx="52">
                  <c:v>4018</c:v>
                </c:pt>
                <c:pt idx="53">
                  <c:v>3993</c:v>
                </c:pt>
                <c:pt idx="54">
                  <c:v>3970</c:v>
                </c:pt>
                <c:pt idx="55">
                  <c:v>3955</c:v>
                </c:pt>
                <c:pt idx="56">
                  <c:v>3951</c:v>
                </c:pt>
                <c:pt idx="57">
                  <c:v>3949</c:v>
                </c:pt>
                <c:pt idx="58">
                  <c:v>3937</c:v>
                </c:pt>
                <c:pt idx="59">
                  <c:v>3915</c:v>
                </c:pt>
                <c:pt idx="60">
                  <c:v>3897</c:v>
                </c:pt>
                <c:pt idx="61">
                  <c:v>3882</c:v>
                </c:pt>
                <c:pt idx="62">
                  <c:v>3880</c:v>
                </c:pt>
                <c:pt idx="63">
                  <c:v>3877</c:v>
                </c:pt>
                <c:pt idx="64">
                  <c:v>3868</c:v>
                </c:pt>
                <c:pt idx="65">
                  <c:v>3864</c:v>
                </c:pt>
                <c:pt idx="66">
                  <c:v>3857</c:v>
                </c:pt>
                <c:pt idx="67">
                  <c:v>3855</c:v>
                </c:pt>
                <c:pt idx="68">
                  <c:v>3849</c:v>
                </c:pt>
                <c:pt idx="69">
                  <c:v>3838</c:v>
                </c:pt>
                <c:pt idx="70">
                  <c:v>3831</c:v>
                </c:pt>
                <c:pt idx="71">
                  <c:v>3822</c:v>
                </c:pt>
                <c:pt idx="72">
                  <c:v>3815</c:v>
                </c:pt>
                <c:pt idx="73">
                  <c:v>3809</c:v>
                </c:pt>
                <c:pt idx="74">
                  <c:v>3789</c:v>
                </c:pt>
                <c:pt idx="75">
                  <c:v>3770</c:v>
                </c:pt>
                <c:pt idx="76">
                  <c:v>3741</c:v>
                </c:pt>
                <c:pt idx="77">
                  <c:v>3729</c:v>
                </c:pt>
                <c:pt idx="78">
                  <c:v>3725</c:v>
                </c:pt>
                <c:pt idx="79">
                  <c:v>3717</c:v>
                </c:pt>
                <c:pt idx="80">
                  <c:v>3705</c:v>
                </c:pt>
                <c:pt idx="81">
                  <c:v>3690</c:v>
                </c:pt>
                <c:pt idx="82">
                  <c:v>3673</c:v>
                </c:pt>
                <c:pt idx="83">
                  <c:v>3656</c:v>
                </c:pt>
                <c:pt idx="84">
                  <c:v>3630</c:v>
                </c:pt>
                <c:pt idx="85">
                  <c:v>3607</c:v>
                </c:pt>
                <c:pt idx="86">
                  <c:v>3582</c:v>
                </c:pt>
                <c:pt idx="87">
                  <c:v>3569</c:v>
                </c:pt>
                <c:pt idx="88">
                  <c:v>3547</c:v>
                </c:pt>
                <c:pt idx="89">
                  <c:v>3524</c:v>
                </c:pt>
                <c:pt idx="90">
                  <c:v>3497</c:v>
                </c:pt>
                <c:pt idx="91">
                  <c:v>3479</c:v>
                </c:pt>
                <c:pt idx="92">
                  <c:v>3467</c:v>
                </c:pt>
                <c:pt idx="93">
                  <c:v>3469</c:v>
                </c:pt>
                <c:pt idx="94">
                  <c:v>3471</c:v>
                </c:pt>
                <c:pt idx="95">
                  <c:v>3453</c:v>
                </c:pt>
                <c:pt idx="96">
                  <c:v>3419</c:v>
                </c:pt>
                <c:pt idx="97">
                  <c:v>3397</c:v>
                </c:pt>
                <c:pt idx="98">
                  <c:v>3383</c:v>
                </c:pt>
                <c:pt idx="99">
                  <c:v>3378</c:v>
                </c:pt>
                <c:pt idx="100">
                  <c:v>3374</c:v>
                </c:pt>
                <c:pt idx="101">
                  <c:v>3365</c:v>
                </c:pt>
                <c:pt idx="102">
                  <c:v>3346</c:v>
                </c:pt>
                <c:pt idx="103">
                  <c:v>3327</c:v>
                </c:pt>
                <c:pt idx="104">
                  <c:v>3322</c:v>
                </c:pt>
                <c:pt idx="105">
                  <c:v>3328</c:v>
                </c:pt>
                <c:pt idx="106">
                  <c:v>3330</c:v>
                </c:pt>
                <c:pt idx="107">
                  <c:v>3322</c:v>
                </c:pt>
                <c:pt idx="108">
                  <c:v>3309</c:v>
                </c:pt>
                <c:pt idx="109">
                  <c:v>3291</c:v>
                </c:pt>
                <c:pt idx="110">
                  <c:v>3272</c:v>
                </c:pt>
                <c:pt idx="111">
                  <c:v>3254</c:v>
                </c:pt>
                <c:pt idx="112">
                  <c:v>3229</c:v>
                </c:pt>
                <c:pt idx="113">
                  <c:v>3212</c:v>
                </c:pt>
                <c:pt idx="114">
                  <c:v>3191</c:v>
                </c:pt>
                <c:pt idx="115">
                  <c:v>3170</c:v>
                </c:pt>
                <c:pt idx="116">
                  <c:v>3142</c:v>
                </c:pt>
                <c:pt idx="117">
                  <c:v>3110</c:v>
                </c:pt>
                <c:pt idx="118">
                  <c:v>3080</c:v>
                </c:pt>
                <c:pt idx="119">
                  <c:v>3053</c:v>
                </c:pt>
                <c:pt idx="120">
                  <c:v>3024</c:v>
                </c:pt>
                <c:pt idx="121">
                  <c:v>3007</c:v>
                </c:pt>
                <c:pt idx="122">
                  <c:v>2993</c:v>
                </c:pt>
                <c:pt idx="123">
                  <c:v>2976</c:v>
                </c:pt>
                <c:pt idx="124">
                  <c:v>2949</c:v>
                </c:pt>
                <c:pt idx="125">
                  <c:v>2930</c:v>
                </c:pt>
                <c:pt idx="126">
                  <c:v>2912</c:v>
                </c:pt>
                <c:pt idx="127">
                  <c:v>2898</c:v>
                </c:pt>
                <c:pt idx="128">
                  <c:v>2890</c:v>
                </c:pt>
                <c:pt idx="129">
                  <c:v>2884</c:v>
                </c:pt>
                <c:pt idx="130">
                  <c:v>2866</c:v>
                </c:pt>
                <c:pt idx="131">
                  <c:v>2837</c:v>
                </c:pt>
                <c:pt idx="132">
                  <c:v>2819</c:v>
                </c:pt>
                <c:pt idx="133">
                  <c:v>2811</c:v>
                </c:pt>
                <c:pt idx="134">
                  <c:v>2808</c:v>
                </c:pt>
                <c:pt idx="135">
                  <c:v>2798</c:v>
                </c:pt>
                <c:pt idx="136">
                  <c:v>2781</c:v>
                </c:pt>
                <c:pt idx="137">
                  <c:v>2753</c:v>
                </c:pt>
                <c:pt idx="138">
                  <c:v>2723</c:v>
                </c:pt>
                <c:pt idx="139">
                  <c:v>2705</c:v>
                </c:pt>
                <c:pt idx="140">
                  <c:v>2697</c:v>
                </c:pt>
                <c:pt idx="141">
                  <c:v>2679</c:v>
                </c:pt>
                <c:pt idx="142">
                  <c:v>2650</c:v>
                </c:pt>
                <c:pt idx="143">
                  <c:v>2621</c:v>
                </c:pt>
                <c:pt idx="144">
                  <c:v>2600</c:v>
                </c:pt>
                <c:pt idx="145">
                  <c:v>2586</c:v>
                </c:pt>
                <c:pt idx="146">
                  <c:v>2580</c:v>
                </c:pt>
                <c:pt idx="147">
                  <c:v>2578</c:v>
                </c:pt>
                <c:pt idx="148">
                  <c:v>2576</c:v>
                </c:pt>
                <c:pt idx="149">
                  <c:v>2565</c:v>
                </c:pt>
                <c:pt idx="150">
                  <c:v>2551</c:v>
                </c:pt>
                <c:pt idx="151">
                  <c:v>2547</c:v>
                </c:pt>
                <c:pt idx="152">
                  <c:v>2542</c:v>
                </c:pt>
                <c:pt idx="153">
                  <c:v>2528</c:v>
                </c:pt>
                <c:pt idx="154">
                  <c:v>2515</c:v>
                </c:pt>
                <c:pt idx="155">
                  <c:v>2504</c:v>
                </c:pt>
                <c:pt idx="156">
                  <c:v>2494</c:v>
                </c:pt>
                <c:pt idx="157">
                  <c:v>2477</c:v>
                </c:pt>
                <c:pt idx="158">
                  <c:v>2462</c:v>
                </c:pt>
                <c:pt idx="159">
                  <c:v>2452</c:v>
                </c:pt>
                <c:pt idx="160">
                  <c:v>2444</c:v>
                </c:pt>
                <c:pt idx="161">
                  <c:v>2433</c:v>
                </c:pt>
                <c:pt idx="162">
                  <c:v>2430</c:v>
                </c:pt>
                <c:pt idx="163">
                  <c:v>2420</c:v>
                </c:pt>
                <c:pt idx="164">
                  <c:v>2395</c:v>
                </c:pt>
                <c:pt idx="165">
                  <c:v>2362</c:v>
                </c:pt>
                <c:pt idx="166">
                  <c:v>2335</c:v>
                </c:pt>
                <c:pt idx="167">
                  <c:v>2312</c:v>
                </c:pt>
                <c:pt idx="168">
                  <c:v>2287</c:v>
                </c:pt>
                <c:pt idx="169">
                  <c:v>2261</c:v>
                </c:pt>
                <c:pt idx="170">
                  <c:v>2238</c:v>
                </c:pt>
                <c:pt idx="171">
                  <c:v>2215</c:v>
                </c:pt>
                <c:pt idx="172">
                  <c:v>2191</c:v>
                </c:pt>
                <c:pt idx="173">
                  <c:v>2180</c:v>
                </c:pt>
                <c:pt idx="174">
                  <c:v>2178</c:v>
                </c:pt>
                <c:pt idx="175">
                  <c:v>2173</c:v>
                </c:pt>
                <c:pt idx="176">
                  <c:v>2171</c:v>
                </c:pt>
                <c:pt idx="177">
                  <c:v>2174</c:v>
                </c:pt>
                <c:pt idx="178">
                  <c:v>2173</c:v>
                </c:pt>
                <c:pt idx="179">
                  <c:v>2167</c:v>
                </c:pt>
                <c:pt idx="180">
                  <c:v>2152</c:v>
                </c:pt>
                <c:pt idx="181">
                  <c:v>2140</c:v>
                </c:pt>
                <c:pt idx="182">
                  <c:v>2126</c:v>
                </c:pt>
                <c:pt idx="183">
                  <c:v>2109</c:v>
                </c:pt>
                <c:pt idx="184">
                  <c:v>2093</c:v>
                </c:pt>
                <c:pt idx="185">
                  <c:v>2069</c:v>
                </c:pt>
                <c:pt idx="186">
                  <c:v>2038</c:v>
                </c:pt>
                <c:pt idx="187">
                  <c:v>2002</c:v>
                </c:pt>
                <c:pt idx="188">
                  <c:v>1971</c:v>
                </c:pt>
                <c:pt idx="189">
                  <c:v>1952</c:v>
                </c:pt>
                <c:pt idx="190">
                  <c:v>1937</c:v>
                </c:pt>
                <c:pt idx="191">
                  <c:v>1918</c:v>
                </c:pt>
                <c:pt idx="192">
                  <c:v>1901</c:v>
                </c:pt>
                <c:pt idx="193">
                  <c:v>1883</c:v>
                </c:pt>
                <c:pt idx="194">
                  <c:v>1868</c:v>
                </c:pt>
                <c:pt idx="195">
                  <c:v>1860</c:v>
                </c:pt>
                <c:pt idx="196">
                  <c:v>1852</c:v>
                </c:pt>
                <c:pt idx="197">
                  <c:v>1840</c:v>
                </c:pt>
                <c:pt idx="198">
                  <c:v>1820</c:v>
                </c:pt>
                <c:pt idx="199">
                  <c:v>1795</c:v>
                </c:pt>
                <c:pt idx="200">
                  <c:v>1776</c:v>
                </c:pt>
                <c:pt idx="201">
                  <c:v>1760</c:v>
                </c:pt>
                <c:pt idx="202">
                  <c:v>1740</c:v>
                </c:pt>
                <c:pt idx="203">
                  <c:v>1715</c:v>
                </c:pt>
                <c:pt idx="204">
                  <c:v>1690</c:v>
                </c:pt>
                <c:pt idx="205">
                  <c:v>1670</c:v>
                </c:pt>
                <c:pt idx="206">
                  <c:v>1653</c:v>
                </c:pt>
                <c:pt idx="207">
                  <c:v>1628</c:v>
                </c:pt>
                <c:pt idx="208">
                  <c:v>1606</c:v>
                </c:pt>
                <c:pt idx="209">
                  <c:v>1585</c:v>
                </c:pt>
                <c:pt idx="210">
                  <c:v>1560</c:v>
                </c:pt>
                <c:pt idx="211">
                  <c:v>1537</c:v>
                </c:pt>
                <c:pt idx="212">
                  <c:v>1511</c:v>
                </c:pt>
                <c:pt idx="213">
                  <c:v>1482</c:v>
                </c:pt>
                <c:pt idx="214">
                  <c:v>1455</c:v>
                </c:pt>
                <c:pt idx="215">
                  <c:v>1430</c:v>
                </c:pt>
                <c:pt idx="216">
                  <c:v>1411</c:v>
                </c:pt>
                <c:pt idx="217">
                  <c:v>1392</c:v>
                </c:pt>
                <c:pt idx="218">
                  <c:v>1374</c:v>
                </c:pt>
                <c:pt idx="219">
                  <c:v>1360</c:v>
                </c:pt>
                <c:pt idx="220">
                  <c:v>1344</c:v>
                </c:pt>
                <c:pt idx="221">
                  <c:v>1330</c:v>
                </c:pt>
                <c:pt idx="222">
                  <c:v>1318</c:v>
                </c:pt>
                <c:pt idx="223">
                  <c:v>1302</c:v>
                </c:pt>
                <c:pt idx="224">
                  <c:v>1286</c:v>
                </c:pt>
                <c:pt idx="225">
                  <c:v>1275</c:v>
                </c:pt>
                <c:pt idx="226">
                  <c:v>1265</c:v>
                </c:pt>
                <c:pt idx="227">
                  <c:v>1255</c:v>
                </c:pt>
                <c:pt idx="228">
                  <c:v>1243</c:v>
                </c:pt>
                <c:pt idx="229">
                  <c:v>1233</c:v>
                </c:pt>
                <c:pt idx="230">
                  <c:v>1223</c:v>
                </c:pt>
                <c:pt idx="231">
                  <c:v>1218</c:v>
                </c:pt>
                <c:pt idx="232">
                  <c:v>1214</c:v>
                </c:pt>
                <c:pt idx="233">
                  <c:v>1207</c:v>
                </c:pt>
                <c:pt idx="234">
                  <c:v>1200</c:v>
                </c:pt>
                <c:pt idx="235">
                  <c:v>1191</c:v>
                </c:pt>
                <c:pt idx="236">
                  <c:v>1180</c:v>
                </c:pt>
                <c:pt idx="237">
                  <c:v>1168</c:v>
                </c:pt>
                <c:pt idx="238">
                  <c:v>1161</c:v>
                </c:pt>
                <c:pt idx="239">
                  <c:v>1154</c:v>
                </c:pt>
                <c:pt idx="240">
                  <c:v>1143</c:v>
                </c:pt>
                <c:pt idx="241">
                  <c:v>1137</c:v>
                </c:pt>
                <c:pt idx="242">
                  <c:v>1136</c:v>
                </c:pt>
                <c:pt idx="243">
                  <c:v>1136</c:v>
                </c:pt>
                <c:pt idx="244">
                  <c:v>1136</c:v>
                </c:pt>
                <c:pt idx="245">
                  <c:v>1135</c:v>
                </c:pt>
                <c:pt idx="246">
                  <c:v>1130</c:v>
                </c:pt>
                <c:pt idx="247">
                  <c:v>1126</c:v>
                </c:pt>
                <c:pt idx="248">
                  <c:v>1122</c:v>
                </c:pt>
                <c:pt idx="249">
                  <c:v>1124</c:v>
                </c:pt>
                <c:pt idx="250">
                  <c:v>1123</c:v>
                </c:pt>
                <c:pt idx="251">
                  <c:v>1115</c:v>
                </c:pt>
                <c:pt idx="252">
                  <c:v>1106</c:v>
                </c:pt>
                <c:pt idx="253">
                  <c:v>1096</c:v>
                </c:pt>
                <c:pt idx="254">
                  <c:v>1083</c:v>
                </c:pt>
                <c:pt idx="255">
                  <c:v>1078</c:v>
                </c:pt>
                <c:pt idx="256">
                  <c:v>1072</c:v>
                </c:pt>
                <c:pt idx="257">
                  <c:v>1064</c:v>
                </c:pt>
                <c:pt idx="258">
                  <c:v>1053</c:v>
                </c:pt>
                <c:pt idx="259">
                  <c:v>1043</c:v>
                </c:pt>
                <c:pt idx="260">
                  <c:v>1034</c:v>
                </c:pt>
                <c:pt idx="261">
                  <c:v>1024</c:v>
                </c:pt>
                <c:pt idx="262">
                  <c:v>1017</c:v>
                </c:pt>
                <c:pt idx="263">
                  <c:v>1014</c:v>
                </c:pt>
                <c:pt idx="264">
                  <c:v>1007</c:v>
                </c:pt>
                <c:pt idx="265">
                  <c:v>999</c:v>
                </c:pt>
                <c:pt idx="266">
                  <c:v>992</c:v>
                </c:pt>
                <c:pt idx="267">
                  <c:v>981</c:v>
                </c:pt>
                <c:pt idx="268">
                  <c:v>969</c:v>
                </c:pt>
                <c:pt idx="269">
                  <c:v>956</c:v>
                </c:pt>
                <c:pt idx="270">
                  <c:v>949</c:v>
                </c:pt>
                <c:pt idx="271">
                  <c:v>939</c:v>
                </c:pt>
                <c:pt idx="272">
                  <c:v>928</c:v>
                </c:pt>
                <c:pt idx="273">
                  <c:v>913</c:v>
                </c:pt>
                <c:pt idx="274">
                  <c:v>901</c:v>
                </c:pt>
                <c:pt idx="275">
                  <c:v>891</c:v>
                </c:pt>
                <c:pt idx="276">
                  <c:v>880</c:v>
                </c:pt>
                <c:pt idx="277">
                  <c:v>875</c:v>
                </c:pt>
                <c:pt idx="278">
                  <c:v>870</c:v>
                </c:pt>
                <c:pt idx="279">
                  <c:v>861</c:v>
                </c:pt>
                <c:pt idx="280">
                  <c:v>855</c:v>
                </c:pt>
                <c:pt idx="281">
                  <c:v>853</c:v>
                </c:pt>
                <c:pt idx="282">
                  <c:v>853</c:v>
                </c:pt>
                <c:pt idx="283">
                  <c:v>850</c:v>
                </c:pt>
                <c:pt idx="284">
                  <c:v>844</c:v>
                </c:pt>
                <c:pt idx="285">
                  <c:v>842</c:v>
                </c:pt>
                <c:pt idx="286">
                  <c:v>834</c:v>
                </c:pt>
                <c:pt idx="287">
                  <c:v>823</c:v>
                </c:pt>
                <c:pt idx="288">
                  <c:v>812</c:v>
                </c:pt>
                <c:pt idx="289">
                  <c:v>798</c:v>
                </c:pt>
                <c:pt idx="290">
                  <c:v>783</c:v>
                </c:pt>
                <c:pt idx="291">
                  <c:v>772</c:v>
                </c:pt>
                <c:pt idx="292">
                  <c:v>763</c:v>
                </c:pt>
                <c:pt idx="293">
                  <c:v>758</c:v>
                </c:pt>
                <c:pt idx="294">
                  <c:v>752</c:v>
                </c:pt>
                <c:pt idx="295">
                  <c:v>747</c:v>
                </c:pt>
                <c:pt idx="296">
                  <c:v>744</c:v>
                </c:pt>
                <c:pt idx="297">
                  <c:v>745</c:v>
                </c:pt>
                <c:pt idx="298">
                  <c:v>748</c:v>
                </c:pt>
                <c:pt idx="299">
                  <c:v>747</c:v>
                </c:pt>
                <c:pt idx="300">
                  <c:v>746</c:v>
                </c:pt>
                <c:pt idx="301">
                  <c:v>745</c:v>
                </c:pt>
                <c:pt idx="302">
                  <c:v>739</c:v>
                </c:pt>
                <c:pt idx="303">
                  <c:v>732</c:v>
                </c:pt>
                <c:pt idx="304">
                  <c:v>723</c:v>
                </c:pt>
                <c:pt idx="305">
                  <c:v>715</c:v>
                </c:pt>
                <c:pt idx="306">
                  <c:v>705</c:v>
                </c:pt>
                <c:pt idx="307">
                  <c:v>694</c:v>
                </c:pt>
                <c:pt idx="308">
                  <c:v>687</c:v>
                </c:pt>
                <c:pt idx="309">
                  <c:v>677</c:v>
                </c:pt>
                <c:pt idx="310">
                  <c:v>662</c:v>
                </c:pt>
                <c:pt idx="311">
                  <c:v>653</c:v>
                </c:pt>
                <c:pt idx="312">
                  <c:v>646</c:v>
                </c:pt>
                <c:pt idx="313">
                  <c:v>644</c:v>
                </c:pt>
                <c:pt idx="314">
                  <c:v>643</c:v>
                </c:pt>
                <c:pt idx="315">
                  <c:v>642</c:v>
                </c:pt>
                <c:pt idx="316">
                  <c:v>638</c:v>
                </c:pt>
                <c:pt idx="317">
                  <c:v>632</c:v>
                </c:pt>
                <c:pt idx="318">
                  <c:v>627</c:v>
                </c:pt>
                <c:pt idx="319">
                  <c:v>625</c:v>
                </c:pt>
                <c:pt idx="320">
                  <c:v>620</c:v>
                </c:pt>
                <c:pt idx="321">
                  <c:v>618</c:v>
                </c:pt>
                <c:pt idx="322">
                  <c:v>614</c:v>
                </c:pt>
                <c:pt idx="323">
                  <c:v>609</c:v>
                </c:pt>
                <c:pt idx="324">
                  <c:v>600</c:v>
                </c:pt>
                <c:pt idx="325">
                  <c:v>590</c:v>
                </c:pt>
                <c:pt idx="326">
                  <c:v>586</c:v>
                </c:pt>
                <c:pt idx="327">
                  <c:v>582</c:v>
                </c:pt>
                <c:pt idx="328">
                  <c:v>577</c:v>
                </c:pt>
                <c:pt idx="329">
                  <c:v>573</c:v>
                </c:pt>
                <c:pt idx="330">
                  <c:v>567</c:v>
                </c:pt>
                <c:pt idx="331">
                  <c:v>558</c:v>
                </c:pt>
                <c:pt idx="332">
                  <c:v>550</c:v>
                </c:pt>
                <c:pt idx="333">
                  <c:v>545</c:v>
                </c:pt>
                <c:pt idx="334">
                  <c:v>542</c:v>
                </c:pt>
                <c:pt idx="335">
                  <c:v>537</c:v>
                </c:pt>
                <c:pt idx="336">
                  <c:v>531</c:v>
                </c:pt>
                <c:pt idx="337">
                  <c:v>528</c:v>
                </c:pt>
                <c:pt idx="338">
                  <c:v>521</c:v>
                </c:pt>
                <c:pt idx="339">
                  <c:v>514</c:v>
                </c:pt>
                <c:pt idx="340">
                  <c:v>512</c:v>
                </c:pt>
                <c:pt idx="341">
                  <c:v>510</c:v>
                </c:pt>
                <c:pt idx="342">
                  <c:v>508</c:v>
                </c:pt>
                <c:pt idx="343">
                  <c:v>507</c:v>
                </c:pt>
                <c:pt idx="344">
                  <c:v>505</c:v>
                </c:pt>
                <c:pt idx="345">
                  <c:v>501</c:v>
                </c:pt>
                <c:pt idx="346">
                  <c:v>498</c:v>
                </c:pt>
                <c:pt idx="347">
                  <c:v>498</c:v>
                </c:pt>
                <c:pt idx="348">
                  <c:v>499</c:v>
                </c:pt>
                <c:pt idx="349">
                  <c:v>495</c:v>
                </c:pt>
                <c:pt idx="350">
                  <c:v>491</c:v>
                </c:pt>
                <c:pt idx="351">
                  <c:v>485</c:v>
                </c:pt>
                <c:pt idx="352">
                  <c:v>481</c:v>
                </c:pt>
                <c:pt idx="353">
                  <c:v>479</c:v>
                </c:pt>
                <c:pt idx="354">
                  <c:v>477</c:v>
                </c:pt>
                <c:pt idx="355">
                  <c:v>473</c:v>
                </c:pt>
                <c:pt idx="356">
                  <c:v>468</c:v>
                </c:pt>
                <c:pt idx="357">
                  <c:v>463</c:v>
                </c:pt>
                <c:pt idx="358">
                  <c:v>460</c:v>
                </c:pt>
                <c:pt idx="359">
                  <c:v>458</c:v>
                </c:pt>
                <c:pt idx="360">
                  <c:v>454</c:v>
                </c:pt>
                <c:pt idx="361">
                  <c:v>448</c:v>
                </c:pt>
                <c:pt idx="362">
                  <c:v>441</c:v>
                </c:pt>
                <c:pt idx="363">
                  <c:v>436</c:v>
                </c:pt>
                <c:pt idx="364">
                  <c:v>433</c:v>
                </c:pt>
                <c:pt idx="365">
                  <c:v>429</c:v>
                </c:pt>
                <c:pt idx="366">
                  <c:v>425</c:v>
                </c:pt>
                <c:pt idx="367">
                  <c:v>421</c:v>
                </c:pt>
                <c:pt idx="368">
                  <c:v>416</c:v>
                </c:pt>
                <c:pt idx="369">
                  <c:v>413</c:v>
                </c:pt>
                <c:pt idx="370">
                  <c:v>413</c:v>
                </c:pt>
                <c:pt idx="371">
                  <c:v>412</c:v>
                </c:pt>
                <c:pt idx="372">
                  <c:v>411</c:v>
                </c:pt>
                <c:pt idx="373">
                  <c:v>410</c:v>
                </c:pt>
                <c:pt idx="374">
                  <c:v>409</c:v>
                </c:pt>
                <c:pt idx="375">
                  <c:v>406</c:v>
                </c:pt>
                <c:pt idx="376">
                  <c:v>404</c:v>
                </c:pt>
                <c:pt idx="377">
                  <c:v>403</c:v>
                </c:pt>
                <c:pt idx="378">
                  <c:v>401</c:v>
                </c:pt>
                <c:pt idx="379">
                  <c:v>399</c:v>
                </c:pt>
                <c:pt idx="380">
                  <c:v>397</c:v>
                </c:pt>
                <c:pt idx="381">
                  <c:v>393</c:v>
                </c:pt>
                <c:pt idx="382">
                  <c:v>390</c:v>
                </c:pt>
                <c:pt idx="383">
                  <c:v>384</c:v>
                </c:pt>
                <c:pt idx="384">
                  <c:v>382</c:v>
                </c:pt>
                <c:pt idx="385">
                  <c:v>379</c:v>
                </c:pt>
                <c:pt idx="386">
                  <c:v>377</c:v>
                </c:pt>
                <c:pt idx="387">
                  <c:v>375</c:v>
                </c:pt>
                <c:pt idx="388">
                  <c:v>371</c:v>
                </c:pt>
                <c:pt idx="389">
                  <c:v>368</c:v>
                </c:pt>
                <c:pt idx="390">
                  <c:v>366</c:v>
                </c:pt>
                <c:pt idx="391">
                  <c:v>362</c:v>
                </c:pt>
                <c:pt idx="392">
                  <c:v>362</c:v>
                </c:pt>
                <c:pt idx="393">
                  <c:v>362</c:v>
                </c:pt>
                <c:pt idx="394">
                  <c:v>358</c:v>
                </c:pt>
                <c:pt idx="395">
                  <c:v>355</c:v>
                </c:pt>
                <c:pt idx="396">
                  <c:v>353</c:v>
                </c:pt>
                <c:pt idx="397">
                  <c:v>353</c:v>
                </c:pt>
                <c:pt idx="398">
                  <c:v>350</c:v>
                </c:pt>
                <c:pt idx="399">
                  <c:v>347</c:v>
                </c:pt>
                <c:pt idx="400">
                  <c:v>345</c:v>
                </c:pt>
                <c:pt idx="401">
                  <c:v>344</c:v>
                </c:pt>
                <c:pt idx="402">
                  <c:v>340</c:v>
                </c:pt>
                <c:pt idx="403">
                  <c:v>338</c:v>
                </c:pt>
                <c:pt idx="404">
                  <c:v>333</c:v>
                </c:pt>
                <c:pt idx="405">
                  <c:v>329</c:v>
                </c:pt>
                <c:pt idx="406">
                  <c:v>328</c:v>
                </c:pt>
                <c:pt idx="407">
                  <c:v>327</c:v>
                </c:pt>
                <c:pt idx="408">
                  <c:v>326</c:v>
                </c:pt>
                <c:pt idx="409">
                  <c:v>325</c:v>
                </c:pt>
                <c:pt idx="410">
                  <c:v>323</c:v>
                </c:pt>
                <c:pt idx="411">
                  <c:v>321</c:v>
                </c:pt>
                <c:pt idx="412">
                  <c:v>319</c:v>
                </c:pt>
                <c:pt idx="413">
                  <c:v>319</c:v>
                </c:pt>
                <c:pt idx="414">
                  <c:v>318</c:v>
                </c:pt>
                <c:pt idx="415">
                  <c:v>317</c:v>
                </c:pt>
                <c:pt idx="416">
                  <c:v>316</c:v>
                </c:pt>
                <c:pt idx="417">
                  <c:v>314</c:v>
                </c:pt>
                <c:pt idx="418">
                  <c:v>312</c:v>
                </c:pt>
                <c:pt idx="419">
                  <c:v>310</c:v>
                </c:pt>
                <c:pt idx="420">
                  <c:v>308</c:v>
                </c:pt>
                <c:pt idx="421">
                  <c:v>306</c:v>
                </c:pt>
                <c:pt idx="422">
                  <c:v>304</c:v>
                </c:pt>
                <c:pt idx="423">
                  <c:v>304</c:v>
                </c:pt>
                <c:pt idx="424">
                  <c:v>302</c:v>
                </c:pt>
                <c:pt idx="425">
                  <c:v>302</c:v>
                </c:pt>
                <c:pt idx="426">
                  <c:v>300</c:v>
                </c:pt>
                <c:pt idx="427">
                  <c:v>297</c:v>
                </c:pt>
                <c:pt idx="428">
                  <c:v>293</c:v>
                </c:pt>
                <c:pt idx="429">
                  <c:v>292</c:v>
                </c:pt>
                <c:pt idx="430">
                  <c:v>290</c:v>
                </c:pt>
                <c:pt idx="431">
                  <c:v>288</c:v>
                </c:pt>
                <c:pt idx="432">
                  <c:v>283</c:v>
                </c:pt>
                <c:pt idx="433">
                  <c:v>279</c:v>
                </c:pt>
                <c:pt idx="434">
                  <c:v>277</c:v>
                </c:pt>
                <c:pt idx="435">
                  <c:v>275</c:v>
                </c:pt>
                <c:pt idx="436">
                  <c:v>274</c:v>
                </c:pt>
                <c:pt idx="437">
                  <c:v>277</c:v>
                </c:pt>
                <c:pt idx="438">
                  <c:v>276</c:v>
                </c:pt>
                <c:pt idx="439">
                  <c:v>273</c:v>
                </c:pt>
                <c:pt idx="440">
                  <c:v>272</c:v>
                </c:pt>
                <c:pt idx="441">
                  <c:v>273</c:v>
                </c:pt>
                <c:pt idx="442">
                  <c:v>272</c:v>
                </c:pt>
                <c:pt idx="443">
                  <c:v>269</c:v>
                </c:pt>
                <c:pt idx="444">
                  <c:v>269</c:v>
                </c:pt>
                <c:pt idx="445">
                  <c:v>267</c:v>
                </c:pt>
                <c:pt idx="446">
                  <c:v>265</c:v>
                </c:pt>
                <c:pt idx="447">
                  <c:v>262</c:v>
                </c:pt>
                <c:pt idx="448">
                  <c:v>262</c:v>
                </c:pt>
                <c:pt idx="449">
                  <c:v>262</c:v>
                </c:pt>
                <c:pt idx="450">
                  <c:v>262</c:v>
                </c:pt>
                <c:pt idx="451">
                  <c:v>262</c:v>
                </c:pt>
                <c:pt idx="452">
                  <c:v>261</c:v>
                </c:pt>
                <c:pt idx="453">
                  <c:v>260</c:v>
                </c:pt>
                <c:pt idx="454">
                  <c:v>261</c:v>
                </c:pt>
                <c:pt idx="455">
                  <c:v>260</c:v>
                </c:pt>
                <c:pt idx="456">
                  <c:v>261</c:v>
                </c:pt>
                <c:pt idx="457">
                  <c:v>262</c:v>
                </c:pt>
                <c:pt idx="458">
                  <c:v>261</c:v>
                </c:pt>
                <c:pt idx="459">
                  <c:v>260</c:v>
                </c:pt>
                <c:pt idx="460">
                  <c:v>261</c:v>
                </c:pt>
                <c:pt idx="461">
                  <c:v>260</c:v>
                </c:pt>
                <c:pt idx="462">
                  <c:v>258</c:v>
                </c:pt>
                <c:pt idx="463">
                  <c:v>254</c:v>
                </c:pt>
                <c:pt idx="464">
                  <c:v>253</c:v>
                </c:pt>
                <c:pt idx="465">
                  <c:v>251</c:v>
                </c:pt>
                <c:pt idx="466">
                  <c:v>250</c:v>
                </c:pt>
                <c:pt idx="467">
                  <c:v>249</c:v>
                </c:pt>
                <c:pt idx="468">
                  <c:v>249</c:v>
                </c:pt>
                <c:pt idx="469">
                  <c:v>247</c:v>
                </c:pt>
                <c:pt idx="470">
                  <c:v>246</c:v>
                </c:pt>
                <c:pt idx="471">
                  <c:v>246</c:v>
                </c:pt>
                <c:pt idx="472">
                  <c:v>247</c:v>
                </c:pt>
                <c:pt idx="473">
                  <c:v>247</c:v>
                </c:pt>
                <c:pt idx="474">
                  <c:v>247</c:v>
                </c:pt>
                <c:pt idx="475">
                  <c:v>245</c:v>
                </c:pt>
                <c:pt idx="476">
                  <c:v>243</c:v>
                </c:pt>
                <c:pt idx="477">
                  <c:v>242</c:v>
                </c:pt>
                <c:pt idx="478">
                  <c:v>241</c:v>
                </c:pt>
                <c:pt idx="479">
                  <c:v>240</c:v>
                </c:pt>
                <c:pt idx="480">
                  <c:v>239</c:v>
                </c:pt>
                <c:pt idx="481">
                  <c:v>237</c:v>
                </c:pt>
                <c:pt idx="482">
                  <c:v>237</c:v>
                </c:pt>
                <c:pt idx="483">
                  <c:v>237</c:v>
                </c:pt>
                <c:pt idx="484">
                  <c:v>237</c:v>
                </c:pt>
                <c:pt idx="485">
                  <c:v>236</c:v>
                </c:pt>
                <c:pt idx="486">
                  <c:v>234</c:v>
                </c:pt>
                <c:pt idx="487">
                  <c:v>233</c:v>
                </c:pt>
                <c:pt idx="488">
                  <c:v>233</c:v>
                </c:pt>
                <c:pt idx="489">
                  <c:v>232</c:v>
                </c:pt>
                <c:pt idx="490">
                  <c:v>233</c:v>
                </c:pt>
                <c:pt idx="491">
                  <c:v>232</c:v>
                </c:pt>
                <c:pt idx="492">
                  <c:v>229</c:v>
                </c:pt>
                <c:pt idx="493">
                  <c:v>230</c:v>
                </c:pt>
                <c:pt idx="494">
                  <c:v>230</c:v>
                </c:pt>
                <c:pt idx="495">
                  <c:v>232</c:v>
                </c:pt>
                <c:pt idx="496">
                  <c:v>232</c:v>
                </c:pt>
                <c:pt idx="497">
                  <c:v>231</c:v>
                </c:pt>
                <c:pt idx="498">
                  <c:v>233</c:v>
                </c:pt>
                <c:pt idx="499">
                  <c:v>233</c:v>
                </c:pt>
                <c:pt idx="500">
                  <c:v>231</c:v>
                </c:pt>
                <c:pt idx="501">
                  <c:v>232</c:v>
                </c:pt>
                <c:pt idx="502">
                  <c:v>230</c:v>
                </c:pt>
                <c:pt idx="503">
                  <c:v>229</c:v>
                </c:pt>
                <c:pt idx="504">
                  <c:v>227</c:v>
                </c:pt>
                <c:pt idx="505">
                  <c:v>227</c:v>
                </c:pt>
                <c:pt idx="506">
                  <c:v>227</c:v>
                </c:pt>
                <c:pt idx="507">
                  <c:v>225</c:v>
                </c:pt>
                <c:pt idx="508">
                  <c:v>225</c:v>
                </c:pt>
                <c:pt idx="509">
                  <c:v>225</c:v>
                </c:pt>
                <c:pt idx="510">
                  <c:v>223</c:v>
                </c:pt>
                <c:pt idx="511">
                  <c:v>223</c:v>
                </c:pt>
                <c:pt idx="512">
                  <c:v>222</c:v>
                </c:pt>
                <c:pt idx="513">
                  <c:v>222</c:v>
                </c:pt>
                <c:pt idx="514">
                  <c:v>221</c:v>
                </c:pt>
                <c:pt idx="515">
                  <c:v>220</c:v>
                </c:pt>
                <c:pt idx="516">
                  <c:v>220</c:v>
                </c:pt>
                <c:pt idx="517">
                  <c:v>218</c:v>
                </c:pt>
                <c:pt idx="518">
                  <c:v>218</c:v>
                </c:pt>
                <c:pt idx="519">
                  <c:v>217</c:v>
                </c:pt>
                <c:pt idx="520">
                  <c:v>218</c:v>
                </c:pt>
                <c:pt idx="521">
                  <c:v>217</c:v>
                </c:pt>
                <c:pt idx="522">
                  <c:v>216</c:v>
                </c:pt>
                <c:pt idx="523">
                  <c:v>215</c:v>
                </c:pt>
                <c:pt idx="524">
                  <c:v>215</c:v>
                </c:pt>
                <c:pt idx="525">
                  <c:v>214</c:v>
                </c:pt>
                <c:pt idx="526">
                  <c:v>215</c:v>
                </c:pt>
                <c:pt idx="527">
                  <c:v>214</c:v>
                </c:pt>
                <c:pt idx="528">
                  <c:v>214</c:v>
                </c:pt>
                <c:pt idx="529">
                  <c:v>212</c:v>
                </c:pt>
                <c:pt idx="530">
                  <c:v>214</c:v>
                </c:pt>
                <c:pt idx="531">
                  <c:v>213</c:v>
                </c:pt>
                <c:pt idx="532">
                  <c:v>212</c:v>
                </c:pt>
                <c:pt idx="533">
                  <c:v>212</c:v>
                </c:pt>
                <c:pt idx="534">
                  <c:v>211</c:v>
                </c:pt>
                <c:pt idx="535">
                  <c:v>210</c:v>
                </c:pt>
                <c:pt idx="536">
                  <c:v>210</c:v>
                </c:pt>
                <c:pt idx="537">
                  <c:v>209</c:v>
                </c:pt>
                <c:pt idx="538">
                  <c:v>210</c:v>
                </c:pt>
                <c:pt idx="539">
                  <c:v>208</c:v>
                </c:pt>
                <c:pt idx="540">
                  <c:v>208</c:v>
                </c:pt>
                <c:pt idx="541">
                  <c:v>210</c:v>
                </c:pt>
                <c:pt idx="542">
                  <c:v>208</c:v>
                </c:pt>
                <c:pt idx="543">
                  <c:v>209</c:v>
                </c:pt>
                <c:pt idx="544">
                  <c:v>208</c:v>
                </c:pt>
                <c:pt idx="545">
                  <c:v>206</c:v>
                </c:pt>
                <c:pt idx="546">
                  <c:v>206</c:v>
                </c:pt>
                <c:pt idx="547">
                  <c:v>206</c:v>
                </c:pt>
                <c:pt idx="548">
                  <c:v>207</c:v>
                </c:pt>
                <c:pt idx="549">
                  <c:v>208</c:v>
                </c:pt>
                <c:pt idx="550">
                  <c:v>207</c:v>
                </c:pt>
                <c:pt idx="551">
                  <c:v>208</c:v>
                </c:pt>
                <c:pt idx="552">
                  <c:v>205</c:v>
                </c:pt>
                <c:pt idx="553">
                  <c:v>205</c:v>
                </c:pt>
                <c:pt idx="554">
                  <c:v>206</c:v>
                </c:pt>
                <c:pt idx="555">
                  <c:v>207</c:v>
                </c:pt>
                <c:pt idx="556">
                  <c:v>207</c:v>
                </c:pt>
                <c:pt idx="557">
                  <c:v>207</c:v>
                </c:pt>
                <c:pt idx="558">
                  <c:v>205</c:v>
                </c:pt>
                <c:pt idx="559">
                  <c:v>205</c:v>
                </c:pt>
                <c:pt idx="560">
                  <c:v>203</c:v>
                </c:pt>
                <c:pt idx="561">
                  <c:v>205</c:v>
                </c:pt>
                <c:pt idx="562">
                  <c:v>205</c:v>
                </c:pt>
                <c:pt idx="563">
                  <c:v>204</c:v>
                </c:pt>
                <c:pt idx="564">
                  <c:v>202</c:v>
                </c:pt>
                <c:pt idx="565">
                  <c:v>202</c:v>
                </c:pt>
                <c:pt idx="566">
                  <c:v>202</c:v>
                </c:pt>
                <c:pt idx="567">
                  <c:v>201</c:v>
                </c:pt>
                <c:pt idx="568">
                  <c:v>201</c:v>
                </c:pt>
                <c:pt idx="569">
                  <c:v>202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201</c:v>
                </c:pt>
                <c:pt idx="575">
                  <c:v>199</c:v>
                </c:pt>
                <c:pt idx="576">
                  <c:v>200</c:v>
                </c:pt>
                <c:pt idx="577">
                  <c:v>200</c:v>
                </c:pt>
                <c:pt idx="578">
                  <c:v>201</c:v>
                </c:pt>
                <c:pt idx="579">
                  <c:v>202</c:v>
                </c:pt>
                <c:pt idx="580">
                  <c:v>202</c:v>
                </c:pt>
                <c:pt idx="581">
                  <c:v>201</c:v>
                </c:pt>
                <c:pt idx="582">
                  <c:v>201</c:v>
                </c:pt>
                <c:pt idx="583">
                  <c:v>199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199</c:v>
                </c:pt>
                <c:pt idx="588">
                  <c:v>200</c:v>
                </c:pt>
                <c:pt idx="589">
                  <c:v>200</c:v>
                </c:pt>
                <c:pt idx="590">
                  <c:v>203</c:v>
                </c:pt>
                <c:pt idx="591">
                  <c:v>202</c:v>
                </c:pt>
                <c:pt idx="592">
                  <c:v>206</c:v>
                </c:pt>
                <c:pt idx="593">
                  <c:v>206</c:v>
                </c:pt>
                <c:pt idx="594">
                  <c:v>207</c:v>
                </c:pt>
                <c:pt idx="596">
                  <c:v>204</c:v>
                </c:pt>
                <c:pt idx="597">
                  <c:v>205</c:v>
                </c:pt>
                <c:pt idx="598">
                  <c:v>208</c:v>
                </c:pt>
                <c:pt idx="599">
                  <c:v>205</c:v>
                </c:pt>
              </c:numCache>
            </c:numRef>
          </c:yVal>
          <c:smooth val="1"/>
        </c:ser>
        <c:ser>
          <c:idx val="8"/>
          <c:order val="1"/>
          <c:tx>
            <c:v>i=8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cave_bigave!$AP$3:$AP$602</c:f>
              <c:numCache>
                <c:formatCode>General</c:formatCode>
                <c:ptCount val="600"/>
                <c:pt idx="0">
                  <c:v>4743</c:v>
                </c:pt>
                <c:pt idx="1">
                  <c:v>4718</c:v>
                </c:pt>
                <c:pt idx="2">
                  <c:v>4689</c:v>
                </c:pt>
                <c:pt idx="3">
                  <c:v>4677</c:v>
                </c:pt>
                <c:pt idx="4">
                  <c:v>4683</c:v>
                </c:pt>
                <c:pt idx="5">
                  <c:v>4694</c:v>
                </c:pt>
                <c:pt idx="6">
                  <c:v>4697</c:v>
                </c:pt>
                <c:pt idx="7">
                  <c:v>4697</c:v>
                </c:pt>
                <c:pt idx="8">
                  <c:v>4693</c:v>
                </c:pt>
                <c:pt idx="9">
                  <c:v>4685</c:v>
                </c:pt>
                <c:pt idx="10">
                  <c:v>4688</c:v>
                </c:pt>
                <c:pt idx="11">
                  <c:v>4703</c:v>
                </c:pt>
                <c:pt idx="12">
                  <c:v>4718</c:v>
                </c:pt>
                <c:pt idx="13">
                  <c:v>4722</c:v>
                </c:pt>
                <c:pt idx="14">
                  <c:v>4723</c:v>
                </c:pt>
                <c:pt idx="15">
                  <c:v>4720</c:v>
                </c:pt>
                <c:pt idx="16">
                  <c:v>4706</c:v>
                </c:pt>
                <c:pt idx="17">
                  <c:v>4679</c:v>
                </c:pt>
                <c:pt idx="18">
                  <c:v>4648</c:v>
                </c:pt>
                <c:pt idx="19">
                  <c:v>4622</c:v>
                </c:pt>
                <c:pt idx="20">
                  <c:v>4593</c:v>
                </c:pt>
                <c:pt idx="21">
                  <c:v>4552</c:v>
                </c:pt>
                <c:pt idx="22">
                  <c:v>4529</c:v>
                </c:pt>
                <c:pt idx="23">
                  <c:v>4517</c:v>
                </c:pt>
                <c:pt idx="24">
                  <c:v>4505</c:v>
                </c:pt>
                <c:pt idx="25">
                  <c:v>4501</c:v>
                </c:pt>
                <c:pt idx="26">
                  <c:v>4511</c:v>
                </c:pt>
                <c:pt idx="27">
                  <c:v>4539</c:v>
                </c:pt>
                <c:pt idx="28">
                  <c:v>4563</c:v>
                </c:pt>
                <c:pt idx="29">
                  <c:v>4583</c:v>
                </c:pt>
                <c:pt idx="30">
                  <c:v>4600</c:v>
                </c:pt>
                <c:pt idx="31">
                  <c:v>4607</c:v>
                </c:pt>
                <c:pt idx="32">
                  <c:v>4602</c:v>
                </c:pt>
                <c:pt idx="33">
                  <c:v>4600</c:v>
                </c:pt>
                <c:pt idx="34">
                  <c:v>4594</c:v>
                </c:pt>
                <c:pt idx="35">
                  <c:v>4595</c:v>
                </c:pt>
                <c:pt idx="36">
                  <c:v>4583</c:v>
                </c:pt>
                <c:pt idx="37">
                  <c:v>4555</c:v>
                </c:pt>
                <c:pt idx="38">
                  <c:v>4518</c:v>
                </c:pt>
                <c:pt idx="39">
                  <c:v>4486</c:v>
                </c:pt>
                <c:pt idx="40">
                  <c:v>4465</c:v>
                </c:pt>
                <c:pt idx="41">
                  <c:v>4454</c:v>
                </c:pt>
                <c:pt idx="42">
                  <c:v>4453</c:v>
                </c:pt>
                <c:pt idx="43">
                  <c:v>4461</c:v>
                </c:pt>
                <c:pt idx="44">
                  <c:v>4457</c:v>
                </c:pt>
                <c:pt idx="45">
                  <c:v>4458</c:v>
                </c:pt>
                <c:pt idx="46">
                  <c:v>4457</c:v>
                </c:pt>
                <c:pt idx="47">
                  <c:v>4452</c:v>
                </c:pt>
                <c:pt idx="48">
                  <c:v>4448</c:v>
                </c:pt>
                <c:pt idx="49">
                  <c:v>4435</c:v>
                </c:pt>
                <c:pt idx="50">
                  <c:v>4415</c:v>
                </c:pt>
                <c:pt idx="51">
                  <c:v>4385</c:v>
                </c:pt>
                <c:pt idx="52">
                  <c:v>4335</c:v>
                </c:pt>
                <c:pt idx="53">
                  <c:v>4273</c:v>
                </c:pt>
                <c:pt idx="54">
                  <c:v>4220</c:v>
                </c:pt>
                <c:pt idx="55">
                  <c:v>4197</c:v>
                </c:pt>
                <c:pt idx="56">
                  <c:v>4191</c:v>
                </c:pt>
                <c:pt idx="57">
                  <c:v>4177</c:v>
                </c:pt>
                <c:pt idx="58">
                  <c:v>4148</c:v>
                </c:pt>
                <c:pt idx="59">
                  <c:v>4102</c:v>
                </c:pt>
                <c:pt idx="60">
                  <c:v>4069</c:v>
                </c:pt>
                <c:pt idx="61">
                  <c:v>4066</c:v>
                </c:pt>
                <c:pt idx="62">
                  <c:v>4087</c:v>
                </c:pt>
                <c:pt idx="63">
                  <c:v>4092</c:v>
                </c:pt>
                <c:pt idx="64">
                  <c:v>4077</c:v>
                </c:pt>
                <c:pt idx="65">
                  <c:v>4043</c:v>
                </c:pt>
                <c:pt idx="66">
                  <c:v>4005</c:v>
                </c:pt>
                <c:pt idx="67">
                  <c:v>3983</c:v>
                </c:pt>
                <c:pt idx="68">
                  <c:v>3982</c:v>
                </c:pt>
                <c:pt idx="69">
                  <c:v>3976</c:v>
                </c:pt>
                <c:pt idx="70">
                  <c:v>3966</c:v>
                </c:pt>
                <c:pt idx="71">
                  <c:v>3943</c:v>
                </c:pt>
                <c:pt idx="72">
                  <c:v>3927</c:v>
                </c:pt>
                <c:pt idx="73">
                  <c:v>3917</c:v>
                </c:pt>
                <c:pt idx="74">
                  <c:v>3912</c:v>
                </c:pt>
                <c:pt idx="75">
                  <c:v>3907</c:v>
                </c:pt>
                <c:pt idx="76">
                  <c:v>3900</c:v>
                </c:pt>
                <c:pt idx="77">
                  <c:v>3899</c:v>
                </c:pt>
                <c:pt idx="78">
                  <c:v>3886</c:v>
                </c:pt>
                <c:pt idx="79">
                  <c:v>3863</c:v>
                </c:pt>
                <c:pt idx="80">
                  <c:v>3852</c:v>
                </c:pt>
                <c:pt idx="81">
                  <c:v>3848</c:v>
                </c:pt>
                <c:pt idx="82">
                  <c:v>3838</c:v>
                </c:pt>
                <c:pt idx="83">
                  <c:v>3821</c:v>
                </c:pt>
                <c:pt idx="84">
                  <c:v>3812</c:v>
                </c:pt>
                <c:pt idx="85">
                  <c:v>3805</c:v>
                </c:pt>
                <c:pt idx="86">
                  <c:v>3777</c:v>
                </c:pt>
                <c:pt idx="87">
                  <c:v>3756</c:v>
                </c:pt>
                <c:pt idx="88">
                  <c:v>3737</c:v>
                </c:pt>
                <c:pt idx="89">
                  <c:v>3714</c:v>
                </c:pt>
                <c:pt idx="90">
                  <c:v>3686</c:v>
                </c:pt>
                <c:pt idx="91">
                  <c:v>3672</c:v>
                </c:pt>
                <c:pt idx="92">
                  <c:v>3666</c:v>
                </c:pt>
                <c:pt idx="93">
                  <c:v>3652</c:v>
                </c:pt>
                <c:pt idx="94">
                  <c:v>3626</c:v>
                </c:pt>
                <c:pt idx="95">
                  <c:v>3602</c:v>
                </c:pt>
                <c:pt idx="96">
                  <c:v>3573</c:v>
                </c:pt>
                <c:pt idx="97">
                  <c:v>3547</c:v>
                </c:pt>
                <c:pt idx="98">
                  <c:v>3527</c:v>
                </c:pt>
                <c:pt idx="99">
                  <c:v>3502</c:v>
                </c:pt>
                <c:pt idx="100">
                  <c:v>3462</c:v>
                </c:pt>
                <c:pt idx="101">
                  <c:v>3425</c:v>
                </c:pt>
                <c:pt idx="102">
                  <c:v>3399</c:v>
                </c:pt>
                <c:pt idx="103">
                  <c:v>3390</c:v>
                </c:pt>
                <c:pt idx="104">
                  <c:v>3394</c:v>
                </c:pt>
                <c:pt idx="105">
                  <c:v>3402</c:v>
                </c:pt>
                <c:pt idx="106">
                  <c:v>3401</c:v>
                </c:pt>
                <c:pt idx="107">
                  <c:v>3388</c:v>
                </c:pt>
                <c:pt idx="108">
                  <c:v>3376</c:v>
                </c:pt>
                <c:pt idx="109">
                  <c:v>3361</c:v>
                </c:pt>
                <c:pt idx="110">
                  <c:v>3342</c:v>
                </c:pt>
                <c:pt idx="111">
                  <c:v>3332</c:v>
                </c:pt>
                <c:pt idx="112">
                  <c:v>3312</c:v>
                </c:pt>
                <c:pt idx="113">
                  <c:v>3291</c:v>
                </c:pt>
                <c:pt idx="114">
                  <c:v>3270</c:v>
                </c:pt>
                <c:pt idx="115">
                  <c:v>3257</c:v>
                </c:pt>
                <c:pt idx="116">
                  <c:v>3239</c:v>
                </c:pt>
                <c:pt idx="117">
                  <c:v>3227</c:v>
                </c:pt>
                <c:pt idx="118">
                  <c:v>3227</c:v>
                </c:pt>
                <c:pt idx="119">
                  <c:v>3227</c:v>
                </c:pt>
                <c:pt idx="120">
                  <c:v>3210</c:v>
                </c:pt>
                <c:pt idx="121">
                  <c:v>3178</c:v>
                </c:pt>
                <c:pt idx="122">
                  <c:v>3141</c:v>
                </c:pt>
                <c:pt idx="123">
                  <c:v>3119</c:v>
                </c:pt>
                <c:pt idx="124">
                  <c:v>3096</c:v>
                </c:pt>
                <c:pt idx="125">
                  <c:v>3080</c:v>
                </c:pt>
                <c:pt idx="126">
                  <c:v>3051</c:v>
                </c:pt>
                <c:pt idx="127">
                  <c:v>3020</c:v>
                </c:pt>
                <c:pt idx="128">
                  <c:v>2990</c:v>
                </c:pt>
                <c:pt idx="129">
                  <c:v>2971</c:v>
                </c:pt>
                <c:pt idx="130">
                  <c:v>2967</c:v>
                </c:pt>
                <c:pt idx="131">
                  <c:v>2967</c:v>
                </c:pt>
                <c:pt idx="132">
                  <c:v>2959</c:v>
                </c:pt>
                <c:pt idx="133">
                  <c:v>2948</c:v>
                </c:pt>
                <c:pt idx="134">
                  <c:v>2937</c:v>
                </c:pt>
                <c:pt idx="135">
                  <c:v>2932</c:v>
                </c:pt>
                <c:pt idx="136">
                  <c:v>2925</c:v>
                </c:pt>
                <c:pt idx="137">
                  <c:v>2903</c:v>
                </c:pt>
                <c:pt idx="138">
                  <c:v>2882</c:v>
                </c:pt>
                <c:pt idx="139">
                  <c:v>2879</c:v>
                </c:pt>
                <c:pt idx="140">
                  <c:v>2869</c:v>
                </c:pt>
                <c:pt idx="141">
                  <c:v>2842</c:v>
                </c:pt>
                <c:pt idx="142">
                  <c:v>2818</c:v>
                </c:pt>
                <c:pt idx="143">
                  <c:v>2804</c:v>
                </c:pt>
                <c:pt idx="144">
                  <c:v>2783</c:v>
                </c:pt>
                <c:pt idx="145">
                  <c:v>2758</c:v>
                </c:pt>
                <c:pt idx="146">
                  <c:v>2755</c:v>
                </c:pt>
                <c:pt idx="147">
                  <c:v>2755</c:v>
                </c:pt>
                <c:pt idx="148">
                  <c:v>2748</c:v>
                </c:pt>
                <c:pt idx="149">
                  <c:v>2730</c:v>
                </c:pt>
                <c:pt idx="150">
                  <c:v>2715</c:v>
                </c:pt>
                <c:pt idx="151">
                  <c:v>2698</c:v>
                </c:pt>
                <c:pt idx="152">
                  <c:v>2673</c:v>
                </c:pt>
                <c:pt idx="153">
                  <c:v>2656</c:v>
                </c:pt>
                <c:pt idx="154">
                  <c:v>2645</c:v>
                </c:pt>
                <c:pt idx="155">
                  <c:v>2636</c:v>
                </c:pt>
                <c:pt idx="156">
                  <c:v>2617</c:v>
                </c:pt>
                <c:pt idx="157">
                  <c:v>2590</c:v>
                </c:pt>
                <c:pt idx="158">
                  <c:v>2577</c:v>
                </c:pt>
                <c:pt idx="159">
                  <c:v>2566</c:v>
                </c:pt>
                <c:pt idx="160">
                  <c:v>2554</c:v>
                </c:pt>
                <c:pt idx="161">
                  <c:v>2550</c:v>
                </c:pt>
                <c:pt idx="162">
                  <c:v>2548</c:v>
                </c:pt>
                <c:pt idx="163">
                  <c:v>2537</c:v>
                </c:pt>
                <c:pt idx="164">
                  <c:v>2515</c:v>
                </c:pt>
                <c:pt idx="165">
                  <c:v>2486</c:v>
                </c:pt>
                <c:pt idx="166">
                  <c:v>2459</c:v>
                </c:pt>
                <c:pt idx="167">
                  <c:v>2437</c:v>
                </c:pt>
                <c:pt idx="168">
                  <c:v>2414</c:v>
                </c:pt>
                <c:pt idx="169">
                  <c:v>2400</c:v>
                </c:pt>
                <c:pt idx="170">
                  <c:v>2381</c:v>
                </c:pt>
                <c:pt idx="171">
                  <c:v>2352</c:v>
                </c:pt>
                <c:pt idx="172">
                  <c:v>2328</c:v>
                </c:pt>
                <c:pt idx="173">
                  <c:v>2312</c:v>
                </c:pt>
                <c:pt idx="174">
                  <c:v>2304</c:v>
                </c:pt>
                <c:pt idx="175">
                  <c:v>2289</c:v>
                </c:pt>
                <c:pt idx="176">
                  <c:v>2281</c:v>
                </c:pt>
                <c:pt idx="177">
                  <c:v>2276</c:v>
                </c:pt>
                <c:pt idx="178">
                  <c:v>2261</c:v>
                </c:pt>
                <c:pt idx="179">
                  <c:v>2238</c:v>
                </c:pt>
                <c:pt idx="180">
                  <c:v>2218</c:v>
                </c:pt>
                <c:pt idx="181">
                  <c:v>2201</c:v>
                </c:pt>
                <c:pt idx="182">
                  <c:v>2184</c:v>
                </c:pt>
                <c:pt idx="183">
                  <c:v>2164</c:v>
                </c:pt>
                <c:pt idx="184">
                  <c:v>2151</c:v>
                </c:pt>
                <c:pt idx="185">
                  <c:v>2134</c:v>
                </c:pt>
                <c:pt idx="186">
                  <c:v>2113</c:v>
                </c:pt>
                <c:pt idx="187">
                  <c:v>2098</c:v>
                </c:pt>
                <c:pt idx="188">
                  <c:v>2091</c:v>
                </c:pt>
                <c:pt idx="189">
                  <c:v>2090</c:v>
                </c:pt>
                <c:pt idx="190">
                  <c:v>2085</c:v>
                </c:pt>
                <c:pt idx="191">
                  <c:v>2075</c:v>
                </c:pt>
                <c:pt idx="192">
                  <c:v>2073</c:v>
                </c:pt>
                <c:pt idx="193">
                  <c:v>2066</c:v>
                </c:pt>
                <c:pt idx="194">
                  <c:v>2056</c:v>
                </c:pt>
                <c:pt idx="195">
                  <c:v>2044</c:v>
                </c:pt>
                <c:pt idx="196">
                  <c:v>2025</c:v>
                </c:pt>
                <c:pt idx="197">
                  <c:v>1998</c:v>
                </c:pt>
                <c:pt idx="198">
                  <c:v>1965</c:v>
                </c:pt>
                <c:pt idx="199">
                  <c:v>1936</c:v>
                </c:pt>
                <c:pt idx="200">
                  <c:v>1906</c:v>
                </c:pt>
                <c:pt idx="201">
                  <c:v>1875</c:v>
                </c:pt>
                <c:pt idx="202">
                  <c:v>1847</c:v>
                </c:pt>
                <c:pt idx="203">
                  <c:v>1823</c:v>
                </c:pt>
                <c:pt idx="204">
                  <c:v>1803</c:v>
                </c:pt>
                <c:pt idx="205">
                  <c:v>1787</c:v>
                </c:pt>
                <c:pt idx="206">
                  <c:v>1769</c:v>
                </c:pt>
                <c:pt idx="207">
                  <c:v>1747</c:v>
                </c:pt>
                <c:pt idx="208">
                  <c:v>1727</c:v>
                </c:pt>
                <c:pt idx="209">
                  <c:v>1712</c:v>
                </c:pt>
                <c:pt idx="210">
                  <c:v>1692</c:v>
                </c:pt>
                <c:pt idx="211">
                  <c:v>1669</c:v>
                </c:pt>
                <c:pt idx="212">
                  <c:v>1636</c:v>
                </c:pt>
                <c:pt idx="213">
                  <c:v>1599</c:v>
                </c:pt>
                <c:pt idx="214">
                  <c:v>1563</c:v>
                </c:pt>
                <c:pt idx="215">
                  <c:v>1539</c:v>
                </c:pt>
                <c:pt idx="216">
                  <c:v>1524</c:v>
                </c:pt>
                <c:pt idx="217">
                  <c:v>1502</c:v>
                </c:pt>
                <c:pt idx="218">
                  <c:v>1475</c:v>
                </c:pt>
                <c:pt idx="219">
                  <c:v>1450</c:v>
                </c:pt>
                <c:pt idx="220">
                  <c:v>1429</c:v>
                </c:pt>
                <c:pt idx="221">
                  <c:v>1413</c:v>
                </c:pt>
                <c:pt idx="222">
                  <c:v>1407</c:v>
                </c:pt>
                <c:pt idx="223">
                  <c:v>1397</c:v>
                </c:pt>
                <c:pt idx="224">
                  <c:v>1381</c:v>
                </c:pt>
                <c:pt idx="225">
                  <c:v>1365</c:v>
                </c:pt>
                <c:pt idx="226">
                  <c:v>1346</c:v>
                </c:pt>
                <c:pt idx="227">
                  <c:v>1330</c:v>
                </c:pt>
                <c:pt idx="228">
                  <c:v>1316</c:v>
                </c:pt>
                <c:pt idx="229">
                  <c:v>1302</c:v>
                </c:pt>
                <c:pt idx="230">
                  <c:v>1289</c:v>
                </c:pt>
                <c:pt idx="231">
                  <c:v>1272</c:v>
                </c:pt>
                <c:pt idx="232">
                  <c:v>1257</c:v>
                </c:pt>
                <c:pt idx="233">
                  <c:v>1244</c:v>
                </c:pt>
                <c:pt idx="234">
                  <c:v>1236</c:v>
                </c:pt>
                <c:pt idx="235">
                  <c:v>1236</c:v>
                </c:pt>
                <c:pt idx="236">
                  <c:v>1238</c:v>
                </c:pt>
                <c:pt idx="237">
                  <c:v>1235</c:v>
                </c:pt>
                <c:pt idx="238">
                  <c:v>1233</c:v>
                </c:pt>
                <c:pt idx="239">
                  <c:v>1231</c:v>
                </c:pt>
                <c:pt idx="240">
                  <c:v>1230</c:v>
                </c:pt>
                <c:pt idx="241">
                  <c:v>1229</c:v>
                </c:pt>
                <c:pt idx="242">
                  <c:v>1227</c:v>
                </c:pt>
                <c:pt idx="243">
                  <c:v>1220</c:v>
                </c:pt>
                <c:pt idx="244">
                  <c:v>1215</c:v>
                </c:pt>
                <c:pt idx="245">
                  <c:v>1208</c:v>
                </c:pt>
                <c:pt idx="246">
                  <c:v>1202</c:v>
                </c:pt>
                <c:pt idx="247">
                  <c:v>1197</c:v>
                </c:pt>
                <c:pt idx="248">
                  <c:v>1194</c:v>
                </c:pt>
                <c:pt idx="249">
                  <c:v>1188</c:v>
                </c:pt>
                <c:pt idx="250">
                  <c:v>1183</c:v>
                </c:pt>
                <c:pt idx="251">
                  <c:v>1180</c:v>
                </c:pt>
                <c:pt idx="252">
                  <c:v>1175</c:v>
                </c:pt>
                <c:pt idx="253">
                  <c:v>1162</c:v>
                </c:pt>
                <c:pt idx="254">
                  <c:v>1149</c:v>
                </c:pt>
                <c:pt idx="255">
                  <c:v>1137</c:v>
                </c:pt>
                <c:pt idx="256">
                  <c:v>1125</c:v>
                </c:pt>
                <c:pt idx="257">
                  <c:v>1113</c:v>
                </c:pt>
                <c:pt idx="258">
                  <c:v>1104</c:v>
                </c:pt>
                <c:pt idx="259">
                  <c:v>1095</c:v>
                </c:pt>
                <c:pt idx="260">
                  <c:v>1081</c:v>
                </c:pt>
                <c:pt idx="261">
                  <c:v>1066</c:v>
                </c:pt>
                <c:pt idx="262">
                  <c:v>1054</c:v>
                </c:pt>
                <c:pt idx="263">
                  <c:v>1047</c:v>
                </c:pt>
                <c:pt idx="264">
                  <c:v>1038</c:v>
                </c:pt>
                <c:pt idx="265">
                  <c:v>1030</c:v>
                </c:pt>
                <c:pt idx="266">
                  <c:v>1021</c:v>
                </c:pt>
                <c:pt idx="267">
                  <c:v>1008</c:v>
                </c:pt>
                <c:pt idx="268">
                  <c:v>992</c:v>
                </c:pt>
                <c:pt idx="269">
                  <c:v>980</c:v>
                </c:pt>
                <c:pt idx="270">
                  <c:v>972</c:v>
                </c:pt>
                <c:pt idx="271">
                  <c:v>970</c:v>
                </c:pt>
                <c:pt idx="272">
                  <c:v>966</c:v>
                </c:pt>
                <c:pt idx="273">
                  <c:v>961</c:v>
                </c:pt>
                <c:pt idx="274">
                  <c:v>955</c:v>
                </c:pt>
                <c:pt idx="275">
                  <c:v>948</c:v>
                </c:pt>
                <c:pt idx="276">
                  <c:v>942</c:v>
                </c:pt>
                <c:pt idx="277">
                  <c:v>940</c:v>
                </c:pt>
                <c:pt idx="278">
                  <c:v>939</c:v>
                </c:pt>
                <c:pt idx="279">
                  <c:v>932</c:v>
                </c:pt>
                <c:pt idx="280">
                  <c:v>921</c:v>
                </c:pt>
                <c:pt idx="281">
                  <c:v>907</c:v>
                </c:pt>
                <c:pt idx="282">
                  <c:v>896</c:v>
                </c:pt>
                <c:pt idx="283">
                  <c:v>891</c:v>
                </c:pt>
                <c:pt idx="284">
                  <c:v>882</c:v>
                </c:pt>
                <c:pt idx="285">
                  <c:v>872</c:v>
                </c:pt>
                <c:pt idx="286">
                  <c:v>860</c:v>
                </c:pt>
                <c:pt idx="287">
                  <c:v>848</c:v>
                </c:pt>
                <c:pt idx="288">
                  <c:v>842</c:v>
                </c:pt>
                <c:pt idx="289">
                  <c:v>836</c:v>
                </c:pt>
                <c:pt idx="290">
                  <c:v>831</c:v>
                </c:pt>
                <c:pt idx="291">
                  <c:v>824</c:v>
                </c:pt>
                <c:pt idx="292">
                  <c:v>814</c:v>
                </c:pt>
                <c:pt idx="293">
                  <c:v>809</c:v>
                </c:pt>
                <c:pt idx="294">
                  <c:v>808</c:v>
                </c:pt>
                <c:pt idx="295">
                  <c:v>808</c:v>
                </c:pt>
                <c:pt idx="296">
                  <c:v>807</c:v>
                </c:pt>
                <c:pt idx="297">
                  <c:v>802</c:v>
                </c:pt>
                <c:pt idx="298">
                  <c:v>799</c:v>
                </c:pt>
                <c:pt idx="299">
                  <c:v>797</c:v>
                </c:pt>
                <c:pt idx="300">
                  <c:v>792</c:v>
                </c:pt>
                <c:pt idx="301">
                  <c:v>784</c:v>
                </c:pt>
                <c:pt idx="302">
                  <c:v>778</c:v>
                </c:pt>
                <c:pt idx="303">
                  <c:v>771</c:v>
                </c:pt>
                <c:pt idx="304">
                  <c:v>762</c:v>
                </c:pt>
                <c:pt idx="305">
                  <c:v>751</c:v>
                </c:pt>
                <c:pt idx="306">
                  <c:v>741</c:v>
                </c:pt>
                <c:pt idx="307">
                  <c:v>729</c:v>
                </c:pt>
                <c:pt idx="308">
                  <c:v>718</c:v>
                </c:pt>
                <c:pt idx="309">
                  <c:v>710</c:v>
                </c:pt>
                <c:pt idx="310">
                  <c:v>702</c:v>
                </c:pt>
                <c:pt idx="311">
                  <c:v>692</c:v>
                </c:pt>
                <c:pt idx="312">
                  <c:v>681</c:v>
                </c:pt>
                <c:pt idx="313">
                  <c:v>674</c:v>
                </c:pt>
                <c:pt idx="314">
                  <c:v>669</c:v>
                </c:pt>
                <c:pt idx="315">
                  <c:v>667</c:v>
                </c:pt>
                <c:pt idx="316">
                  <c:v>663</c:v>
                </c:pt>
                <c:pt idx="317">
                  <c:v>661</c:v>
                </c:pt>
                <c:pt idx="318">
                  <c:v>659</c:v>
                </c:pt>
                <c:pt idx="319">
                  <c:v>658</c:v>
                </c:pt>
                <c:pt idx="320">
                  <c:v>656</c:v>
                </c:pt>
                <c:pt idx="321">
                  <c:v>653</c:v>
                </c:pt>
                <c:pt idx="322">
                  <c:v>649</c:v>
                </c:pt>
                <c:pt idx="323">
                  <c:v>645</c:v>
                </c:pt>
                <c:pt idx="324">
                  <c:v>639</c:v>
                </c:pt>
                <c:pt idx="325">
                  <c:v>631</c:v>
                </c:pt>
                <c:pt idx="326">
                  <c:v>622</c:v>
                </c:pt>
                <c:pt idx="327">
                  <c:v>613</c:v>
                </c:pt>
                <c:pt idx="328">
                  <c:v>606</c:v>
                </c:pt>
                <c:pt idx="329">
                  <c:v>597</c:v>
                </c:pt>
                <c:pt idx="330">
                  <c:v>591</c:v>
                </c:pt>
                <c:pt idx="331">
                  <c:v>586</c:v>
                </c:pt>
                <c:pt idx="332">
                  <c:v>579</c:v>
                </c:pt>
                <c:pt idx="333">
                  <c:v>572</c:v>
                </c:pt>
                <c:pt idx="334">
                  <c:v>570</c:v>
                </c:pt>
                <c:pt idx="335">
                  <c:v>569</c:v>
                </c:pt>
                <c:pt idx="336">
                  <c:v>567</c:v>
                </c:pt>
                <c:pt idx="337">
                  <c:v>563</c:v>
                </c:pt>
                <c:pt idx="338">
                  <c:v>560</c:v>
                </c:pt>
                <c:pt idx="339">
                  <c:v>554</c:v>
                </c:pt>
                <c:pt idx="340">
                  <c:v>548</c:v>
                </c:pt>
                <c:pt idx="341">
                  <c:v>544</c:v>
                </c:pt>
                <c:pt idx="342">
                  <c:v>540</c:v>
                </c:pt>
                <c:pt idx="343">
                  <c:v>534</c:v>
                </c:pt>
                <c:pt idx="344">
                  <c:v>529</c:v>
                </c:pt>
                <c:pt idx="345">
                  <c:v>526</c:v>
                </c:pt>
                <c:pt idx="346">
                  <c:v>523</c:v>
                </c:pt>
                <c:pt idx="347">
                  <c:v>519</c:v>
                </c:pt>
                <c:pt idx="348">
                  <c:v>516</c:v>
                </c:pt>
                <c:pt idx="349">
                  <c:v>514</c:v>
                </c:pt>
                <c:pt idx="350">
                  <c:v>510</c:v>
                </c:pt>
                <c:pt idx="351">
                  <c:v>507</c:v>
                </c:pt>
                <c:pt idx="352">
                  <c:v>505</c:v>
                </c:pt>
                <c:pt idx="353">
                  <c:v>501</c:v>
                </c:pt>
                <c:pt idx="354">
                  <c:v>496</c:v>
                </c:pt>
                <c:pt idx="355">
                  <c:v>490</c:v>
                </c:pt>
                <c:pt idx="356">
                  <c:v>485</c:v>
                </c:pt>
                <c:pt idx="357">
                  <c:v>482</c:v>
                </c:pt>
                <c:pt idx="358">
                  <c:v>477</c:v>
                </c:pt>
                <c:pt idx="359">
                  <c:v>475</c:v>
                </c:pt>
                <c:pt idx="360">
                  <c:v>472</c:v>
                </c:pt>
                <c:pt idx="361">
                  <c:v>466</c:v>
                </c:pt>
                <c:pt idx="362">
                  <c:v>465</c:v>
                </c:pt>
                <c:pt idx="363">
                  <c:v>462</c:v>
                </c:pt>
                <c:pt idx="364">
                  <c:v>461</c:v>
                </c:pt>
                <c:pt idx="365">
                  <c:v>459</c:v>
                </c:pt>
                <c:pt idx="366">
                  <c:v>454</c:v>
                </c:pt>
                <c:pt idx="367">
                  <c:v>447</c:v>
                </c:pt>
                <c:pt idx="368">
                  <c:v>443</c:v>
                </c:pt>
                <c:pt idx="369">
                  <c:v>439</c:v>
                </c:pt>
                <c:pt idx="370">
                  <c:v>436</c:v>
                </c:pt>
                <c:pt idx="371">
                  <c:v>428</c:v>
                </c:pt>
                <c:pt idx="372">
                  <c:v>424</c:v>
                </c:pt>
                <c:pt idx="373">
                  <c:v>420</c:v>
                </c:pt>
                <c:pt idx="374">
                  <c:v>417</c:v>
                </c:pt>
                <c:pt idx="375">
                  <c:v>415</c:v>
                </c:pt>
                <c:pt idx="376">
                  <c:v>416</c:v>
                </c:pt>
                <c:pt idx="377">
                  <c:v>415</c:v>
                </c:pt>
                <c:pt idx="378">
                  <c:v>413</c:v>
                </c:pt>
                <c:pt idx="379">
                  <c:v>410</c:v>
                </c:pt>
                <c:pt idx="380">
                  <c:v>410</c:v>
                </c:pt>
                <c:pt idx="381">
                  <c:v>408</c:v>
                </c:pt>
                <c:pt idx="382">
                  <c:v>404</c:v>
                </c:pt>
                <c:pt idx="383">
                  <c:v>401</c:v>
                </c:pt>
                <c:pt idx="384">
                  <c:v>401</c:v>
                </c:pt>
                <c:pt idx="385">
                  <c:v>398</c:v>
                </c:pt>
                <c:pt idx="386">
                  <c:v>393</c:v>
                </c:pt>
                <c:pt idx="387">
                  <c:v>392</c:v>
                </c:pt>
                <c:pt idx="388">
                  <c:v>390</c:v>
                </c:pt>
                <c:pt idx="389">
                  <c:v>389</c:v>
                </c:pt>
                <c:pt idx="390">
                  <c:v>387</c:v>
                </c:pt>
                <c:pt idx="391">
                  <c:v>385</c:v>
                </c:pt>
                <c:pt idx="392">
                  <c:v>384</c:v>
                </c:pt>
                <c:pt idx="393">
                  <c:v>379</c:v>
                </c:pt>
                <c:pt idx="394">
                  <c:v>377</c:v>
                </c:pt>
                <c:pt idx="395">
                  <c:v>375</c:v>
                </c:pt>
                <c:pt idx="396">
                  <c:v>371</c:v>
                </c:pt>
                <c:pt idx="397">
                  <c:v>366</c:v>
                </c:pt>
                <c:pt idx="398">
                  <c:v>360</c:v>
                </c:pt>
                <c:pt idx="399">
                  <c:v>357</c:v>
                </c:pt>
                <c:pt idx="400">
                  <c:v>354</c:v>
                </c:pt>
                <c:pt idx="401">
                  <c:v>351</c:v>
                </c:pt>
                <c:pt idx="402">
                  <c:v>348</c:v>
                </c:pt>
                <c:pt idx="403">
                  <c:v>343</c:v>
                </c:pt>
                <c:pt idx="404">
                  <c:v>339</c:v>
                </c:pt>
                <c:pt idx="405">
                  <c:v>337</c:v>
                </c:pt>
                <c:pt idx="406">
                  <c:v>337</c:v>
                </c:pt>
                <c:pt idx="407">
                  <c:v>334</c:v>
                </c:pt>
                <c:pt idx="408">
                  <c:v>330</c:v>
                </c:pt>
                <c:pt idx="409">
                  <c:v>327</c:v>
                </c:pt>
                <c:pt idx="410">
                  <c:v>326</c:v>
                </c:pt>
                <c:pt idx="411">
                  <c:v>325</c:v>
                </c:pt>
                <c:pt idx="412">
                  <c:v>325</c:v>
                </c:pt>
                <c:pt idx="413">
                  <c:v>325</c:v>
                </c:pt>
                <c:pt idx="414">
                  <c:v>323</c:v>
                </c:pt>
                <c:pt idx="415">
                  <c:v>322</c:v>
                </c:pt>
                <c:pt idx="416">
                  <c:v>322</c:v>
                </c:pt>
                <c:pt idx="417">
                  <c:v>323</c:v>
                </c:pt>
                <c:pt idx="418">
                  <c:v>322</c:v>
                </c:pt>
                <c:pt idx="419">
                  <c:v>317</c:v>
                </c:pt>
                <c:pt idx="420">
                  <c:v>315</c:v>
                </c:pt>
                <c:pt idx="421">
                  <c:v>313</c:v>
                </c:pt>
                <c:pt idx="422">
                  <c:v>311</c:v>
                </c:pt>
                <c:pt idx="423">
                  <c:v>309</c:v>
                </c:pt>
                <c:pt idx="424">
                  <c:v>305</c:v>
                </c:pt>
                <c:pt idx="425">
                  <c:v>303</c:v>
                </c:pt>
                <c:pt idx="426">
                  <c:v>299</c:v>
                </c:pt>
                <c:pt idx="427">
                  <c:v>300</c:v>
                </c:pt>
                <c:pt idx="428">
                  <c:v>298</c:v>
                </c:pt>
                <c:pt idx="429">
                  <c:v>296</c:v>
                </c:pt>
                <c:pt idx="430">
                  <c:v>293</c:v>
                </c:pt>
                <c:pt idx="431">
                  <c:v>291</c:v>
                </c:pt>
                <c:pt idx="432">
                  <c:v>291</c:v>
                </c:pt>
                <c:pt idx="433">
                  <c:v>290</c:v>
                </c:pt>
                <c:pt idx="434">
                  <c:v>289</c:v>
                </c:pt>
                <c:pt idx="435">
                  <c:v>287</c:v>
                </c:pt>
                <c:pt idx="436">
                  <c:v>281</c:v>
                </c:pt>
                <c:pt idx="437">
                  <c:v>279</c:v>
                </c:pt>
                <c:pt idx="438">
                  <c:v>277</c:v>
                </c:pt>
                <c:pt idx="439">
                  <c:v>276</c:v>
                </c:pt>
                <c:pt idx="440">
                  <c:v>274</c:v>
                </c:pt>
                <c:pt idx="441">
                  <c:v>271</c:v>
                </c:pt>
                <c:pt idx="442">
                  <c:v>271</c:v>
                </c:pt>
                <c:pt idx="443">
                  <c:v>269</c:v>
                </c:pt>
                <c:pt idx="444">
                  <c:v>268</c:v>
                </c:pt>
                <c:pt idx="445">
                  <c:v>269</c:v>
                </c:pt>
                <c:pt idx="446">
                  <c:v>268</c:v>
                </c:pt>
                <c:pt idx="447">
                  <c:v>267</c:v>
                </c:pt>
                <c:pt idx="448">
                  <c:v>267</c:v>
                </c:pt>
                <c:pt idx="449">
                  <c:v>268</c:v>
                </c:pt>
                <c:pt idx="450">
                  <c:v>269</c:v>
                </c:pt>
                <c:pt idx="451">
                  <c:v>268</c:v>
                </c:pt>
                <c:pt idx="452">
                  <c:v>267</c:v>
                </c:pt>
                <c:pt idx="453">
                  <c:v>267</c:v>
                </c:pt>
                <c:pt idx="454">
                  <c:v>269</c:v>
                </c:pt>
                <c:pt idx="455">
                  <c:v>270</c:v>
                </c:pt>
                <c:pt idx="456">
                  <c:v>270</c:v>
                </c:pt>
                <c:pt idx="457">
                  <c:v>271</c:v>
                </c:pt>
                <c:pt idx="458">
                  <c:v>270</c:v>
                </c:pt>
                <c:pt idx="459">
                  <c:v>271</c:v>
                </c:pt>
                <c:pt idx="460">
                  <c:v>272</c:v>
                </c:pt>
                <c:pt idx="461">
                  <c:v>272</c:v>
                </c:pt>
                <c:pt idx="462">
                  <c:v>272</c:v>
                </c:pt>
                <c:pt idx="463">
                  <c:v>270</c:v>
                </c:pt>
                <c:pt idx="464">
                  <c:v>270</c:v>
                </c:pt>
                <c:pt idx="465">
                  <c:v>268</c:v>
                </c:pt>
                <c:pt idx="466">
                  <c:v>267</c:v>
                </c:pt>
                <c:pt idx="467">
                  <c:v>264</c:v>
                </c:pt>
                <c:pt idx="468">
                  <c:v>261</c:v>
                </c:pt>
                <c:pt idx="469">
                  <c:v>259</c:v>
                </c:pt>
                <c:pt idx="470">
                  <c:v>258</c:v>
                </c:pt>
                <c:pt idx="471">
                  <c:v>259</c:v>
                </c:pt>
                <c:pt idx="472">
                  <c:v>258</c:v>
                </c:pt>
                <c:pt idx="473">
                  <c:v>254</c:v>
                </c:pt>
                <c:pt idx="474">
                  <c:v>253</c:v>
                </c:pt>
                <c:pt idx="475">
                  <c:v>252</c:v>
                </c:pt>
                <c:pt idx="476">
                  <c:v>250</c:v>
                </c:pt>
                <c:pt idx="477">
                  <c:v>249</c:v>
                </c:pt>
                <c:pt idx="478">
                  <c:v>249</c:v>
                </c:pt>
                <c:pt idx="479">
                  <c:v>249</c:v>
                </c:pt>
                <c:pt idx="480">
                  <c:v>246</c:v>
                </c:pt>
                <c:pt idx="481">
                  <c:v>244</c:v>
                </c:pt>
                <c:pt idx="482">
                  <c:v>243</c:v>
                </c:pt>
                <c:pt idx="483">
                  <c:v>243</c:v>
                </c:pt>
                <c:pt idx="484">
                  <c:v>241</c:v>
                </c:pt>
                <c:pt idx="485">
                  <c:v>241</c:v>
                </c:pt>
                <c:pt idx="486">
                  <c:v>239</c:v>
                </c:pt>
                <c:pt idx="487">
                  <c:v>237</c:v>
                </c:pt>
                <c:pt idx="488">
                  <c:v>236</c:v>
                </c:pt>
                <c:pt idx="489">
                  <c:v>234</c:v>
                </c:pt>
                <c:pt idx="490">
                  <c:v>233</c:v>
                </c:pt>
                <c:pt idx="491">
                  <c:v>235</c:v>
                </c:pt>
                <c:pt idx="492">
                  <c:v>233</c:v>
                </c:pt>
                <c:pt idx="493">
                  <c:v>232</c:v>
                </c:pt>
                <c:pt idx="494">
                  <c:v>230</c:v>
                </c:pt>
                <c:pt idx="495">
                  <c:v>232</c:v>
                </c:pt>
                <c:pt idx="496">
                  <c:v>231</c:v>
                </c:pt>
                <c:pt idx="497">
                  <c:v>231</c:v>
                </c:pt>
                <c:pt idx="498">
                  <c:v>231</c:v>
                </c:pt>
                <c:pt idx="499">
                  <c:v>232</c:v>
                </c:pt>
                <c:pt idx="500">
                  <c:v>231</c:v>
                </c:pt>
                <c:pt idx="501">
                  <c:v>232</c:v>
                </c:pt>
                <c:pt idx="502">
                  <c:v>233</c:v>
                </c:pt>
                <c:pt idx="503">
                  <c:v>233</c:v>
                </c:pt>
                <c:pt idx="504">
                  <c:v>232</c:v>
                </c:pt>
                <c:pt idx="505">
                  <c:v>232</c:v>
                </c:pt>
                <c:pt idx="506">
                  <c:v>232</c:v>
                </c:pt>
                <c:pt idx="507">
                  <c:v>231</c:v>
                </c:pt>
                <c:pt idx="508">
                  <c:v>229</c:v>
                </c:pt>
                <c:pt idx="509">
                  <c:v>227</c:v>
                </c:pt>
                <c:pt idx="510">
                  <c:v>227</c:v>
                </c:pt>
                <c:pt idx="511">
                  <c:v>227</c:v>
                </c:pt>
                <c:pt idx="512">
                  <c:v>228</c:v>
                </c:pt>
                <c:pt idx="513">
                  <c:v>229</c:v>
                </c:pt>
                <c:pt idx="514">
                  <c:v>227</c:v>
                </c:pt>
                <c:pt idx="515">
                  <c:v>225</c:v>
                </c:pt>
                <c:pt idx="516">
                  <c:v>226</c:v>
                </c:pt>
                <c:pt idx="517">
                  <c:v>225</c:v>
                </c:pt>
                <c:pt idx="518">
                  <c:v>225</c:v>
                </c:pt>
                <c:pt idx="519">
                  <c:v>223</c:v>
                </c:pt>
                <c:pt idx="520">
                  <c:v>220</c:v>
                </c:pt>
                <c:pt idx="521">
                  <c:v>217</c:v>
                </c:pt>
                <c:pt idx="522">
                  <c:v>216</c:v>
                </c:pt>
                <c:pt idx="523">
                  <c:v>214</c:v>
                </c:pt>
                <c:pt idx="524">
                  <c:v>214</c:v>
                </c:pt>
                <c:pt idx="525">
                  <c:v>213</c:v>
                </c:pt>
                <c:pt idx="526">
                  <c:v>212</c:v>
                </c:pt>
                <c:pt idx="527">
                  <c:v>212</c:v>
                </c:pt>
                <c:pt idx="528">
                  <c:v>213</c:v>
                </c:pt>
                <c:pt idx="529">
                  <c:v>214</c:v>
                </c:pt>
                <c:pt idx="530">
                  <c:v>214</c:v>
                </c:pt>
                <c:pt idx="531">
                  <c:v>215</c:v>
                </c:pt>
                <c:pt idx="532">
                  <c:v>216</c:v>
                </c:pt>
                <c:pt idx="533">
                  <c:v>216</c:v>
                </c:pt>
                <c:pt idx="534">
                  <c:v>217</c:v>
                </c:pt>
                <c:pt idx="535">
                  <c:v>217</c:v>
                </c:pt>
                <c:pt idx="536">
                  <c:v>215</c:v>
                </c:pt>
                <c:pt idx="537">
                  <c:v>213</c:v>
                </c:pt>
                <c:pt idx="538">
                  <c:v>213</c:v>
                </c:pt>
                <c:pt idx="539">
                  <c:v>213</c:v>
                </c:pt>
                <c:pt idx="540">
                  <c:v>212</c:v>
                </c:pt>
                <c:pt idx="541">
                  <c:v>210</c:v>
                </c:pt>
                <c:pt idx="542">
                  <c:v>209</c:v>
                </c:pt>
                <c:pt idx="543">
                  <c:v>209</c:v>
                </c:pt>
                <c:pt idx="544">
                  <c:v>208</c:v>
                </c:pt>
                <c:pt idx="545">
                  <c:v>209</c:v>
                </c:pt>
                <c:pt idx="546">
                  <c:v>209</c:v>
                </c:pt>
                <c:pt idx="547">
                  <c:v>208</c:v>
                </c:pt>
                <c:pt idx="548">
                  <c:v>207</c:v>
                </c:pt>
                <c:pt idx="549">
                  <c:v>208</c:v>
                </c:pt>
                <c:pt idx="550">
                  <c:v>207</c:v>
                </c:pt>
                <c:pt idx="551">
                  <c:v>207</c:v>
                </c:pt>
                <c:pt idx="552">
                  <c:v>204</c:v>
                </c:pt>
                <c:pt idx="553">
                  <c:v>204</c:v>
                </c:pt>
                <c:pt idx="554">
                  <c:v>202</c:v>
                </c:pt>
                <c:pt idx="555">
                  <c:v>202</c:v>
                </c:pt>
                <c:pt idx="556">
                  <c:v>202</c:v>
                </c:pt>
                <c:pt idx="557">
                  <c:v>202</c:v>
                </c:pt>
                <c:pt idx="558">
                  <c:v>201</c:v>
                </c:pt>
                <c:pt idx="559">
                  <c:v>200</c:v>
                </c:pt>
                <c:pt idx="560">
                  <c:v>202</c:v>
                </c:pt>
                <c:pt idx="561">
                  <c:v>205</c:v>
                </c:pt>
                <c:pt idx="562">
                  <c:v>205</c:v>
                </c:pt>
                <c:pt idx="563">
                  <c:v>205</c:v>
                </c:pt>
                <c:pt idx="564">
                  <c:v>202</c:v>
                </c:pt>
                <c:pt idx="565">
                  <c:v>201</c:v>
                </c:pt>
                <c:pt idx="566">
                  <c:v>201</c:v>
                </c:pt>
                <c:pt idx="567">
                  <c:v>199</c:v>
                </c:pt>
                <c:pt idx="568">
                  <c:v>199</c:v>
                </c:pt>
                <c:pt idx="569">
                  <c:v>197</c:v>
                </c:pt>
                <c:pt idx="570">
                  <c:v>194</c:v>
                </c:pt>
                <c:pt idx="571">
                  <c:v>193</c:v>
                </c:pt>
                <c:pt idx="572">
                  <c:v>192</c:v>
                </c:pt>
                <c:pt idx="573">
                  <c:v>193</c:v>
                </c:pt>
                <c:pt idx="574">
                  <c:v>194</c:v>
                </c:pt>
                <c:pt idx="575">
                  <c:v>193</c:v>
                </c:pt>
                <c:pt idx="576">
                  <c:v>194</c:v>
                </c:pt>
                <c:pt idx="577">
                  <c:v>194</c:v>
                </c:pt>
                <c:pt idx="578">
                  <c:v>194</c:v>
                </c:pt>
                <c:pt idx="579">
                  <c:v>193</c:v>
                </c:pt>
                <c:pt idx="580">
                  <c:v>193</c:v>
                </c:pt>
                <c:pt idx="581">
                  <c:v>193</c:v>
                </c:pt>
                <c:pt idx="582">
                  <c:v>193</c:v>
                </c:pt>
                <c:pt idx="583">
                  <c:v>193</c:v>
                </c:pt>
                <c:pt idx="584">
                  <c:v>192</c:v>
                </c:pt>
                <c:pt idx="585">
                  <c:v>192</c:v>
                </c:pt>
                <c:pt idx="586">
                  <c:v>194</c:v>
                </c:pt>
                <c:pt idx="587">
                  <c:v>193</c:v>
                </c:pt>
                <c:pt idx="588">
                  <c:v>193</c:v>
                </c:pt>
                <c:pt idx="589">
                  <c:v>194</c:v>
                </c:pt>
                <c:pt idx="590">
                  <c:v>194</c:v>
                </c:pt>
                <c:pt idx="591">
                  <c:v>193</c:v>
                </c:pt>
                <c:pt idx="592">
                  <c:v>194</c:v>
                </c:pt>
                <c:pt idx="593">
                  <c:v>194</c:v>
                </c:pt>
                <c:pt idx="594">
                  <c:v>194</c:v>
                </c:pt>
                <c:pt idx="596">
                  <c:v>192</c:v>
                </c:pt>
                <c:pt idx="597">
                  <c:v>188</c:v>
                </c:pt>
                <c:pt idx="598">
                  <c:v>192</c:v>
                </c:pt>
                <c:pt idx="599">
                  <c:v>192</c:v>
                </c:pt>
              </c:numCache>
            </c:numRef>
          </c:yVal>
          <c:smooth val="1"/>
        </c:ser>
        <c:ser>
          <c:idx val="7"/>
          <c:order val="2"/>
          <c:tx>
            <c:v>i=7</c:v>
          </c:tx>
          <c:spPr>
            <a:ln w="12700"/>
          </c:spPr>
          <c:marker>
            <c:symbol val="none"/>
          </c:marker>
          <c:xVal>
            <c:numRef>
              <c:f>cave_bigave!$A$3:$A$451</c:f>
              <c:numCache>
                <c:formatCode>General</c:formatCode>
                <c:ptCount val="449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</c:numCache>
            </c:numRef>
          </c:xVal>
          <c:yVal>
            <c:numRef>
              <c:f>cave_bigave!$AO$3:$AO$451</c:f>
              <c:numCache>
                <c:formatCode>General</c:formatCode>
                <c:ptCount val="449"/>
                <c:pt idx="0">
                  <c:v>4983</c:v>
                </c:pt>
                <c:pt idx="1">
                  <c:v>4972</c:v>
                </c:pt>
                <c:pt idx="2">
                  <c:v>4963</c:v>
                </c:pt>
                <c:pt idx="3">
                  <c:v>4975</c:v>
                </c:pt>
                <c:pt idx="4">
                  <c:v>5011</c:v>
                </c:pt>
                <c:pt idx="5">
                  <c:v>5047</c:v>
                </c:pt>
                <c:pt idx="6">
                  <c:v>5072</c:v>
                </c:pt>
                <c:pt idx="7">
                  <c:v>5079</c:v>
                </c:pt>
                <c:pt idx="8">
                  <c:v>5073</c:v>
                </c:pt>
                <c:pt idx="9">
                  <c:v>5053</c:v>
                </c:pt>
                <c:pt idx="10">
                  <c:v>5041</c:v>
                </c:pt>
                <c:pt idx="11">
                  <c:v>5050</c:v>
                </c:pt>
                <c:pt idx="12">
                  <c:v>5060</c:v>
                </c:pt>
                <c:pt idx="13">
                  <c:v>5054</c:v>
                </c:pt>
                <c:pt idx="14">
                  <c:v>5037</c:v>
                </c:pt>
                <c:pt idx="15">
                  <c:v>5016</c:v>
                </c:pt>
                <c:pt idx="16">
                  <c:v>5007</c:v>
                </c:pt>
                <c:pt idx="17">
                  <c:v>5001</c:v>
                </c:pt>
                <c:pt idx="18">
                  <c:v>5000</c:v>
                </c:pt>
                <c:pt idx="19">
                  <c:v>4998</c:v>
                </c:pt>
                <c:pt idx="20">
                  <c:v>4984</c:v>
                </c:pt>
                <c:pt idx="21">
                  <c:v>4964</c:v>
                </c:pt>
                <c:pt idx="22">
                  <c:v>4966</c:v>
                </c:pt>
                <c:pt idx="23">
                  <c:v>4968</c:v>
                </c:pt>
                <c:pt idx="24">
                  <c:v>4973</c:v>
                </c:pt>
                <c:pt idx="25">
                  <c:v>4964</c:v>
                </c:pt>
                <c:pt idx="26">
                  <c:v>4953</c:v>
                </c:pt>
                <c:pt idx="27">
                  <c:v>4955</c:v>
                </c:pt>
                <c:pt idx="28">
                  <c:v>4964</c:v>
                </c:pt>
                <c:pt idx="29">
                  <c:v>4976</c:v>
                </c:pt>
                <c:pt idx="30">
                  <c:v>4972</c:v>
                </c:pt>
                <c:pt idx="31">
                  <c:v>4931</c:v>
                </c:pt>
                <c:pt idx="32">
                  <c:v>4890</c:v>
                </c:pt>
                <c:pt idx="33">
                  <c:v>4854</c:v>
                </c:pt>
                <c:pt idx="34">
                  <c:v>4836</c:v>
                </c:pt>
                <c:pt idx="35">
                  <c:v>4823</c:v>
                </c:pt>
                <c:pt idx="36">
                  <c:v>4800</c:v>
                </c:pt>
                <c:pt idx="37">
                  <c:v>4775</c:v>
                </c:pt>
                <c:pt idx="38">
                  <c:v>4750</c:v>
                </c:pt>
                <c:pt idx="39">
                  <c:v>4741</c:v>
                </c:pt>
                <c:pt idx="40">
                  <c:v>4753</c:v>
                </c:pt>
                <c:pt idx="41">
                  <c:v>4768</c:v>
                </c:pt>
                <c:pt idx="42">
                  <c:v>4764</c:v>
                </c:pt>
                <c:pt idx="43">
                  <c:v>4756</c:v>
                </c:pt>
                <c:pt idx="44">
                  <c:v>4748</c:v>
                </c:pt>
                <c:pt idx="45">
                  <c:v>4753</c:v>
                </c:pt>
                <c:pt idx="46">
                  <c:v>4758</c:v>
                </c:pt>
                <c:pt idx="47">
                  <c:v>4749</c:v>
                </c:pt>
                <c:pt idx="48">
                  <c:v>4736</c:v>
                </c:pt>
                <c:pt idx="49">
                  <c:v>4723</c:v>
                </c:pt>
                <c:pt idx="50">
                  <c:v>4714</c:v>
                </c:pt>
                <c:pt idx="51">
                  <c:v>4718</c:v>
                </c:pt>
                <c:pt idx="52">
                  <c:v>4714</c:v>
                </c:pt>
                <c:pt idx="53">
                  <c:v>4692</c:v>
                </c:pt>
                <c:pt idx="54">
                  <c:v>4670</c:v>
                </c:pt>
                <c:pt idx="55">
                  <c:v>4660</c:v>
                </c:pt>
                <c:pt idx="56">
                  <c:v>4664</c:v>
                </c:pt>
                <c:pt idx="57">
                  <c:v>4654</c:v>
                </c:pt>
                <c:pt idx="58">
                  <c:v>4633</c:v>
                </c:pt>
                <c:pt idx="59">
                  <c:v>4599</c:v>
                </c:pt>
                <c:pt idx="60">
                  <c:v>4567</c:v>
                </c:pt>
                <c:pt idx="61">
                  <c:v>4542</c:v>
                </c:pt>
                <c:pt idx="62">
                  <c:v>4541</c:v>
                </c:pt>
                <c:pt idx="63">
                  <c:v>4531</c:v>
                </c:pt>
                <c:pt idx="64">
                  <c:v>4508</c:v>
                </c:pt>
                <c:pt idx="65">
                  <c:v>4472</c:v>
                </c:pt>
                <c:pt idx="66">
                  <c:v>4423</c:v>
                </c:pt>
                <c:pt idx="67">
                  <c:v>4378</c:v>
                </c:pt>
                <c:pt idx="68">
                  <c:v>4354</c:v>
                </c:pt>
                <c:pt idx="69">
                  <c:v>4337</c:v>
                </c:pt>
                <c:pt idx="70">
                  <c:v>4316</c:v>
                </c:pt>
                <c:pt idx="71">
                  <c:v>4299</c:v>
                </c:pt>
                <c:pt idx="72">
                  <c:v>4279</c:v>
                </c:pt>
                <c:pt idx="73">
                  <c:v>4256</c:v>
                </c:pt>
                <c:pt idx="74">
                  <c:v>4241</c:v>
                </c:pt>
                <c:pt idx="75">
                  <c:v>4245</c:v>
                </c:pt>
                <c:pt idx="76">
                  <c:v>4247</c:v>
                </c:pt>
                <c:pt idx="77">
                  <c:v>4236</c:v>
                </c:pt>
                <c:pt idx="78">
                  <c:v>4213</c:v>
                </c:pt>
                <c:pt idx="79">
                  <c:v>4185</c:v>
                </c:pt>
                <c:pt idx="80">
                  <c:v>4158</c:v>
                </c:pt>
                <c:pt idx="81">
                  <c:v>4136</c:v>
                </c:pt>
                <c:pt idx="82">
                  <c:v>4114</c:v>
                </c:pt>
                <c:pt idx="83">
                  <c:v>4082</c:v>
                </c:pt>
                <c:pt idx="84">
                  <c:v>4050</c:v>
                </c:pt>
                <c:pt idx="85">
                  <c:v>4032</c:v>
                </c:pt>
                <c:pt idx="86">
                  <c:v>4012</c:v>
                </c:pt>
                <c:pt idx="87">
                  <c:v>4000</c:v>
                </c:pt>
                <c:pt idx="88">
                  <c:v>3993</c:v>
                </c:pt>
                <c:pt idx="89">
                  <c:v>3964</c:v>
                </c:pt>
                <c:pt idx="90">
                  <c:v>3939</c:v>
                </c:pt>
                <c:pt idx="91">
                  <c:v>3929</c:v>
                </c:pt>
                <c:pt idx="92">
                  <c:v>3934</c:v>
                </c:pt>
                <c:pt idx="93">
                  <c:v>3942</c:v>
                </c:pt>
                <c:pt idx="94">
                  <c:v>3932</c:v>
                </c:pt>
                <c:pt idx="95">
                  <c:v>3917</c:v>
                </c:pt>
                <c:pt idx="96">
                  <c:v>3900</c:v>
                </c:pt>
                <c:pt idx="97">
                  <c:v>3903</c:v>
                </c:pt>
                <c:pt idx="98">
                  <c:v>3926</c:v>
                </c:pt>
                <c:pt idx="99">
                  <c:v>3920</c:v>
                </c:pt>
                <c:pt idx="100">
                  <c:v>3898</c:v>
                </c:pt>
                <c:pt idx="101">
                  <c:v>3868</c:v>
                </c:pt>
                <c:pt idx="102">
                  <c:v>3839</c:v>
                </c:pt>
                <c:pt idx="103">
                  <c:v>3814</c:v>
                </c:pt>
                <c:pt idx="104">
                  <c:v>3803</c:v>
                </c:pt>
                <c:pt idx="105">
                  <c:v>3800</c:v>
                </c:pt>
                <c:pt idx="106">
                  <c:v>3774</c:v>
                </c:pt>
                <c:pt idx="107">
                  <c:v>3735</c:v>
                </c:pt>
                <c:pt idx="108">
                  <c:v>3709</c:v>
                </c:pt>
                <c:pt idx="109">
                  <c:v>3685</c:v>
                </c:pt>
                <c:pt idx="110">
                  <c:v>3649</c:v>
                </c:pt>
                <c:pt idx="111">
                  <c:v>3616</c:v>
                </c:pt>
                <c:pt idx="112">
                  <c:v>3593</c:v>
                </c:pt>
                <c:pt idx="113">
                  <c:v>3576</c:v>
                </c:pt>
                <c:pt idx="114">
                  <c:v>3545</c:v>
                </c:pt>
                <c:pt idx="115">
                  <c:v>3512</c:v>
                </c:pt>
                <c:pt idx="116">
                  <c:v>3494</c:v>
                </c:pt>
                <c:pt idx="117">
                  <c:v>3489</c:v>
                </c:pt>
                <c:pt idx="118">
                  <c:v>3476</c:v>
                </c:pt>
                <c:pt idx="119">
                  <c:v>3463</c:v>
                </c:pt>
                <c:pt idx="120">
                  <c:v>3439</c:v>
                </c:pt>
                <c:pt idx="121">
                  <c:v>3409</c:v>
                </c:pt>
                <c:pt idx="122">
                  <c:v>3371</c:v>
                </c:pt>
                <c:pt idx="123">
                  <c:v>3345</c:v>
                </c:pt>
                <c:pt idx="124">
                  <c:v>3327</c:v>
                </c:pt>
                <c:pt idx="125">
                  <c:v>3300</c:v>
                </c:pt>
                <c:pt idx="126">
                  <c:v>3260</c:v>
                </c:pt>
                <c:pt idx="127">
                  <c:v>3228</c:v>
                </c:pt>
                <c:pt idx="128">
                  <c:v>3204</c:v>
                </c:pt>
                <c:pt idx="129">
                  <c:v>3193</c:v>
                </c:pt>
                <c:pt idx="130">
                  <c:v>3188</c:v>
                </c:pt>
                <c:pt idx="131">
                  <c:v>3178</c:v>
                </c:pt>
                <c:pt idx="132">
                  <c:v>3169</c:v>
                </c:pt>
                <c:pt idx="133">
                  <c:v>3158</c:v>
                </c:pt>
                <c:pt idx="134">
                  <c:v>3141</c:v>
                </c:pt>
                <c:pt idx="135">
                  <c:v>3122</c:v>
                </c:pt>
                <c:pt idx="136">
                  <c:v>3106</c:v>
                </c:pt>
                <c:pt idx="137">
                  <c:v>3091</c:v>
                </c:pt>
                <c:pt idx="138">
                  <c:v>3085</c:v>
                </c:pt>
                <c:pt idx="139">
                  <c:v>3083</c:v>
                </c:pt>
                <c:pt idx="140">
                  <c:v>3084</c:v>
                </c:pt>
                <c:pt idx="141">
                  <c:v>3067</c:v>
                </c:pt>
                <c:pt idx="142">
                  <c:v>3049</c:v>
                </c:pt>
                <c:pt idx="143">
                  <c:v>3036</c:v>
                </c:pt>
                <c:pt idx="144">
                  <c:v>3027</c:v>
                </c:pt>
                <c:pt idx="145">
                  <c:v>3011</c:v>
                </c:pt>
                <c:pt idx="146">
                  <c:v>3006</c:v>
                </c:pt>
                <c:pt idx="147">
                  <c:v>2996</c:v>
                </c:pt>
                <c:pt idx="148">
                  <c:v>2974</c:v>
                </c:pt>
                <c:pt idx="149">
                  <c:v>2943</c:v>
                </c:pt>
                <c:pt idx="150">
                  <c:v>2920</c:v>
                </c:pt>
                <c:pt idx="151">
                  <c:v>2903</c:v>
                </c:pt>
                <c:pt idx="152">
                  <c:v>2877</c:v>
                </c:pt>
                <c:pt idx="153">
                  <c:v>2857</c:v>
                </c:pt>
                <c:pt idx="154">
                  <c:v>2848</c:v>
                </c:pt>
                <c:pt idx="155">
                  <c:v>2842</c:v>
                </c:pt>
                <c:pt idx="156">
                  <c:v>2833</c:v>
                </c:pt>
                <c:pt idx="157">
                  <c:v>2826</c:v>
                </c:pt>
                <c:pt idx="158">
                  <c:v>2814</c:v>
                </c:pt>
                <c:pt idx="159">
                  <c:v>2800</c:v>
                </c:pt>
                <c:pt idx="160">
                  <c:v>2783</c:v>
                </c:pt>
                <c:pt idx="161">
                  <c:v>2785</c:v>
                </c:pt>
                <c:pt idx="162">
                  <c:v>2789</c:v>
                </c:pt>
                <c:pt idx="163">
                  <c:v>2776</c:v>
                </c:pt>
                <c:pt idx="164">
                  <c:v>2739</c:v>
                </c:pt>
                <c:pt idx="165">
                  <c:v>2691</c:v>
                </c:pt>
                <c:pt idx="166">
                  <c:v>2654</c:v>
                </c:pt>
                <c:pt idx="167">
                  <c:v>2634</c:v>
                </c:pt>
                <c:pt idx="168">
                  <c:v>2611</c:v>
                </c:pt>
                <c:pt idx="169">
                  <c:v>2584</c:v>
                </c:pt>
                <c:pt idx="170">
                  <c:v>2557</c:v>
                </c:pt>
                <c:pt idx="171">
                  <c:v>2528</c:v>
                </c:pt>
                <c:pt idx="172">
                  <c:v>2502</c:v>
                </c:pt>
                <c:pt idx="173">
                  <c:v>2493</c:v>
                </c:pt>
                <c:pt idx="174">
                  <c:v>2489</c:v>
                </c:pt>
                <c:pt idx="175">
                  <c:v>2478</c:v>
                </c:pt>
                <c:pt idx="176">
                  <c:v>2456</c:v>
                </c:pt>
                <c:pt idx="177">
                  <c:v>2436</c:v>
                </c:pt>
                <c:pt idx="178">
                  <c:v>2417</c:v>
                </c:pt>
                <c:pt idx="179">
                  <c:v>2392</c:v>
                </c:pt>
                <c:pt idx="180">
                  <c:v>2363</c:v>
                </c:pt>
                <c:pt idx="181">
                  <c:v>2339</c:v>
                </c:pt>
                <c:pt idx="182">
                  <c:v>2314</c:v>
                </c:pt>
                <c:pt idx="183">
                  <c:v>2295</c:v>
                </c:pt>
                <c:pt idx="184">
                  <c:v>2279</c:v>
                </c:pt>
                <c:pt idx="185">
                  <c:v>2268</c:v>
                </c:pt>
                <c:pt idx="186">
                  <c:v>2258</c:v>
                </c:pt>
                <c:pt idx="187">
                  <c:v>2247</c:v>
                </c:pt>
                <c:pt idx="188">
                  <c:v>2235</c:v>
                </c:pt>
                <c:pt idx="189">
                  <c:v>2224</c:v>
                </c:pt>
                <c:pt idx="190">
                  <c:v>2220</c:v>
                </c:pt>
                <c:pt idx="191">
                  <c:v>2210</c:v>
                </c:pt>
                <c:pt idx="192">
                  <c:v>2195</c:v>
                </c:pt>
                <c:pt idx="193">
                  <c:v>2179</c:v>
                </c:pt>
                <c:pt idx="194">
                  <c:v>2155</c:v>
                </c:pt>
                <c:pt idx="195">
                  <c:v>2131</c:v>
                </c:pt>
                <c:pt idx="196">
                  <c:v>2107</c:v>
                </c:pt>
                <c:pt idx="197">
                  <c:v>2080</c:v>
                </c:pt>
                <c:pt idx="198">
                  <c:v>2053</c:v>
                </c:pt>
                <c:pt idx="199">
                  <c:v>2024</c:v>
                </c:pt>
                <c:pt idx="200">
                  <c:v>1996</c:v>
                </c:pt>
                <c:pt idx="201">
                  <c:v>1965</c:v>
                </c:pt>
                <c:pt idx="202">
                  <c:v>1933</c:v>
                </c:pt>
                <c:pt idx="203">
                  <c:v>1911</c:v>
                </c:pt>
                <c:pt idx="204">
                  <c:v>1895</c:v>
                </c:pt>
                <c:pt idx="205">
                  <c:v>1882</c:v>
                </c:pt>
                <c:pt idx="206">
                  <c:v>1865</c:v>
                </c:pt>
                <c:pt idx="207">
                  <c:v>1851</c:v>
                </c:pt>
                <c:pt idx="208">
                  <c:v>1834</c:v>
                </c:pt>
                <c:pt idx="209">
                  <c:v>1818</c:v>
                </c:pt>
                <c:pt idx="210">
                  <c:v>1803</c:v>
                </c:pt>
                <c:pt idx="211">
                  <c:v>1787</c:v>
                </c:pt>
                <c:pt idx="212">
                  <c:v>1762</c:v>
                </c:pt>
                <c:pt idx="213">
                  <c:v>1736</c:v>
                </c:pt>
                <c:pt idx="214">
                  <c:v>1711</c:v>
                </c:pt>
                <c:pt idx="215">
                  <c:v>1694</c:v>
                </c:pt>
                <c:pt idx="216">
                  <c:v>1674</c:v>
                </c:pt>
                <c:pt idx="217">
                  <c:v>1651</c:v>
                </c:pt>
                <c:pt idx="218">
                  <c:v>1628</c:v>
                </c:pt>
                <c:pt idx="219">
                  <c:v>1607</c:v>
                </c:pt>
                <c:pt idx="220">
                  <c:v>1587</c:v>
                </c:pt>
                <c:pt idx="221">
                  <c:v>1574</c:v>
                </c:pt>
                <c:pt idx="222">
                  <c:v>1567</c:v>
                </c:pt>
                <c:pt idx="223">
                  <c:v>1558</c:v>
                </c:pt>
                <c:pt idx="224">
                  <c:v>1544</c:v>
                </c:pt>
                <c:pt idx="225">
                  <c:v>1530</c:v>
                </c:pt>
                <c:pt idx="226">
                  <c:v>1518</c:v>
                </c:pt>
                <c:pt idx="227">
                  <c:v>1508</c:v>
                </c:pt>
                <c:pt idx="228">
                  <c:v>1499</c:v>
                </c:pt>
                <c:pt idx="229">
                  <c:v>1490</c:v>
                </c:pt>
                <c:pt idx="230">
                  <c:v>1474</c:v>
                </c:pt>
                <c:pt idx="231">
                  <c:v>1451</c:v>
                </c:pt>
                <c:pt idx="232">
                  <c:v>1431</c:v>
                </c:pt>
                <c:pt idx="233">
                  <c:v>1414</c:v>
                </c:pt>
                <c:pt idx="234">
                  <c:v>1398</c:v>
                </c:pt>
                <c:pt idx="235">
                  <c:v>1388</c:v>
                </c:pt>
                <c:pt idx="236">
                  <c:v>1382</c:v>
                </c:pt>
                <c:pt idx="237">
                  <c:v>1374</c:v>
                </c:pt>
                <c:pt idx="238">
                  <c:v>1367</c:v>
                </c:pt>
                <c:pt idx="239">
                  <c:v>1367</c:v>
                </c:pt>
                <c:pt idx="240">
                  <c:v>1364</c:v>
                </c:pt>
                <c:pt idx="241">
                  <c:v>1355</c:v>
                </c:pt>
                <c:pt idx="242">
                  <c:v>1345</c:v>
                </c:pt>
                <c:pt idx="243">
                  <c:v>1338</c:v>
                </c:pt>
                <c:pt idx="244">
                  <c:v>1330</c:v>
                </c:pt>
                <c:pt idx="245">
                  <c:v>1322</c:v>
                </c:pt>
                <c:pt idx="246">
                  <c:v>1313</c:v>
                </c:pt>
                <c:pt idx="247">
                  <c:v>1299</c:v>
                </c:pt>
                <c:pt idx="248">
                  <c:v>1284</c:v>
                </c:pt>
                <c:pt idx="249">
                  <c:v>1276</c:v>
                </c:pt>
                <c:pt idx="250">
                  <c:v>1275</c:v>
                </c:pt>
                <c:pt idx="251">
                  <c:v>1271</c:v>
                </c:pt>
                <c:pt idx="252">
                  <c:v>1259</c:v>
                </c:pt>
                <c:pt idx="253">
                  <c:v>1244</c:v>
                </c:pt>
                <c:pt idx="254">
                  <c:v>1229</c:v>
                </c:pt>
                <c:pt idx="255">
                  <c:v>1218</c:v>
                </c:pt>
                <c:pt idx="256">
                  <c:v>1216</c:v>
                </c:pt>
                <c:pt idx="257">
                  <c:v>1215</c:v>
                </c:pt>
                <c:pt idx="258">
                  <c:v>1206</c:v>
                </c:pt>
                <c:pt idx="259">
                  <c:v>1196</c:v>
                </c:pt>
                <c:pt idx="260">
                  <c:v>1190</c:v>
                </c:pt>
                <c:pt idx="261">
                  <c:v>1189</c:v>
                </c:pt>
                <c:pt idx="262">
                  <c:v>1187</c:v>
                </c:pt>
                <c:pt idx="263">
                  <c:v>1181</c:v>
                </c:pt>
                <c:pt idx="264">
                  <c:v>1170</c:v>
                </c:pt>
                <c:pt idx="265">
                  <c:v>1154</c:v>
                </c:pt>
                <c:pt idx="266">
                  <c:v>1135</c:v>
                </c:pt>
                <c:pt idx="267">
                  <c:v>1121</c:v>
                </c:pt>
                <c:pt idx="268">
                  <c:v>1106</c:v>
                </c:pt>
                <c:pt idx="269">
                  <c:v>1090</c:v>
                </c:pt>
                <c:pt idx="270">
                  <c:v>1075</c:v>
                </c:pt>
                <c:pt idx="271">
                  <c:v>1063</c:v>
                </c:pt>
                <c:pt idx="272">
                  <c:v>1058</c:v>
                </c:pt>
                <c:pt idx="273">
                  <c:v>1054</c:v>
                </c:pt>
                <c:pt idx="274">
                  <c:v>1049</c:v>
                </c:pt>
                <c:pt idx="275">
                  <c:v>1047</c:v>
                </c:pt>
                <c:pt idx="276">
                  <c:v>1043</c:v>
                </c:pt>
                <c:pt idx="277">
                  <c:v>1040</c:v>
                </c:pt>
                <c:pt idx="278">
                  <c:v>1034</c:v>
                </c:pt>
                <c:pt idx="279">
                  <c:v>1027</c:v>
                </c:pt>
                <c:pt idx="280">
                  <c:v>1020</c:v>
                </c:pt>
                <c:pt idx="281">
                  <c:v>1009</c:v>
                </c:pt>
                <c:pt idx="282">
                  <c:v>999</c:v>
                </c:pt>
                <c:pt idx="283">
                  <c:v>993</c:v>
                </c:pt>
                <c:pt idx="284">
                  <c:v>982</c:v>
                </c:pt>
                <c:pt idx="285">
                  <c:v>971</c:v>
                </c:pt>
                <c:pt idx="286">
                  <c:v>962</c:v>
                </c:pt>
                <c:pt idx="287">
                  <c:v>955</c:v>
                </c:pt>
                <c:pt idx="288">
                  <c:v>952</c:v>
                </c:pt>
                <c:pt idx="289">
                  <c:v>945</c:v>
                </c:pt>
                <c:pt idx="290">
                  <c:v>938</c:v>
                </c:pt>
                <c:pt idx="291">
                  <c:v>927</c:v>
                </c:pt>
                <c:pt idx="292">
                  <c:v>913</c:v>
                </c:pt>
                <c:pt idx="293">
                  <c:v>906</c:v>
                </c:pt>
                <c:pt idx="294">
                  <c:v>900</c:v>
                </c:pt>
                <c:pt idx="295">
                  <c:v>892</c:v>
                </c:pt>
                <c:pt idx="296">
                  <c:v>882</c:v>
                </c:pt>
                <c:pt idx="297">
                  <c:v>866</c:v>
                </c:pt>
                <c:pt idx="298">
                  <c:v>855</c:v>
                </c:pt>
                <c:pt idx="299">
                  <c:v>845</c:v>
                </c:pt>
                <c:pt idx="300">
                  <c:v>839</c:v>
                </c:pt>
                <c:pt idx="301">
                  <c:v>833</c:v>
                </c:pt>
                <c:pt idx="302">
                  <c:v>825</c:v>
                </c:pt>
                <c:pt idx="303">
                  <c:v>813</c:v>
                </c:pt>
                <c:pt idx="304">
                  <c:v>802</c:v>
                </c:pt>
                <c:pt idx="305">
                  <c:v>794</c:v>
                </c:pt>
                <c:pt idx="306">
                  <c:v>789</c:v>
                </c:pt>
                <c:pt idx="307">
                  <c:v>779</c:v>
                </c:pt>
                <c:pt idx="308">
                  <c:v>769</c:v>
                </c:pt>
                <c:pt idx="309">
                  <c:v>762</c:v>
                </c:pt>
                <c:pt idx="310">
                  <c:v>755</c:v>
                </c:pt>
                <c:pt idx="311">
                  <c:v>748</c:v>
                </c:pt>
                <c:pt idx="312">
                  <c:v>745</c:v>
                </c:pt>
                <c:pt idx="313">
                  <c:v>743</c:v>
                </c:pt>
                <c:pt idx="314">
                  <c:v>735</c:v>
                </c:pt>
                <c:pt idx="315">
                  <c:v>728</c:v>
                </c:pt>
                <c:pt idx="316">
                  <c:v>725</c:v>
                </c:pt>
                <c:pt idx="317">
                  <c:v>723</c:v>
                </c:pt>
                <c:pt idx="318">
                  <c:v>717</c:v>
                </c:pt>
                <c:pt idx="319">
                  <c:v>711</c:v>
                </c:pt>
                <c:pt idx="320">
                  <c:v>706</c:v>
                </c:pt>
                <c:pt idx="321">
                  <c:v>700</c:v>
                </c:pt>
                <c:pt idx="322">
                  <c:v>697</c:v>
                </c:pt>
                <c:pt idx="323">
                  <c:v>695</c:v>
                </c:pt>
                <c:pt idx="324">
                  <c:v>692</c:v>
                </c:pt>
                <c:pt idx="325">
                  <c:v>687</c:v>
                </c:pt>
                <c:pt idx="326">
                  <c:v>685</c:v>
                </c:pt>
                <c:pt idx="327">
                  <c:v>683</c:v>
                </c:pt>
                <c:pt idx="328">
                  <c:v>680</c:v>
                </c:pt>
                <c:pt idx="329">
                  <c:v>676</c:v>
                </c:pt>
                <c:pt idx="330">
                  <c:v>670</c:v>
                </c:pt>
                <c:pt idx="331">
                  <c:v>659</c:v>
                </c:pt>
                <c:pt idx="332">
                  <c:v>651</c:v>
                </c:pt>
                <c:pt idx="333">
                  <c:v>645</c:v>
                </c:pt>
                <c:pt idx="334">
                  <c:v>641</c:v>
                </c:pt>
                <c:pt idx="335">
                  <c:v>636</c:v>
                </c:pt>
                <c:pt idx="336">
                  <c:v>629</c:v>
                </c:pt>
                <c:pt idx="337">
                  <c:v>621</c:v>
                </c:pt>
                <c:pt idx="338">
                  <c:v>616</c:v>
                </c:pt>
                <c:pt idx="339">
                  <c:v>610</c:v>
                </c:pt>
                <c:pt idx="340">
                  <c:v>606</c:v>
                </c:pt>
                <c:pt idx="341">
                  <c:v>600</c:v>
                </c:pt>
                <c:pt idx="342">
                  <c:v>593</c:v>
                </c:pt>
                <c:pt idx="343">
                  <c:v>585</c:v>
                </c:pt>
                <c:pt idx="344">
                  <c:v>576</c:v>
                </c:pt>
                <c:pt idx="345">
                  <c:v>568</c:v>
                </c:pt>
                <c:pt idx="346">
                  <c:v>561</c:v>
                </c:pt>
                <c:pt idx="347">
                  <c:v>557</c:v>
                </c:pt>
                <c:pt idx="348">
                  <c:v>556</c:v>
                </c:pt>
                <c:pt idx="349">
                  <c:v>552</c:v>
                </c:pt>
                <c:pt idx="350">
                  <c:v>549</c:v>
                </c:pt>
                <c:pt idx="351">
                  <c:v>548</c:v>
                </c:pt>
                <c:pt idx="352">
                  <c:v>543</c:v>
                </c:pt>
                <c:pt idx="353">
                  <c:v>539</c:v>
                </c:pt>
                <c:pt idx="354">
                  <c:v>536</c:v>
                </c:pt>
                <c:pt idx="355">
                  <c:v>532</c:v>
                </c:pt>
                <c:pt idx="356">
                  <c:v>526</c:v>
                </c:pt>
                <c:pt idx="357">
                  <c:v>518</c:v>
                </c:pt>
                <c:pt idx="358">
                  <c:v>513</c:v>
                </c:pt>
                <c:pt idx="359">
                  <c:v>508</c:v>
                </c:pt>
                <c:pt idx="360">
                  <c:v>503</c:v>
                </c:pt>
                <c:pt idx="361">
                  <c:v>502</c:v>
                </c:pt>
                <c:pt idx="362">
                  <c:v>498</c:v>
                </c:pt>
                <c:pt idx="363">
                  <c:v>495</c:v>
                </c:pt>
                <c:pt idx="364">
                  <c:v>494</c:v>
                </c:pt>
                <c:pt idx="365">
                  <c:v>492</c:v>
                </c:pt>
                <c:pt idx="366">
                  <c:v>492</c:v>
                </c:pt>
                <c:pt idx="367">
                  <c:v>488</c:v>
                </c:pt>
                <c:pt idx="368">
                  <c:v>486</c:v>
                </c:pt>
                <c:pt idx="369">
                  <c:v>485</c:v>
                </c:pt>
                <c:pt idx="370">
                  <c:v>482</c:v>
                </c:pt>
                <c:pt idx="371">
                  <c:v>479</c:v>
                </c:pt>
                <c:pt idx="372">
                  <c:v>476</c:v>
                </c:pt>
                <c:pt idx="373">
                  <c:v>471</c:v>
                </c:pt>
                <c:pt idx="374">
                  <c:v>465</c:v>
                </c:pt>
                <c:pt idx="375">
                  <c:v>458</c:v>
                </c:pt>
                <c:pt idx="376">
                  <c:v>456</c:v>
                </c:pt>
                <c:pt idx="377">
                  <c:v>453</c:v>
                </c:pt>
                <c:pt idx="378">
                  <c:v>446</c:v>
                </c:pt>
                <c:pt idx="379">
                  <c:v>441</c:v>
                </c:pt>
                <c:pt idx="380">
                  <c:v>439</c:v>
                </c:pt>
                <c:pt idx="381">
                  <c:v>436</c:v>
                </c:pt>
                <c:pt idx="382">
                  <c:v>435</c:v>
                </c:pt>
                <c:pt idx="383">
                  <c:v>432</c:v>
                </c:pt>
                <c:pt idx="384">
                  <c:v>429</c:v>
                </c:pt>
                <c:pt idx="385">
                  <c:v>427</c:v>
                </c:pt>
                <c:pt idx="386">
                  <c:v>424</c:v>
                </c:pt>
                <c:pt idx="387">
                  <c:v>422</c:v>
                </c:pt>
                <c:pt idx="388">
                  <c:v>418</c:v>
                </c:pt>
                <c:pt idx="389">
                  <c:v>412</c:v>
                </c:pt>
                <c:pt idx="390">
                  <c:v>407</c:v>
                </c:pt>
                <c:pt idx="391">
                  <c:v>402</c:v>
                </c:pt>
                <c:pt idx="392">
                  <c:v>400</c:v>
                </c:pt>
                <c:pt idx="393">
                  <c:v>398</c:v>
                </c:pt>
                <c:pt idx="394">
                  <c:v>396</c:v>
                </c:pt>
                <c:pt idx="395">
                  <c:v>394</c:v>
                </c:pt>
                <c:pt idx="396">
                  <c:v>392</c:v>
                </c:pt>
                <c:pt idx="397">
                  <c:v>387</c:v>
                </c:pt>
                <c:pt idx="398">
                  <c:v>383</c:v>
                </c:pt>
                <c:pt idx="399">
                  <c:v>379</c:v>
                </c:pt>
                <c:pt idx="400">
                  <c:v>374</c:v>
                </c:pt>
                <c:pt idx="401">
                  <c:v>371</c:v>
                </c:pt>
                <c:pt idx="402">
                  <c:v>369</c:v>
                </c:pt>
                <c:pt idx="403">
                  <c:v>365</c:v>
                </c:pt>
                <c:pt idx="404">
                  <c:v>363</c:v>
                </c:pt>
                <c:pt idx="405">
                  <c:v>361</c:v>
                </c:pt>
                <c:pt idx="406">
                  <c:v>360</c:v>
                </c:pt>
                <c:pt idx="407">
                  <c:v>361</c:v>
                </c:pt>
                <c:pt idx="408">
                  <c:v>362</c:v>
                </c:pt>
                <c:pt idx="409">
                  <c:v>361</c:v>
                </c:pt>
                <c:pt idx="410">
                  <c:v>360</c:v>
                </c:pt>
                <c:pt idx="411">
                  <c:v>357</c:v>
                </c:pt>
                <c:pt idx="412">
                  <c:v>353</c:v>
                </c:pt>
                <c:pt idx="413">
                  <c:v>349</c:v>
                </c:pt>
                <c:pt idx="414">
                  <c:v>345</c:v>
                </c:pt>
                <c:pt idx="415">
                  <c:v>343</c:v>
                </c:pt>
                <c:pt idx="416">
                  <c:v>339</c:v>
                </c:pt>
                <c:pt idx="417">
                  <c:v>336</c:v>
                </c:pt>
                <c:pt idx="418">
                  <c:v>333</c:v>
                </c:pt>
                <c:pt idx="419">
                  <c:v>331</c:v>
                </c:pt>
                <c:pt idx="420">
                  <c:v>329</c:v>
                </c:pt>
                <c:pt idx="421">
                  <c:v>328</c:v>
                </c:pt>
                <c:pt idx="422">
                  <c:v>326</c:v>
                </c:pt>
                <c:pt idx="423">
                  <c:v>327</c:v>
                </c:pt>
                <c:pt idx="424">
                  <c:v>326</c:v>
                </c:pt>
                <c:pt idx="425">
                  <c:v>325</c:v>
                </c:pt>
                <c:pt idx="426">
                  <c:v>322</c:v>
                </c:pt>
                <c:pt idx="427">
                  <c:v>322</c:v>
                </c:pt>
                <c:pt idx="428">
                  <c:v>319</c:v>
                </c:pt>
                <c:pt idx="429">
                  <c:v>317</c:v>
                </c:pt>
                <c:pt idx="430">
                  <c:v>315</c:v>
                </c:pt>
                <c:pt idx="431">
                  <c:v>313</c:v>
                </c:pt>
                <c:pt idx="432">
                  <c:v>309</c:v>
                </c:pt>
                <c:pt idx="433">
                  <c:v>306</c:v>
                </c:pt>
                <c:pt idx="434">
                  <c:v>306</c:v>
                </c:pt>
                <c:pt idx="435">
                  <c:v>306</c:v>
                </c:pt>
                <c:pt idx="436">
                  <c:v>301</c:v>
                </c:pt>
                <c:pt idx="437">
                  <c:v>300</c:v>
                </c:pt>
                <c:pt idx="438">
                  <c:v>298</c:v>
                </c:pt>
                <c:pt idx="439">
                  <c:v>294</c:v>
                </c:pt>
                <c:pt idx="440">
                  <c:v>291</c:v>
                </c:pt>
                <c:pt idx="441">
                  <c:v>288</c:v>
                </c:pt>
                <c:pt idx="442">
                  <c:v>287</c:v>
                </c:pt>
                <c:pt idx="443">
                  <c:v>284</c:v>
                </c:pt>
                <c:pt idx="444">
                  <c:v>281</c:v>
                </c:pt>
                <c:pt idx="445">
                  <c:v>282</c:v>
                </c:pt>
                <c:pt idx="446">
                  <c:v>283</c:v>
                </c:pt>
                <c:pt idx="447">
                  <c:v>283</c:v>
                </c:pt>
                <c:pt idx="448">
                  <c:v>284</c:v>
                </c:pt>
              </c:numCache>
            </c:numRef>
          </c:yVal>
          <c:smooth val="1"/>
        </c:ser>
        <c:ser>
          <c:idx val="6"/>
          <c:order val="3"/>
          <c:tx>
            <c:v>i=6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cave_bigave!$AN$3:$AN$602</c:f>
              <c:numCache>
                <c:formatCode>General</c:formatCode>
                <c:ptCount val="600"/>
                <c:pt idx="0">
                  <c:v>5425</c:v>
                </c:pt>
                <c:pt idx="1">
                  <c:v>5402</c:v>
                </c:pt>
                <c:pt idx="2">
                  <c:v>5372</c:v>
                </c:pt>
                <c:pt idx="3">
                  <c:v>5365</c:v>
                </c:pt>
                <c:pt idx="4">
                  <c:v>5386</c:v>
                </c:pt>
                <c:pt idx="5">
                  <c:v>5413</c:v>
                </c:pt>
                <c:pt idx="6">
                  <c:v>5425</c:v>
                </c:pt>
                <c:pt idx="7">
                  <c:v>5422</c:v>
                </c:pt>
                <c:pt idx="8">
                  <c:v>5430</c:v>
                </c:pt>
                <c:pt idx="9">
                  <c:v>5442</c:v>
                </c:pt>
                <c:pt idx="10">
                  <c:v>5450</c:v>
                </c:pt>
                <c:pt idx="11">
                  <c:v>5459</c:v>
                </c:pt>
                <c:pt idx="12">
                  <c:v>5456</c:v>
                </c:pt>
                <c:pt idx="13">
                  <c:v>5447</c:v>
                </c:pt>
                <c:pt idx="14">
                  <c:v>5438</c:v>
                </c:pt>
                <c:pt idx="15">
                  <c:v>5447</c:v>
                </c:pt>
                <c:pt idx="16">
                  <c:v>5456</c:v>
                </c:pt>
                <c:pt idx="17">
                  <c:v>5438</c:v>
                </c:pt>
                <c:pt idx="18">
                  <c:v>5413</c:v>
                </c:pt>
                <c:pt idx="19">
                  <c:v>5386</c:v>
                </c:pt>
                <c:pt idx="20">
                  <c:v>5358</c:v>
                </c:pt>
                <c:pt idx="21">
                  <c:v>5342</c:v>
                </c:pt>
                <c:pt idx="22">
                  <c:v>5321</c:v>
                </c:pt>
                <c:pt idx="23">
                  <c:v>5288</c:v>
                </c:pt>
                <c:pt idx="24">
                  <c:v>5252</c:v>
                </c:pt>
                <c:pt idx="25">
                  <c:v>5216</c:v>
                </c:pt>
                <c:pt idx="26">
                  <c:v>5193</c:v>
                </c:pt>
                <c:pt idx="27">
                  <c:v>5191</c:v>
                </c:pt>
                <c:pt idx="28">
                  <c:v>5203</c:v>
                </c:pt>
                <c:pt idx="29">
                  <c:v>5234</c:v>
                </c:pt>
                <c:pt idx="30">
                  <c:v>5251</c:v>
                </c:pt>
                <c:pt idx="31">
                  <c:v>5246</c:v>
                </c:pt>
                <c:pt idx="32">
                  <c:v>5235</c:v>
                </c:pt>
                <c:pt idx="33">
                  <c:v>5211</c:v>
                </c:pt>
                <c:pt idx="34">
                  <c:v>5190</c:v>
                </c:pt>
                <c:pt idx="35">
                  <c:v>5175</c:v>
                </c:pt>
                <c:pt idx="36">
                  <c:v>5149</c:v>
                </c:pt>
                <c:pt idx="37">
                  <c:v>5121</c:v>
                </c:pt>
                <c:pt idx="38">
                  <c:v>5077</c:v>
                </c:pt>
                <c:pt idx="39">
                  <c:v>5045</c:v>
                </c:pt>
                <c:pt idx="40">
                  <c:v>5025</c:v>
                </c:pt>
                <c:pt idx="41">
                  <c:v>5014</c:v>
                </c:pt>
                <c:pt idx="42">
                  <c:v>5017</c:v>
                </c:pt>
                <c:pt idx="43">
                  <c:v>5022</c:v>
                </c:pt>
                <c:pt idx="44">
                  <c:v>5019</c:v>
                </c:pt>
                <c:pt idx="45">
                  <c:v>5024</c:v>
                </c:pt>
                <c:pt idx="46">
                  <c:v>5014</c:v>
                </c:pt>
                <c:pt idx="47">
                  <c:v>5018</c:v>
                </c:pt>
                <c:pt idx="48">
                  <c:v>5017</c:v>
                </c:pt>
                <c:pt idx="49">
                  <c:v>5026</c:v>
                </c:pt>
                <c:pt idx="50">
                  <c:v>5022</c:v>
                </c:pt>
                <c:pt idx="51">
                  <c:v>5001</c:v>
                </c:pt>
                <c:pt idx="52">
                  <c:v>4981</c:v>
                </c:pt>
                <c:pt idx="53">
                  <c:v>4961</c:v>
                </c:pt>
                <c:pt idx="54">
                  <c:v>4945</c:v>
                </c:pt>
                <c:pt idx="55">
                  <c:v>4958</c:v>
                </c:pt>
                <c:pt idx="56">
                  <c:v>4964</c:v>
                </c:pt>
                <c:pt idx="57">
                  <c:v>4957</c:v>
                </c:pt>
                <c:pt idx="58">
                  <c:v>4932</c:v>
                </c:pt>
                <c:pt idx="59">
                  <c:v>4906</c:v>
                </c:pt>
                <c:pt idx="60">
                  <c:v>4885</c:v>
                </c:pt>
                <c:pt idx="61">
                  <c:v>4860</c:v>
                </c:pt>
                <c:pt idx="62">
                  <c:v>4845</c:v>
                </c:pt>
                <c:pt idx="63">
                  <c:v>4826</c:v>
                </c:pt>
                <c:pt idx="64">
                  <c:v>4803</c:v>
                </c:pt>
                <c:pt idx="65">
                  <c:v>4775</c:v>
                </c:pt>
                <c:pt idx="66">
                  <c:v>4737</c:v>
                </c:pt>
                <c:pt idx="67">
                  <c:v>4706</c:v>
                </c:pt>
                <c:pt idx="68">
                  <c:v>4692</c:v>
                </c:pt>
                <c:pt idx="69">
                  <c:v>4694</c:v>
                </c:pt>
                <c:pt idx="70">
                  <c:v>4702</c:v>
                </c:pt>
                <c:pt idx="71">
                  <c:v>4702</c:v>
                </c:pt>
                <c:pt idx="72">
                  <c:v>4686</c:v>
                </c:pt>
                <c:pt idx="73">
                  <c:v>4633</c:v>
                </c:pt>
                <c:pt idx="74">
                  <c:v>4575</c:v>
                </c:pt>
                <c:pt idx="75">
                  <c:v>4542</c:v>
                </c:pt>
                <c:pt idx="76">
                  <c:v>4510</c:v>
                </c:pt>
                <c:pt idx="77">
                  <c:v>4487</c:v>
                </c:pt>
                <c:pt idx="78">
                  <c:v>4445</c:v>
                </c:pt>
                <c:pt idx="79">
                  <c:v>4393</c:v>
                </c:pt>
                <c:pt idx="80">
                  <c:v>4346</c:v>
                </c:pt>
                <c:pt idx="81">
                  <c:v>4307</c:v>
                </c:pt>
                <c:pt idx="82">
                  <c:v>4293</c:v>
                </c:pt>
                <c:pt idx="83">
                  <c:v>4315</c:v>
                </c:pt>
                <c:pt idx="84">
                  <c:v>4340</c:v>
                </c:pt>
                <c:pt idx="85">
                  <c:v>4352</c:v>
                </c:pt>
                <c:pt idx="86">
                  <c:v>4336</c:v>
                </c:pt>
                <c:pt idx="87">
                  <c:v>4324</c:v>
                </c:pt>
                <c:pt idx="88">
                  <c:v>4332</c:v>
                </c:pt>
                <c:pt idx="89">
                  <c:v>4332</c:v>
                </c:pt>
                <c:pt idx="90">
                  <c:v>4339</c:v>
                </c:pt>
                <c:pt idx="91">
                  <c:v>4333</c:v>
                </c:pt>
                <c:pt idx="92">
                  <c:v>4310</c:v>
                </c:pt>
                <c:pt idx="93">
                  <c:v>4267</c:v>
                </c:pt>
                <c:pt idx="94">
                  <c:v>4230</c:v>
                </c:pt>
                <c:pt idx="95">
                  <c:v>4213</c:v>
                </c:pt>
                <c:pt idx="96">
                  <c:v>4217</c:v>
                </c:pt>
                <c:pt idx="97">
                  <c:v>4216</c:v>
                </c:pt>
                <c:pt idx="98">
                  <c:v>4207</c:v>
                </c:pt>
                <c:pt idx="99">
                  <c:v>4179</c:v>
                </c:pt>
                <c:pt idx="100">
                  <c:v>4145</c:v>
                </c:pt>
                <c:pt idx="101">
                  <c:v>4098</c:v>
                </c:pt>
                <c:pt idx="102">
                  <c:v>4070</c:v>
                </c:pt>
                <c:pt idx="103">
                  <c:v>4071</c:v>
                </c:pt>
                <c:pt idx="104">
                  <c:v>4061</c:v>
                </c:pt>
                <c:pt idx="105">
                  <c:v>4024</c:v>
                </c:pt>
                <c:pt idx="106">
                  <c:v>3969</c:v>
                </c:pt>
                <c:pt idx="107">
                  <c:v>3920</c:v>
                </c:pt>
                <c:pt idx="108">
                  <c:v>3891</c:v>
                </c:pt>
                <c:pt idx="109">
                  <c:v>3874</c:v>
                </c:pt>
                <c:pt idx="110">
                  <c:v>3849</c:v>
                </c:pt>
                <c:pt idx="111">
                  <c:v>3806</c:v>
                </c:pt>
                <c:pt idx="112">
                  <c:v>3727</c:v>
                </c:pt>
                <c:pt idx="113">
                  <c:v>3666</c:v>
                </c:pt>
                <c:pt idx="114">
                  <c:v>3622</c:v>
                </c:pt>
                <c:pt idx="115">
                  <c:v>3589</c:v>
                </c:pt>
                <c:pt idx="116">
                  <c:v>3563</c:v>
                </c:pt>
                <c:pt idx="117">
                  <c:v>3541</c:v>
                </c:pt>
                <c:pt idx="118">
                  <c:v>3522</c:v>
                </c:pt>
                <c:pt idx="119">
                  <c:v>3525</c:v>
                </c:pt>
                <c:pt idx="120">
                  <c:v>3532</c:v>
                </c:pt>
                <c:pt idx="121">
                  <c:v>3546</c:v>
                </c:pt>
                <c:pt idx="122">
                  <c:v>3554</c:v>
                </c:pt>
                <c:pt idx="123">
                  <c:v>3553</c:v>
                </c:pt>
                <c:pt idx="124">
                  <c:v>3541</c:v>
                </c:pt>
                <c:pt idx="125">
                  <c:v>3522</c:v>
                </c:pt>
                <c:pt idx="126">
                  <c:v>3507</c:v>
                </c:pt>
                <c:pt idx="127">
                  <c:v>3491</c:v>
                </c:pt>
                <c:pt idx="128">
                  <c:v>3458</c:v>
                </c:pt>
                <c:pt idx="129">
                  <c:v>3441</c:v>
                </c:pt>
                <c:pt idx="130">
                  <c:v>3438</c:v>
                </c:pt>
                <c:pt idx="131">
                  <c:v>3429</c:v>
                </c:pt>
                <c:pt idx="132">
                  <c:v>3422</c:v>
                </c:pt>
                <c:pt idx="133">
                  <c:v>3419</c:v>
                </c:pt>
                <c:pt idx="134">
                  <c:v>3410</c:v>
                </c:pt>
                <c:pt idx="135">
                  <c:v>3375</c:v>
                </c:pt>
                <c:pt idx="136">
                  <c:v>3343</c:v>
                </c:pt>
                <c:pt idx="137">
                  <c:v>3322</c:v>
                </c:pt>
                <c:pt idx="138">
                  <c:v>3293</c:v>
                </c:pt>
                <c:pt idx="139">
                  <c:v>3254</c:v>
                </c:pt>
                <c:pt idx="140">
                  <c:v>3217</c:v>
                </c:pt>
                <c:pt idx="141">
                  <c:v>3186</c:v>
                </c:pt>
                <c:pt idx="142">
                  <c:v>3150</c:v>
                </c:pt>
                <c:pt idx="143">
                  <c:v>3129</c:v>
                </c:pt>
                <c:pt idx="144">
                  <c:v>3126</c:v>
                </c:pt>
                <c:pt idx="145">
                  <c:v>3116</c:v>
                </c:pt>
                <c:pt idx="146">
                  <c:v>3105</c:v>
                </c:pt>
                <c:pt idx="147">
                  <c:v>3102</c:v>
                </c:pt>
                <c:pt idx="148">
                  <c:v>3111</c:v>
                </c:pt>
                <c:pt idx="149">
                  <c:v>3114</c:v>
                </c:pt>
                <c:pt idx="150">
                  <c:v>3105</c:v>
                </c:pt>
                <c:pt idx="151">
                  <c:v>3097</c:v>
                </c:pt>
                <c:pt idx="152">
                  <c:v>3090</c:v>
                </c:pt>
                <c:pt idx="153">
                  <c:v>3074</c:v>
                </c:pt>
                <c:pt idx="154">
                  <c:v>3060</c:v>
                </c:pt>
                <c:pt idx="155">
                  <c:v>3036</c:v>
                </c:pt>
                <c:pt idx="156">
                  <c:v>3000</c:v>
                </c:pt>
                <c:pt idx="157">
                  <c:v>2959</c:v>
                </c:pt>
                <c:pt idx="158">
                  <c:v>2923</c:v>
                </c:pt>
                <c:pt idx="159">
                  <c:v>2888</c:v>
                </c:pt>
                <c:pt idx="160">
                  <c:v>2861</c:v>
                </c:pt>
                <c:pt idx="161">
                  <c:v>2832</c:v>
                </c:pt>
                <c:pt idx="162">
                  <c:v>2808</c:v>
                </c:pt>
                <c:pt idx="163">
                  <c:v>2782</c:v>
                </c:pt>
                <c:pt idx="164">
                  <c:v>2752</c:v>
                </c:pt>
                <c:pt idx="165">
                  <c:v>2727</c:v>
                </c:pt>
                <c:pt idx="166">
                  <c:v>2700</c:v>
                </c:pt>
                <c:pt idx="167">
                  <c:v>2675</c:v>
                </c:pt>
                <c:pt idx="168">
                  <c:v>2652</c:v>
                </c:pt>
                <c:pt idx="169">
                  <c:v>2635</c:v>
                </c:pt>
                <c:pt idx="170">
                  <c:v>2617</c:v>
                </c:pt>
                <c:pt idx="171">
                  <c:v>2609</c:v>
                </c:pt>
                <c:pt idx="172">
                  <c:v>2637</c:v>
                </c:pt>
                <c:pt idx="173">
                  <c:v>2656</c:v>
                </c:pt>
                <c:pt idx="174">
                  <c:v>2655</c:v>
                </c:pt>
                <c:pt idx="175">
                  <c:v>2655</c:v>
                </c:pt>
                <c:pt idx="176">
                  <c:v>2647</c:v>
                </c:pt>
                <c:pt idx="177">
                  <c:v>2630</c:v>
                </c:pt>
                <c:pt idx="178">
                  <c:v>2617</c:v>
                </c:pt>
                <c:pt idx="179">
                  <c:v>2612</c:v>
                </c:pt>
                <c:pt idx="180">
                  <c:v>2591</c:v>
                </c:pt>
                <c:pt idx="181">
                  <c:v>2537</c:v>
                </c:pt>
                <c:pt idx="182">
                  <c:v>2495</c:v>
                </c:pt>
                <c:pt idx="183">
                  <c:v>2476</c:v>
                </c:pt>
                <c:pt idx="184">
                  <c:v>2455</c:v>
                </c:pt>
                <c:pt idx="185">
                  <c:v>2439</c:v>
                </c:pt>
                <c:pt idx="186">
                  <c:v>2432</c:v>
                </c:pt>
                <c:pt idx="187">
                  <c:v>2416</c:v>
                </c:pt>
                <c:pt idx="188">
                  <c:v>2393</c:v>
                </c:pt>
                <c:pt idx="189">
                  <c:v>2372</c:v>
                </c:pt>
                <c:pt idx="190">
                  <c:v>2346</c:v>
                </c:pt>
                <c:pt idx="191">
                  <c:v>2322</c:v>
                </c:pt>
                <c:pt idx="192">
                  <c:v>2292</c:v>
                </c:pt>
                <c:pt idx="193">
                  <c:v>2264</c:v>
                </c:pt>
                <c:pt idx="194">
                  <c:v>2244</c:v>
                </c:pt>
                <c:pt idx="195">
                  <c:v>2224</c:v>
                </c:pt>
                <c:pt idx="196">
                  <c:v>2206</c:v>
                </c:pt>
                <c:pt idx="197">
                  <c:v>2177</c:v>
                </c:pt>
                <c:pt idx="198">
                  <c:v>2147</c:v>
                </c:pt>
                <c:pt idx="199">
                  <c:v>2125</c:v>
                </c:pt>
                <c:pt idx="200">
                  <c:v>2110</c:v>
                </c:pt>
                <c:pt idx="201">
                  <c:v>2097</c:v>
                </c:pt>
                <c:pt idx="202">
                  <c:v>2076</c:v>
                </c:pt>
                <c:pt idx="203">
                  <c:v>2051</c:v>
                </c:pt>
                <c:pt idx="204">
                  <c:v>2029</c:v>
                </c:pt>
                <c:pt idx="205">
                  <c:v>2005</c:v>
                </c:pt>
                <c:pt idx="206">
                  <c:v>1988</c:v>
                </c:pt>
                <c:pt idx="207">
                  <c:v>1975</c:v>
                </c:pt>
                <c:pt idx="208">
                  <c:v>1959</c:v>
                </c:pt>
                <c:pt idx="209">
                  <c:v>1940</c:v>
                </c:pt>
                <c:pt idx="210">
                  <c:v>1913</c:v>
                </c:pt>
                <c:pt idx="211">
                  <c:v>1889</c:v>
                </c:pt>
                <c:pt idx="212">
                  <c:v>1867</c:v>
                </c:pt>
                <c:pt idx="213">
                  <c:v>1845</c:v>
                </c:pt>
                <c:pt idx="214">
                  <c:v>1825</c:v>
                </c:pt>
                <c:pt idx="215">
                  <c:v>1802</c:v>
                </c:pt>
                <c:pt idx="216">
                  <c:v>1778</c:v>
                </c:pt>
                <c:pt idx="217">
                  <c:v>1761</c:v>
                </c:pt>
                <c:pt idx="218">
                  <c:v>1745</c:v>
                </c:pt>
                <c:pt idx="219">
                  <c:v>1742</c:v>
                </c:pt>
                <c:pt idx="220">
                  <c:v>1740</c:v>
                </c:pt>
                <c:pt idx="221">
                  <c:v>1737</c:v>
                </c:pt>
                <c:pt idx="222">
                  <c:v>1729</c:v>
                </c:pt>
                <c:pt idx="223">
                  <c:v>1715</c:v>
                </c:pt>
                <c:pt idx="224">
                  <c:v>1702</c:v>
                </c:pt>
                <c:pt idx="225">
                  <c:v>1685</c:v>
                </c:pt>
                <c:pt idx="226">
                  <c:v>1667</c:v>
                </c:pt>
                <c:pt idx="227">
                  <c:v>1646</c:v>
                </c:pt>
                <c:pt idx="228">
                  <c:v>1624</c:v>
                </c:pt>
                <c:pt idx="229">
                  <c:v>1601</c:v>
                </c:pt>
                <c:pt idx="230">
                  <c:v>1581</c:v>
                </c:pt>
                <c:pt idx="231">
                  <c:v>1561</c:v>
                </c:pt>
                <c:pt idx="232">
                  <c:v>1545</c:v>
                </c:pt>
                <c:pt idx="233">
                  <c:v>1539</c:v>
                </c:pt>
                <c:pt idx="234">
                  <c:v>1535</c:v>
                </c:pt>
                <c:pt idx="235">
                  <c:v>1520</c:v>
                </c:pt>
                <c:pt idx="236">
                  <c:v>1502</c:v>
                </c:pt>
                <c:pt idx="237">
                  <c:v>1490</c:v>
                </c:pt>
                <c:pt idx="238">
                  <c:v>1479</c:v>
                </c:pt>
                <c:pt idx="239">
                  <c:v>1469</c:v>
                </c:pt>
                <c:pt idx="240">
                  <c:v>1457</c:v>
                </c:pt>
                <c:pt idx="241">
                  <c:v>1451</c:v>
                </c:pt>
                <c:pt idx="242">
                  <c:v>1441</c:v>
                </c:pt>
                <c:pt idx="243">
                  <c:v>1435</c:v>
                </c:pt>
                <c:pt idx="244">
                  <c:v>1434</c:v>
                </c:pt>
                <c:pt idx="245">
                  <c:v>1436</c:v>
                </c:pt>
                <c:pt idx="246">
                  <c:v>1427</c:v>
                </c:pt>
                <c:pt idx="247">
                  <c:v>1411</c:v>
                </c:pt>
                <c:pt idx="248">
                  <c:v>1399</c:v>
                </c:pt>
                <c:pt idx="249">
                  <c:v>1394</c:v>
                </c:pt>
                <c:pt idx="250">
                  <c:v>1385</c:v>
                </c:pt>
                <c:pt idx="251">
                  <c:v>1375</c:v>
                </c:pt>
                <c:pt idx="252">
                  <c:v>1354</c:v>
                </c:pt>
                <c:pt idx="253">
                  <c:v>1335</c:v>
                </c:pt>
                <c:pt idx="254">
                  <c:v>1319</c:v>
                </c:pt>
                <c:pt idx="255">
                  <c:v>1303</c:v>
                </c:pt>
                <c:pt idx="256">
                  <c:v>1292</c:v>
                </c:pt>
                <c:pt idx="257">
                  <c:v>1276</c:v>
                </c:pt>
                <c:pt idx="258">
                  <c:v>1258</c:v>
                </c:pt>
                <c:pt idx="259">
                  <c:v>1239</c:v>
                </c:pt>
                <c:pt idx="260">
                  <c:v>1221</c:v>
                </c:pt>
                <c:pt idx="261">
                  <c:v>1213</c:v>
                </c:pt>
                <c:pt idx="262">
                  <c:v>1209</c:v>
                </c:pt>
                <c:pt idx="263">
                  <c:v>1199</c:v>
                </c:pt>
                <c:pt idx="264">
                  <c:v>1194</c:v>
                </c:pt>
                <c:pt idx="265">
                  <c:v>1190</c:v>
                </c:pt>
                <c:pt idx="266">
                  <c:v>1187</c:v>
                </c:pt>
                <c:pt idx="267">
                  <c:v>1183</c:v>
                </c:pt>
                <c:pt idx="268">
                  <c:v>1180</c:v>
                </c:pt>
                <c:pt idx="269">
                  <c:v>1179</c:v>
                </c:pt>
                <c:pt idx="270">
                  <c:v>1178</c:v>
                </c:pt>
                <c:pt idx="271">
                  <c:v>1176</c:v>
                </c:pt>
                <c:pt idx="272">
                  <c:v>1172</c:v>
                </c:pt>
                <c:pt idx="273">
                  <c:v>1167</c:v>
                </c:pt>
                <c:pt idx="274">
                  <c:v>1155</c:v>
                </c:pt>
                <c:pt idx="275">
                  <c:v>1144</c:v>
                </c:pt>
                <c:pt idx="276">
                  <c:v>1138</c:v>
                </c:pt>
                <c:pt idx="277">
                  <c:v>1136</c:v>
                </c:pt>
                <c:pt idx="278">
                  <c:v>1126</c:v>
                </c:pt>
                <c:pt idx="279">
                  <c:v>1114</c:v>
                </c:pt>
                <c:pt idx="280">
                  <c:v>1097</c:v>
                </c:pt>
                <c:pt idx="281">
                  <c:v>1086</c:v>
                </c:pt>
                <c:pt idx="282">
                  <c:v>1070</c:v>
                </c:pt>
                <c:pt idx="283">
                  <c:v>1058</c:v>
                </c:pt>
                <c:pt idx="284">
                  <c:v>1045</c:v>
                </c:pt>
                <c:pt idx="285">
                  <c:v>1030</c:v>
                </c:pt>
                <c:pt idx="286">
                  <c:v>1012</c:v>
                </c:pt>
                <c:pt idx="287">
                  <c:v>999</c:v>
                </c:pt>
                <c:pt idx="288">
                  <c:v>989</c:v>
                </c:pt>
                <c:pt idx="289">
                  <c:v>983</c:v>
                </c:pt>
                <c:pt idx="290">
                  <c:v>974</c:v>
                </c:pt>
                <c:pt idx="291">
                  <c:v>967</c:v>
                </c:pt>
                <c:pt idx="292">
                  <c:v>960</c:v>
                </c:pt>
                <c:pt idx="293">
                  <c:v>955</c:v>
                </c:pt>
                <c:pt idx="294">
                  <c:v>947</c:v>
                </c:pt>
                <c:pt idx="295">
                  <c:v>937</c:v>
                </c:pt>
                <c:pt idx="296">
                  <c:v>924</c:v>
                </c:pt>
                <c:pt idx="297">
                  <c:v>907</c:v>
                </c:pt>
                <c:pt idx="298">
                  <c:v>889</c:v>
                </c:pt>
                <c:pt idx="299">
                  <c:v>876</c:v>
                </c:pt>
                <c:pt idx="300">
                  <c:v>865</c:v>
                </c:pt>
                <c:pt idx="301">
                  <c:v>856</c:v>
                </c:pt>
                <c:pt idx="302">
                  <c:v>846</c:v>
                </c:pt>
                <c:pt idx="303">
                  <c:v>836</c:v>
                </c:pt>
                <c:pt idx="304">
                  <c:v>830</c:v>
                </c:pt>
                <c:pt idx="305">
                  <c:v>826</c:v>
                </c:pt>
                <c:pt idx="306">
                  <c:v>824</c:v>
                </c:pt>
                <c:pt idx="307">
                  <c:v>824</c:v>
                </c:pt>
                <c:pt idx="308">
                  <c:v>825</c:v>
                </c:pt>
                <c:pt idx="309">
                  <c:v>822</c:v>
                </c:pt>
                <c:pt idx="310">
                  <c:v>819</c:v>
                </c:pt>
                <c:pt idx="311">
                  <c:v>813</c:v>
                </c:pt>
                <c:pt idx="312">
                  <c:v>807</c:v>
                </c:pt>
                <c:pt idx="313">
                  <c:v>799</c:v>
                </c:pt>
                <c:pt idx="314">
                  <c:v>794</c:v>
                </c:pt>
                <c:pt idx="315">
                  <c:v>784</c:v>
                </c:pt>
                <c:pt idx="316">
                  <c:v>776</c:v>
                </c:pt>
                <c:pt idx="317">
                  <c:v>765</c:v>
                </c:pt>
                <c:pt idx="318">
                  <c:v>756</c:v>
                </c:pt>
                <c:pt idx="319">
                  <c:v>747</c:v>
                </c:pt>
                <c:pt idx="320">
                  <c:v>740</c:v>
                </c:pt>
                <c:pt idx="321">
                  <c:v>735</c:v>
                </c:pt>
                <c:pt idx="322">
                  <c:v>733</c:v>
                </c:pt>
                <c:pt idx="323">
                  <c:v>726</c:v>
                </c:pt>
                <c:pt idx="324">
                  <c:v>721</c:v>
                </c:pt>
                <c:pt idx="325">
                  <c:v>711</c:v>
                </c:pt>
                <c:pt idx="326">
                  <c:v>710</c:v>
                </c:pt>
                <c:pt idx="327">
                  <c:v>708</c:v>
                </c:pt>
                <c:pt idx="328">
                  <c:v>705</c:v>
                </c:pt>
                <c:pt idx="329">
                  <c:v>699</c:v>
                </c:pt>
                <c:pt idx="330">
                  <c:v>692</c:v>
                </c:pt>
                <c:pt idx="331">
                  <c:v>682</c:v>
                </c:pt>
                <c:pt idx="332">
                  <c:v>674</c:v>
                </c:pt>
                <c:pt idx="333">
                  <c:v>666</c:v>
                </c:pt>
                <c:pt idx="334">
                  <c:v>663</c:v>
                </c:pt>
                <c:pt idx="335">
                  <c:v>654</c:v>
                </c:pt>
                <c:pt idx="336">
                  <c:v>648</c:v>
                </c:pt>
                <c:pt idx="337">
                  <c:v>643</c:v>
                </c:pt>
                <c:pt idx="338">
                  <c:v>637</c:v>
                </c:pt>
                <c:pt idx="339">
                  <c:v>632</c:v>
                </c:pt>
                <c:pt idx="340">
                  <c:v>630</c:v>
                </c:pt>
                <c:pt idx="341">
                  <c:v>625</c:v>
                </c:pt>
                <c:pt idx="342">
                  <c:v>620</c:v>
                </c:pt>
                <c:pt idx="343">
                  <c:v>611</c:v>
                </c:pt>
                <c:pt idx="344">
                  <c:v>603</c:v>
                </c:pt>
                <c:pt idx="345">
                  <c:v>598</c:v>
                </c:pt>
                <c:pt idx="346">
                  <c:v>592</c:v>
                </c:pt>
                <c:pt idx="347">
                  <c:v>589</c:v>
                </c:pt>
                <c:pt idx="348">
                  <c:v>586</c:v>
                </c:pt>
                <c:pt idx="349">
                  <c:v>582</c:v>
                </c:pt>
                <c:pt idx="350">
                  <c:v>581</c:v>
                </c:pt>
                <c:pt idx="351">
                  <c:v>581</c:v>
                </c:pt>
                <c:pt idx="352">
                  <c:v>581</c:v>
                </c:pt>
                <c:pt idx="353">
                  <c:v>576</c:v>
                </c:pt>
                <c:pt idx="354">
                  <c:v>569</c:v>
                </c:pt>
                <c:pt idx="355">
                  <c:v>561</c:v>
                </c:pt>
                <c:pt idx="356">
                  <c:v>554</c:v>
                </c:pt>
                <c:pt idx="357">
                  <c:v>550</c:v>
                </c:pt>
                <c:pt idx="358">
                  <c:v>544</c:v>
                </c:pt>
                <c:pt idx="359">
                  <c:v>537</c:v>
                </c:pt>
                <c:pt idx="360">
                  <c:v>529</c:v>
                </c:pt>
                <c:pt idx="361">
                  <c:v>522</c:v>
                </c:pt>
                <c:pt idx="362">
                  <c:v>517</c:v>
                </c:pt>
                <c:pt idx="363">
                  <c:v>515</c:v>
                </c:pt>
                <c:pt idx="364">
                  <c:v>514</c:v>
                </c:pt>
                <c:pt idx="365">
                  <c:v>513</c:v>
                </c:pt>
                <c:pt idx="366">
                  <c:v>509</c:v>
                </c:pt>
                <c:pt idx="367">
                  <c:v>504</c:v>
                </c:pt>
                <c:pt idx="368">
                  <c:v>500</c:v>
                </c:pt>
                <c:pt idx="369">
                  <c:v>498</c:v>
                </c:pt>
                <c:pt idx="370">
                  <c:v>496</c:v>
                </c:pt>
                <c:pt idx="371">
                  <c:v>493</c:v>
                </c:pt>
                <c:pt idx="372">
                  <c:v>489</c:v>
                </c:pt>
                <c:pt idx="373">
                  <c:v>484</c:v>
                </c:pt>
                <c:pt idx="374">
                  <c:v>481</c:v>
                </c:pt>
                <c:pt idx="375">
                  <c:v>480</c:v>
                </c:pt>
                <c:pt idx="376">
                  <c:v>477</c:v>
                </c:pt>
                <c:pt idx="377">
                  <c:v>475</c:v>
                </c:pt>
                <c:pt idx="378">
                  <c:v>470</c:v>
                </c:pt>
                <c:pt idx="379">
                  <c:v>466</c:v>
                </c:pt>
                <c:pt idx="380">
                  <c:v>464</c:v>
                </c:pt>
                <c:pt idx="381">
                  <c:v>462</c:v>
                </c:pt>
                <c:pt idx="382">
                  <c:v>459</c:v>
                </c:pt>
                <c:pt idx="383">
                  <c:v>453</c:v>
                </c:pt>
                <c:pt idx="384">
                  <c:v>446</c:v>
                </c:pt>
                <c:pt idx="385">
                  <c:v>442</c:v>
                </c:pt>
                <c:pt idx="386">
                  <c:v>438</c:v>
                </c:pt>
                <c:pt idx="387">
                  <c:v>434</c:v>
                </c:pt>
                <c:pt idx="388">
                  <c:v>431</c:v>
                </c:pt>
                <c:pt idx="389">
                  <c:v>426</c:v>
                </c:pt>
                <c:pt idx="390">
                  <c:v>422</c:v>
                </c:pt>
                <c:pt idx="391">
                  <c:v>418</c:v>
                </c:pt>
                <c:pt idx="392">
                  <c:v>417</c:v>
                </c:pt>
                <c:pt idx="393">
                  <c:v>416</c:v>
                </c:pt>
                <c:pt idx="394">
                  <c:v>411</c:v>
                </c:pt>
                <c:pt idx="395">
                  <c:v>407</c:v>
                </c:pt>
                <c:pt idx="396">
                  <c:v>405</c:v>
                </c:pt>
                <c:pt idx="397">
                  <c:v>402</c:v>
                </c:pt>
                <c:pt idx="398">
                  <c:v>396</c:v>
                </c:pt>
                <c:pt idx="399">
                  <c:v>392</c:v>
                </c:pt>
                <c:pt idx="400">
                  <c:v>387</c:v>
                </c:pt>
                <c:pt idx="401">
                  <c:v>385</c:v>
                </c:pt>
                <c:pt idx="402">
                  <c:v>382</c:v>
                </c:pt>
                <c:pt idx="403">
                  <c:v>380</c:v>
                </c:pt>
                <c:pt idx="404">
                  <c:v>378</c:v>
                </c:pt>
                <c:pt idx="405">
                  <c:v>375</c:v>
                </c:pt>
                <c:pt idx="406">
                  <c:v>373</c:v>
                </c:pt>
                <c:pt idx="407">
                  <c:v>372</c:v>
                </c:pt>
                <c:pt idx="408">
                  <c:v>371</c:v>
                </c:pt>
                <c:pt idx="409">
                  <c:v>370</c:v>
                </c:pt>
                <c:pt idx="410">
                  <c:v>367</c:v>
                </c:pt>
                <c:pt idx="411">
                  <c:v>365</c:v>
                </c:pt>
                <c:pt idx="412">
                  <c:v>361</c:v>
                </c:pt>
                <c:pt idx="413">
                  <c:v>357</c:v>
                </c:pt>
                <c:pt idx="414">
                  <c:v>354</c:v>
                </c:pt>
                <c:pt idx="415">
                  <c:v>353</c:v>
                </c:pt>
                <c:pt idx="416">
                  <c:v>352</c:v>
                </c:pt>
                <c:pt idx="417">
                  <c:v>349</c:v>
                </c:pt>
                <c:pt idx="418">
                  <c:v>346</c:v>
                </c:pt>
                <c:pt idx="419">
                  <c:v>343</c:v>
                </c:pt>
                <c:pt idx="420">
                  <c:v>338</c:v>
                </c:pt>
                <c:pt idx="421">
                  <c:v>336</c:v>
                </c:pt>
                <c:pt idx="422">
                  <c:v>334</c:v>
                </c:pt>
                <c:pt idx="423">
                  <c:v>332</c:v>
                </c:pt>
                <c:pt idx="424">
                  <c:v>330</c:v>
                </c:pt>
                <c:pt idx="425">
                  <c:v>328</c:v>
                </c:pt>
                <c:pt idx="426">
                  <c:v>326</c:v>
                </c:pt>
                <c:pt idx="427">
                  <c:v>325</c:v>
                </c:pt>
                <c:pt idx="428">
                  <c:v>324</c:v>
                </c:pt>
                <c:pt idx="429">
                  <c:v>323</c:v>
                </c:pt>
                <c:pt idx="430">
                  <c:v>322</c:v>
                </c:pt>
                <c:pt idx="431">
                  <c:v>322</c:v>
                </c:pt>
                <c:pt idx="432">
                  <c:v>321</c:v>
                </c:pt>
                <c:pt idx="433">
                  <c:v>318</c:v>
                </c:pt>
                <c:pt idx="434">
                  <c:v>316</c:v>
                </c:pt>
                <c:pt idx="435">
                  <c:v>312</c:v>
                </c:pt>
                <c:pt idx="436">
                  <c:v>310</c:v>
                </c:pt>
                <c:pt idx="437">
                  <c:v>306</c:v>
                </c:pt>
                <c:pt idx="438">
                  <c:v>303</c:v>
                </c:pt>
                <c:pt idx="439">
                  <c:v>300</c:v>
                </c:pt>
                <c:pt idx="440">
                  <c:v>297</c:v>
                </c:pt>
                <c:pt idx="441">
                  <c:v>294</c:v>
                </c:pt>
                <c:pt idx="442">
                  <c:v>293</c:v>
                </c:pt>
                <c:pt idx="443">
                  <c:v>291</c:v>
                </c:pt>
                <c:pt idx="444">
                  <c:v>292</c:v>
                </c:pt>
                <c:pt idx="445">
                  <c:v>292</c:v>
                </c:pt>
                <c:pt idx="446">
                  <c:v>294</c:v>
                </c:pt>
                <c:pt idx="447">
                  <c:v>295</c:v>
                </c:pt>
                <c:pt idx="448">
                  <c:v>296</c:v>
                </c:pt>
                <c:pt idx="449">
                  <c:v>295</c:v>
                </c:pt>
                <c:pt idx="450">
                  <c:v>294</c:v>
                </c:pt>
                <c:pt idx="451">
                  <c:v>293</c:v>
                </c:pt>
                <c:pt idx="452">
                  <c:v>293</c:v>
                </c:pt>
                <c:pt idx="453">
                  <c:v>292</c:v>
                </c:pt>
                <c:pt idx="454">
                  <c:v>290</c:v>
                </c:pt>
                <c:pt idx="455">
                  <c:v>289</c:v>
                </c:pt>
                <c:pt idx="456">
                  <c:v>287</c:v>
                </c:pt>
                <c:pt idx="457">
                  <c:v>287</c:v>
                </c:pt>
                <c:pt idx="458">
                  <c:v>286</c:v>
                </c:pt>
                <c:pt idx="459">
                  <c:v>287</c:v>
                </c:pt>
                <c:pt idx="460">
                  <c:v>286</c:v>
                </c:pt>
                <c:pt idx="461">
                  <c:v>284</c:v>
                </c:pt>
                <c:pt idx="462">
                  <c:v>283</c:v>
                </c:pt>
                <c:pt idx="463">
                  <c:v>282</c:v>
                </c:pt>
                <c:pt idx="464">
                  <c:v>281</c:v>
                </c:pt>
                <c:pt idx="465">
                  <c:v>281</c:v>
                </c:pt>
                <c:pt idx="466">
                  <c:v>278</c:v>
                </c:pt>
                <c:pt idx="467">
                  <c:v>278</c:v>
                </c:pt>
                <c:pt idx="468">
                  <c:v>276</c:v>
                </c:pt>
                <c:pt idx="469">
                  <c:v>276</c:v>
                </c:pt>
                <c:pt idx="470">
                  <c:v>275</c:v>
                </c:pt>
                <c:pt idx="471">
                  <c:v>276</c:v>
                </c:pt>
                <c:pt idx="472">
                  <c:v>275</c:v>
                </c:pt>
                <c:pt idx="473">
                  <c:v>274</c:v>
                </c:pt>
                <c:pt idx="474">
                  <c:v>273</c:v>
                </c:pt>
                <c:pt idx="475">
                  <c:v>273</c:v>
                </c:pt>
                <c:pt idx="476">
                  <c:v>272</c:v>
                </c:pt>
                <c:pt idx="477">
                  <c:v>272</c:v>
                </c:pt>
                <c:pt idx="478">
                  <c:v>270</c:v>
                </c:pt>
                <c:pt idx="479">
                  <c:v>269</c:v>
                </c:pt>
                <c:pt idx="480">
                  <c:v>268</c:v>
                </c:pt>
                <c:pt idx="481">
                  <c:v>268</c:v>
                </c:pt>
                <c:pt idx="482">
                  <c:v>265</c:v>
                </c:pt>
                <c:pt idx="483">
                  <c:v>263</c:v>
                </c:pt>
                <c:pt idx="484">
                  <c:v>261</c:v>
                </c:pt>
                <c:pt idx="485">
                  <c:v>261</c:v>
                </c:pt>
                <c:pt idx="486">
                  <c:v>259</c:v>
                </c:pt>
                <c:pt idx="487">
                  <c:v>258</c:v>
                </c:pt>
                <c:pt idx="488">
                  <c:v>257</c:v>
                </c:pt>
                <c:pt idx="489">
                  <c:v>255</c:v>
                </c:pt>
                <c:pt idx="490">
                  <c:v>252</c:v>
                </c:pt>
                <c:pt idx="491">
                  <c:v>252</c:v>
                </c:pt>
                <c:pt idx="492">
                  <c:v>249</c:v>
                </c:pt>
                <c:pt idx="493">
                  <c:v>250</c:v>
                </c:pt>
                <c:pt idx="494">
                  <c:v>247</c:v>
                </c:pt>
                <c:pt idx="495">
                  <c:v>247</c:v>
                </c:pt>
                <c:pt idx="496">
                  <c:v>245</c:v>
                </c:pt>
                <c:pt idx="497">
                  <c:v>246</c:v>
                </c:pt>
                <c:pt idx="498">
                  <c:v>247</c:v>
                </c:pt>
                <c:pt idx="499">
                  <c:v>248</c:v>
                </c:pt>
                <c:pt idx="500">
                  <c:v>247</c:v>
                </c:pt>
                <c:pt idx="501">
                  <c:v>247</c:v>
                </c:pt>
                <c:pt idx="502">
                  <c:v>246</c:v>
                </c:pt>
                <c:pt idx="503">
                  <c:v>244</c:v>
                </c:pt>
                <c:pt idx="504">
                  <c:v>244</c:v>
                </c:pt>
                <c:pt idx="505">
                  <c:v>244</c:v>
                </c:pt>
                <c:pt idx="506">
                  <c:v>244</c:v>
                </c:pt>
                <c:pt idx="507">
                  <c:v>244</c:v>
                </c:pt>
                <c:pt idx="508">
                  <c:v>242</c:v>
                </c:pt>
                <c:pt idx="509">
                  <c:v>239</c:v>
                </c:pt>
                <c:pt idx="510">
                  <c:v>240</c:v>
                </c:pt>
                <c:pt idx="511">
                  <c:v>239</c:v>
                </c:pt>
                <c:pt idx="512">
                  <c:v>239</c:v>
                </c:pt>
                <c:pt idx="513">
                  <c:v>240</c:v>
                </c:pt>
                <c:pt idx="514">
                  <c:v>238</c:v>
                </c:pt>
                <c:pt idx="515">
                  <c:v>236</c:v>
                </c:pt>
                <c:pt idx="516">
                  <c:v>234</c:v>
                </c:pt>
                <c:pt idx="517">
                  <c:v>233</c:v>
                </c:pt>
                <c:pt idx="518">
                  <c:v>233</c:v>
                </c:pt>
                <c:pt idx="519">
                  <c:v>232</c:v>
                </c:pt>
                <c:pt idx="520">
                  <c:v>233</c:v>
                </c:pt>
                <c:pt idx="521">
                  <c:v>232</c:v>
                </c:pt>
                <c:pt idx="522">
                  <c:v>229</c:v>
                </c:pt>
                <c:pt idx="523">
                  <c:v>227</c:v>
                </c:pt>
                <c:pt idx="524">
                  <c:v>224</c:v>
                </c:pt>
                <c:pt idx="525">
                  <c:v>223</c:v>
                </c:pt>
                <c:pt idx="526">
                  <c:v>222</c:v>
                </c:pt>
                <c:pt idx="527">
                  <c:v>222</c:v>
                </c:pt>
                <c:pt idx="528">
                  <c:v>221</c:v>
                </c:pt>
                <c:pt idx="529">
                  <c:v>219</c:v>
                </c:pt>
                <c:pt idx="530">
                  <c:v>218</c:v>
                </c:pt>
                <c:pt idx="531">
                  <c:v>220</c:v>
                </c:pt>
                <c:pt idx="532">
                  <c:v>221</c:v>
                </c:pt>
                <c:pt idx="533">
                  <c:v>222</c:v>
                </c:pt>
                <c:pt idx="534">
                  <c:v>223</c:v>
                </c:pt>
                <c:pt idx="535">
                  <c:v>223</c:v>
                </c:pt>
                <c:pt idx="536">
                  <c:v>222</c:v>
                </c:pt>
                <c:pt idx="537">
                  <c:v>222</c:v>
                </c:pt>
                <c:pt idx="538">
                  <c:v>220</c:v>
                </c:pt>
                <c:pt idx="539">
                  <c:v>218</c:v>
                </c:pt>
                <c:pt idx="540">
                  <c:v>216</c:v>
                </c:pt>
                <c:pt idx="541">
                  <c:v>216</c:v>
                </c:pt>
                <c:pt idx="542">
                  <c:v>214</c:v>
                </c:pt>
                <c:pt idx="543">
                  <c:v>213</c:v>
                </c:pt>
                <c:pt idx="544">
                  <c:v>213</c:v>
                </c:pt>
                <c:pt idx="545">
                  <c:v>212</c:v>
                </c:pt>
                <c:pt idx="546">
                  <c:v>211</c:v>
                </c:pt>
                <c:pt idx="547">
                  <c:v>211</c:v>
                </c:pt>
                <c:pt idx="548">
                  <c:v>212</c:v>
                </c:pt>
                <c:pt idx="549">
                  <c:v>211</c:v>
                </c:pt>
                <c:pt idx="550">
                  <c:v>209</c:v>
                </c:pt>
                <c:pt idx="551">
                  <c:v>210</c:v>
                </c:pt>
                <c:pt idx="552">
                  <c:v>209</c:v>
                </c:pt>
                <c:pt idx="553">
                  <c:v>207</c:v>
                </c:pt>
                <c:pt idx="554">
                  <c:v>207</c:v>
                </c:pt>
                <c:pt idx="555">
                  <c:v>206</c:v>
                </c:pt>
                <c:pt idx="556">
                  <c:v>205</c:v>
                </c:pt>
                <c:pt idx="557">
                  <c:v>205</c:v>
                </c:pt>
                <c:pt idx="558">
                  <c:v>205</c:v>
                </c:pt>
                <c:pt idx="559">
                  <c:v>204</c:v>
                </c:pt>
                <c:pt idx="560">
                  <c:v>203</c:v>
                </c:pt>
                <c:pt idx="561">
                  <c:v>203</c:v>
                </c:pt>
                <c:pt idx="562">
                  <c:v>202</c:v>
                </c:pt>
                <c:pt idx="563">
                  <c:v>201</c:v>
                </c:pt>
                <c:pt idx="564">
                  <c:v>202</c:v>
                </c:pt>
                <c:pt idx="565">
                  <c:v>203</c:v>
                </c:pt>
                <c:pt idx="566">
                  <c:v>202</c:v>
                </c:pt>
                <c:pt idx="567">
                  <c:v>201</c:v>
                </c:pt>
                <c:pt idx="568">
                  <c:v>201</c:v>
                </c:pt>
                <c:pt idx="569">
                  <c:v>201</c:v>
                </c:pt>
                <c:pt idx="570">
                  <c:v>202</c:v>
                </c:pt>
                <c:pt idx="571">
                  <c:v>204</c:v>
                </c:pt>
                <c:pt idx="572">
                  <c:v>203</c:v>
                </c:pt>
                <c:pt idx="573">
                  <c:v>202</c:v>
                </c:pt>
                <c:pt idx="574">
                  <c:v>201</c:v>
                </c:pt>
                <c:pt idx="575">
                  <c:v>200</c:v>
                </c:pt>
                <c:pt idx="576">
                  <c:v>201</c:v>
                </c:pt>
                <c:pt idx="577">
                  <c:v>199</c:v>
                </c:pt>
                <c:pt idx="578">
                  <c:v>199</c:v>
                </c:pt>
                <c:pt idx="579">
                  <c:v>198</c:v>
                </c:pt>
                <c:pt idx="580">
                  <c:v>197</c:v>
                </c:pt>
                <c:pt idx="581">
                  <c:v>197</c:v>
                </c:pt>
                <c:pt idx="582">
                  <c:v>198</c:v>
                </c:pt>
                <c:pt idx="583">
                  <c:v>197</c:v>
                </c:pt>
                <c:pt idx="584">
                  <c:v>199</c:v>
                </c:pt>
                <c:pt idx="585">
                  <c:v>199</c:v>
                </c:pt>
                <c:pt idx="586">
                  <c:v>199</c:v>
                </c:pt>
                <c:pt idx="587">
                  <c:v>197</c:v>
                </c:pt>
                <c:pt idx="588">
                  <c:v>196</c:v>
                </c:pt>
                <c:pt idx="589">
                  <c:v>197</c:v>
                </c:pt>
                <c:pt idx="590">
                  <c:v>197</c:v>
                </c:pt>
                <c:pt idx="591">
                  <c:v>196</c:v>
                </c:pt>
                <c:pt idx="592">
                  <c:v>196</c:v>
                </c:pt>
                <c:pt idx="593">
                  <c:v>196</c:v>
                </c:pt>
                <c:pt idx="594">
                  <c:v>196</c:v>
                </c:pt>
                <c:pt idx="596">
                  <c:v>192</c:v>
                </c:pt>
                <c:pt idx="597">
                  <c:v>196</c:v>
                </c:pt>
                <c:pt idx="598">
                  <c:v>198</c:v>
                </c:pt>
                <c:pt idx="599">
                  <c:v>198</c:v>
                </c:pt>
              </c:numCache>
            </c:numRef>
          </c:yVal>
          <c:smooth val="1"/>
        </c:ser>
        <c:ser>
          <c:idx val="5"/>
          <c:order val="4"/>
          <c:tx>
            <c:v>i=5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cave_bigave!$AM$3:$AM$602</c:f>
              <c:numCache>
                <c:formatCode>General</c:formatCode>
                <c:ptCount val="600"/>
                <c:pt idx="0">
                  <c:v>5902</c:v>
                </c:pt>
                <c:pt idx="1">
                  <c:v>5869</c:v>
                </c:pt>
                <c:pt idx="2">
                  <c:v>5836</c:v>
                </c:pt>
                <c:pt idx="3">
                  <c:v>5816</c:v>
                </c:pt>
                <c:pt idx="4">
                  <c:v>5810</c:v>
                </c:pt>
                <c:pt idx="5">
                  <c:v>5818</c:v>
                </c:pt>
                <c:pt idx="6">
                  <c:v>5825</c:v>
                </c:pt>
                <c:pt idx="7">
                  <c:v>5834</c:v>
                </c:pt>
                <c:pt idx="8">
                  <c:v>5847</c:v>
                </c:pt>
                <c:pt idx="9">
                  <c:v>5867</c:v>
                </c:pt>
                <c:pt idx="10">
                  <c:v>5886</c:v>
                </c:pt>
                <c:pt idx="11">
                  <c:v>5884</c:v>
                </c:pt>
                <c:pt idx="12">
                  <c:v>5878</c:v>
                </c:pt>
                <c:pt idx="13">
                  <c:v>5876</c:v>
                </c:pt>
                <c:pt idx="14">
                  <c:v>5870</c:v>
                </c:pt>
                <c:pt idx="15">
                  <c:v>5854</c:v>
                </c:pt>
                <c:pt idx="16">
                  <c:v>5837</c:v>
                </c:pt>
                <c:pt idx="17">
                  <c:v>5798</c:v>
                </c:pt>
                <c:pt idx="18">
                  <c:v>5768</c:v>
                </c:pt>
                <c:pt idx="19">
                  <c:v>5743</c:v>
                </c:pt>
                <c:pt idx="20">
                  <c:v>5724</c:v>
                </c:pt>
                <c:pt idx="21">
                  <c:v>5690</c:v>
                </c:pt>
                <c:pt idx="22">
                  <c:v>5647</c:v>
                </c:pt>
                <c:pt idx="23">
                  <c:v>5593</c:v>
                </c:pt>
                <c:pt idx="24">
                  <c:v>5555</c:v>
                </c:pt>
                <c:pt idx="25">
                  <c:v>5520</c:v>
                </c:pt>
                <c:pt idx="26">
                  <c:v>5495</c:v>
                </c:pt>
                <c:pt idx="27">
                  <c:v>5470</c:v>
                </c:pt>
                <c:pt idx="28">
                  <c:v>5458</c:v>
                </c:pt>
                <c:pt idx="29">
                  <c:v>5470</c:v>
                </c:pt>
                <c:pt idx="30">
                  <c:v>5493</c:v>
                </c:pt>
                <c:pt idx="31">
                  <c:v>5497</c:v>
                </c:pt>
                <c:pt idx="32">
                  <c:v>5484</c:v>
                </c:pt>
                <c:pt idx="33">
                  <c:v>5465</c:v>
                </c:pt>
                <c:pt idx="34">
                  <c:v>5445</c:v>
                </c:pt>
                <c:pt idx="35">
                  <c:v>5439</c:v>
                </c:pt>
                <c:pt idx="36">
                  <c:v>5467</c:v>
                </c:pt>
                <c:pt idx="37">
                  <c:v>5492</c:v>
                </c:pt>
                <c:pt idx="38">
                  <c:v>5476</c:v>
                </c:pt>
                <c:pt idx="39">
                  <c:v>5449</c:v>
                </c:pt>
                <c:pt idx="40">
                  <c:v>5434</c:v>
                </c:pt>
                <c:pt idx="41">
                  <c:v>5442</c:v>
                </c:pt>
                <c:pt idx="42">
                  <c:v>5446</c:v>
                </c:pt>
                <c:pt idx="43">
                  <c:v>5433</c:v>
                </c:pt>
                <c:pt idx="44">
                  <c:v>5407</c:v>
                </c:pt>
                <c:pt idx="45">
                  <c:v>5355</c:v>
                </c:pt>
                <c:pt idx="46">
                  <c:v>5313</c:v>
                </c:pt>
                <c:pt idx="47">
                  <c:v>5307</c:v>
                </c:pt>
                <c:pt idx="48">
                  <c:v>5305</c:v>
                </c:pt>
                <c:pt idx="49">
                  <c:v>5290</c:v>
                </c:pt>
                <c:pt idx="50">
                  <c:v>5271</c:v>
                </c:pt>
                <c:pt idx="51">
                  <c:v>5244</c:v>
                </c:pt>
                <c:pt idx="52">
                  <c:v>5237</c:v>
                </c:pt>
                <c:pt idx="53">
                  <c:v>5239</c:v>
                </c:pt>
                <c:pt idx="54">
                  <c:v>5234</c:v>
                </c:pt>
                <c:pt idx="55">
                  <c:v>5217</c:v>
                </c:pt>
                <c:pt idx="56">
                  <c:v>5195</c:v>
                </c:pt>
                <c:pt idx="57">
                  <c:v>5187</c:v>
                </c:pt>
                <c:pt idx="58">
                  <c:v>5182</c:v>
                </c:pt>
                <c:pt idx="59">
                  <c:v>5167</c:v>
                </c:pt>
                <c:pt idx="60">
                  <c:v>5151</c:v>
                </c:pt>
                <c:pt idx="61">
                  <c:v>5137</c:v>
                </c:pt>
                <c:pt idx="62">
                  <c:v>5106</c:v>
                </c:pt>
                <c:pt idx="63">
                  <c:v>5067</c:v>
                </c:pt>
                <c:pt idx="64">
                  <c:v>5035</c:v>
                </c:pt>
                <c:pt idx="65">
                  <c:v>5014</c:v>
                </c:pt>
                <c:pt idx="66">
                  <c:v>5003</c:v>
                </c:pt>
                <c:pt idx="67">
                  <c:v>5001</c:v>
                </c:pt>
                <c:pt idx="68">
                  <c:v>4999</c:v>
                </c:pt>
                <c:pt idx="69">
                  <c:v>5002</c:v>
                </c:pt>
                <c:pt idx="70">
                  <c:v>4992</c:v>
                </c:pt>
                <c:pt idx="71">
                  <c:v>4986</c:v>
                </c:pt>
                <c:pt idx="72">
                  <c:v>4994</c:v>
                </c:pt>
                <c:pt idx="73">
                  <c:v>4983</c:v>
                </c:pt>
                <c:pt idx="74">
                  <c:v>4951</c:v>
                </c:pt>
                <c:pt idx="75">
                  <c:v>4890</c:v>
                </c:pt>
                <c:pt idx="76">
                  <c:v>4830</c:v>
                </c:pt>
                <c:pt idx="77">
                  <c:v>4777</c:v>
                </c:pt>
                <c:pt idx="78">
                  <c:v>4729</c:v>
                </c:pt>
                <c:pt idx="79">
                  <c:v>4691</c:v>
                </c:pt>
                <c:pt idx="80">
                  <c:v>4654</c:v>
                </c:pt>
                <c:pt idx="81">
                  <c:v>4614</c:v>
                </c:pt>
                <c:pt idx="82">
                  <c:v>4583</c:v>
                </c:pt>
                <c:pt idx="83">
                  <c:v>4567</c:v>
                </c:pt>
                <c:pt idx="84">
                  <c:v>4562</c:v>
                </c:pt>
                <c:pt idx="85">
                  <c:v>4569</c:v>
                </c:pt>
                <c:pt idx="86">
                  <c:v>4570</c:v>
                </c:pt>
                <c:pt idx="87">
                  <c:v>4560</c:v>
                </c:pt>
                <c:pt idx="88">
                  <c:v>4546</c:v>
                </c:pt>
                <c:pt idx="89">
                  <c:v>4533</c:v>
                </c:pt>
                <c:pt idx="90">
                  <c:v>4497</c:v>
                </c:pt>
                <c:pt idx="91">
                  <c:v>4466</c:v>
                </c:pt>
                <c:pt idx="92">
                  <c:v>4440</c:v>
                </c:pt>
                <c:pt idx="93">
                  <c:v>4414</c:v>
                </c:pt>
                <c:pt idx="94">
                  <c:v>4388</c:v>
                </c:pt>
                <c:pt idx="95">
                  <c:v>4375</c:v>
                </c:pt>
                <c:pt idx="96">
                  <c:v>4374</c:v>
                </c:pt>
                <c:pt idx="97">
                  <c:v>4362</c:v>
                </c:pt>
                <c:pt idx="98">
                  <c:v>4350</c:v>
                </c:pt>
                <c:pt idx="99">
                  <c:v>4339</c:v>
                </c:pt>
                <c:pt idx="100">
                  <c:v>4323</c:v>
                </c:pt>
                <c:pt idx="101">
                  <c:v>4300</c:v>
                </c:pt>
                <c:pt idx="102">
                  <c:v>4281</c:v>
                </c:pt>
                <c:pt idx="103">
                  <c:v>4245</c:v>
                </c:pt>
                <c:pt idx="104">
                  <c:v>4204</c:v>
                </c:pt>
                <c:pt idx="105">
                  <c:v>4146</c:v>
                </c:pt>
                <c:pt idx="106">
                  <c:v>4091</c:v>
                </c:pt>
                <c:pt idx="107">
                  <c:v>4050</c:v>
                </c:pt>
                <c:pt idx="108">
                  <c:v>4022</c:v>
                </c:pt>
                <c:pt idx="109">
                  <c:v>3993</c:v>
                </c:pt>
                <c:pt idx="110">
                  <c:v>3953</c:v>
                </c:pt>
                <c:pt idx="111">
                  <c:v>3901</c:v>
                </c:pt>
                <c:pt idx="112">
                  <c:v>3868</c:v>
                </c:pt>
                <c:pt idx="113">
                  <c:v>3842</c:v>
                </c:pt>
                <c:pt idx="114">
                  <c:v>3832</c:v>
                </c:pt>
                <c:pt idx="115">
                  <c:v>3834</c:v>
                </c:pt>
                <c:pt idx="116">
                  <c:v>3823</c:v>
                </c:pt>
                <c:pt idx="117">
                  <c:v>3806</c:v>
                </c:pt>
                <c:pt idx="118">
                  <c:v>3791</c:v>
                </c:pt>
                <c:pt idx="119">
                  <c:v>3773</c:v>
                </c:pt>
                <c:pt idx="120">
                  <c:v>3761</c:v>
                </c:pt>
                <c:pt idx="121">
                  <c:v>3746</c:v>
                </c:pt>
                <c:pt idx="122">
                  <c:v>3732</c:v>
                </c:pt>
                <c:pt idx="123">
                  <c:v>3721</c:v>
                </c:pt>
                <c:pt idx="124">
                  <c:v>3697</c:v>
                </c:pt>
                <c:pt idx="125">
                  <c:v>3669</c:v>
                </c:pt>
                <c:pt idx="126">
                  <c:v>3650</c:v>
                </c:pt>
                <c:pt idx="127">
                  <c:v>3644</c:v>
                </c:pt>
                <c:pt idx="128">
                  <c:v>3654</c:v>
                </c:pt>
                <c:pt idx="129">
                  <c:v>3656</c:v>
                </c:pt>
                <c:pt idx="130">
                  <c:v>3642</c:v>
                </c:pt>
                <c:pt idx="131">
                  <c:v>3605</c:v>
                </c:pt>
                <c:pt idx="132">
                  <c:v>3565</c:v>
                </c:pt>
                <c:pt idx="133">
                  <c:v>3530</c:v>
                </c:pt>
                <c:pt idx="134">
                  <c:v>3500</c:v>
                </c:pt>
                <c:pt idx="135">
                  <c:v>3467</c:v>
                </c:pt>
                <c:pt idx="136">
                  <c:v>3438</c:v>
                </c:pt>
                <c:pt idx="137">
                  <c:v>3389</c:v>
                </c:pt>
                <c:pt idx="138">
                  <c:v>3350</c:v>
                </c:pt>
                <c:pt idx="139">
                  <c:v>3326</c:v>
                </c:pt>
                <c:pt idx="140">
                  <c:v>3319</c:v>
                </c:pt>
                <c:pt idx="141">
                  <c:v>3306</c:v>
                </c:pt>
                <c:pt idx="142">
                  <c:v>3299</c:v>
                </c:pt>
                <c:pt idx="143">
                  <c:v>3289</c:v>
                </c:pt>
                <c:pt idx="144">
                  <c:v>3276</c:v>
                </c:pt>
                <c:pt idx="145">
                  <c:v>3250</c:v>
                </c:pt>
                <c:pt idx="146">
                  <c:v>3235</c:v>
                </c:pt>
                <c:pt idx="147">
                  <c:v>3235</c:v>
                </c:pt>
                <c:pt idx="148">
                  <c:v>3242</c:v>
                </c:pt>
                <c:pt idx="149">
                  <c:v>3235</c:v>
                </c:pt>
                <c:pt idx="150">
                  <c:v>3217</c:v>
                </c:pt>
                <c:pt idx="151">
                  <c:v>3200</c:v>
                </c:pt>
                <c:pt idx="152">
                  <c:v>3191</c:v>
                </c:pt>
                <c:pt idx="153">
                  <c:v>3175</c:v>
                </c:pt>
                <c:pt idx="154">
                  <c:v>3152</c:v>
                </c:pt>
                <c:pt idx="155">
                  <c:v>3127</c:v>
                </c:pt>
                <c:pt idx="156">
                  <c:v>3090</c:v>
                </c:pt>
                <c:pt idx="157">
                  <c:v>3043</c:v>
                </c:pt>
                <c:pt idx="158">
                  <c:v>3006</c:v>
                </c:pt>
                <c:pt idx="159">
                  <c:v>2978</c:v>
                </c:pt>
                <c:pt idx="160">
                  <c:v>2955</c:v>
                </c:pt>
                <c:pt idx="161">
                  <c:v>2922</c:v>
                </c:pt>
                <c:pt idx="162">
                  <c:v>2896</c:v>
                </c:pt>
                <c:pt idx="163">
                  <c:v>2878</c:v>
                </c:pt>
                <c:pt idx="164">
                  <c:v>2863</c:v>
                </c:pt>
                <c:pt idx="165">
                  <c:v>2851</c:v>
                </c:pt>
                <c:pt idx="166">
                  <c:v>2842</c:v>
                </c:pt>
                <c:pt idx="167">
                  <c:v>2840</c:v>
                </c:pt>
                <c:pt idx="168">
                  <c:v>2835</c:v>
                </c:pt>
                <c:pt idx="169">
                  <c:v>2828</c:v>
                </c:pt>
                <c:pt idx="170">
                  <c:v>2837</c:v>
                </c:pt>
                <c:pt idx="171">
                  <c:v>2845</c:v>
                </c:pt>
                <c:pt idx="172">
                  <c:v>2861</c:v>
                </c:pt>
                <c:pt idx="173">
                  <c:v>2870</c:v>
                </c:pt>
                <c:pt idx="174">
                  <c:v>2858</c:v>
                </c:pt>
                <c:pt idx="175">
                  <c:v>2842</c:v>
                </c:pt>
                <c:pt idx="176">
                  <c:v>2814</c:v>
                </c:pt>
                <c:pt idx="177">
                  <c:v>2793</c:v>
                </c:pt>
                <c:pt idx="178">
                  <c:v>2771</c:v>
                </c:pt>
                <c:pt idx="179">
                  <c:v>2752</c:v>
                </c:pt>
                <c:pt idx="180">
                  <c:v>2741</c:v>
                </c:pt>
                <c:pt idx="181">
                  <c:v>2722</c:v>
                </c:pt>
                <c:pt idx="182">
                  <c:v>2694</c:v>
                </c:pt>
                <c:pt idx="183">
                  <c:v>2671</c:v>
                </c:pt>
                <c:pt idx="184">
                  <c:v>2640</c:v>
                </c:pt>
                <c:pt idx="185">
                  <c:v>2617</c:v>
                </c:pt>
                <c:pt idx="186">
                  <c:v>2603</c:v>
                </c:pt>
                <c:pt idx="187">
                  <c:v>2589</c:v>
                </c:pt>
                <c:pt idx="188">
                  <c:v>2569</c:v>
                </c:pt>
                <c:pt idx="189">
                  <c:v>2534</c:v>
                </c:pt>
                <c:pt idx="190">
                  <c:v>2499</c:v>
                </c:pt>
                <c:pt idx="191">
                  <c:v>2478</c:v>
                </c:pt>
                <c:pt idx="192">
                  <c:v>2467</c:v>
                </c:pt>
                <c:pt idx="193">
                  <c:v>2469</c:v>
                </c:pt>
                <c:pt idx="194">
                  <c:v>2476</c:v>
                </c:pt>
                <c:pt idx="195">
                  <c:v>2467</c:v>
                </c:pt>
                <c:pt idx="196">
                  <c:v>2448</c:v>
                </c:pt>
                <c:pt idx="197">
                  <c:v>2416</c:v>
                </c:pt>
                <c:pt idx="198">
                  <c:v>2386</c:v>
                </c:pt>
                <c:pt idx="199">
                  <c:v>2359</c:v>
                </c:pt>
                <c:pt idx="200">
                  <c:v>2330</c:v>
                </c:pt>
                <c:pt idx="201">
                  <c:v>2291</c:v>
                </c:pt>
                <c:pt idx="202">
                  <c:v>2246</c:v>
                </c:pt>
                <c:pt idx="203">
                  <c:v>2194</c:v>
                </c:pt>
                <c:pt idx="204">
                  <c:v>2159</c:v>
                </c:pt>
                <c:pt idx="205">
                  <c:v>2130</c:v>
                </c:pt>
                <c:pt idx="206">
                  <c:v>2108</c:v>
                </c:pt>
                <c:pt idx="207">
                  <c:v>2096</c:v>
                </c:pt>
                <c:pt idx="208">
                  <c:v>2091</c:v>
                </c:pt>
                <c:pt idx="209">
                  <c:v>2085</c:v>
                </c:pt>
                <c:pt idx="210">
                  <c:v>2079</c:v>
                </c:pt>
                <c:pt idx="211">
                  <c:v>2066</c:v>
                </c:pt>
                <c:pt idx="212">
                  <c:v>2051</c:v>
                </c:pt>
                <c:pt idx="213">
                  <c:v>2029</c:v>
                </c:pt>
                <c:pt idx="214">
                  <c:v>2008</c:v>
                </c:pt>
                <c:pt idx="215">
                  <c:v>1985</c:v>
                </c:pt>
                <c:pt idx="216">
                  <c:v>1963</c:v>
                </c:pt>
                <c:pt idx="217">
                  <c:v>1934</c:v>
                </c:pt>
                <c:pt idx="218">
                  <c:v>1904</c:v>
                </c:pt>
                <c:pt idx="219">
                  <c:v>1879</c:v>
                </c:pt>
                <c:pt idx="220">
                  <c:v>1864</c:v>
                </c:pt>
                <c:pt idx="221">
                  <c:v>1855</c:v>
                </c:pt>
                <c:pt idx="222">
                  <c:v>1844</c:v>
                </c:pt>
                <c:pt idx="223">
                  <c:v>1828</c:v>
                </c:pt>
                <c:pt idx="224">
                  <c:v>1811</c:v>
                </c:pt>
                <c:pt idx="225">
                  <c:v>1787</c:v>
                </c:pt>
                <c:pt idx="226">
                  <c:v>1762</c:v>
                </c:pt>
                <c:pt idx="227">
                  <c:v>1741</c:v>
                </c:pt>
                <c:pt idx="228">
                  <c:v>1720</c:v>
                </c:pt>
                <c:pt idx="229">
                  <c:v>1697</c:v>
                </c:pt>
                <c:pt idx="230">
                  <c:v>1676</c:v>
                </c:pt>
                <c:pt idx="231">
                  <c:v>1656</c:v>
                </c:pt>
                <c:pt idx="232">
                  <c:v>1646</c:v>
                </c:pt>
                <c:pt idx="233">
                  <c:v>1637</c:v>
                </c:pt>
                <c:pt idx="234">
                  <c:v>1626</c:v>
                </c:pt>
                <c:pt idx="235">
                  <c:v>1617</c:v>
                </c:pt>
                <c:pt idx="236">
                  <c:v>1609</c:v>
                </c:pt>
                <c:pt idx="237">
                  <c:v>1602</c:v>
                </c:pt>
                <c:pt idx="238">
                  <c:v>1591</c:v>
                </c:pt>
                <c:pt idx="239">
                  <c:v>1584</c:v>
                </c:pt>
                <c:pt idx="240">
                  <c:v>1575</c:v>
                </c:pt>
                <c:pt idx="241">
                  <c:v>1558</c:v>
                </c:pt>
                <c:pt idx="242">
                  <c:v>1541</c:v>
                </c:pt>
                <c:pt idx="243">
                  <c:v>1525</c:v>
                </c:pt>
                <c:pt idx="244">
                  <c:v>1507</c:v>
                </c:pt>
                <c:pt idx="245">
                  <c:v>1487</c:v>
                </c:pt>
                <c:pt idx="246">
                  <c:v>1465</c:v>
                </c:pt>
                <c:pt idx="247">
                  <c:v>1449</c:v>
                </c:pt>
                <c:pt idx="248">
                  <c:v>1433</c:v>
                </c:pt>
                <c:pt idx="249">
                  <c:v>1421</c:v>
                </c:pt>
                <c:pt idx="250">
                  <c:v>1410</c:v>
                </c:pt>
                <c:pt idx="251">
                  <c:v>1397</c:v>
                </c:pt>
                <c:pt idx="252">
                  <c:v>1399</c:v>
                </c:pt>
                <c:pt idx="253">
                  <c:v>1400</c:v>
                </c:pt>
                <c:pt idx="254">
                  <c:v>1404</c:v>
                </c:pt>
                <c:pt idx="255">
                  <c:v>1400</c:v>
                </c:pt>
                <c:pt idx="256">
                  <c:v>1385</c:v>
                </c:pt>
                <c:pt idx="257">
                  <c:v>1370</c:v>
                </c:pt>
                <c:pt idx="258">
                  <c:v>1351</c:v>
                </c:pt>
                <c:pt idx="259">
                  <c:v>1339</c:v>
                </c:pt>
                <c:pt idx="260">
                  <c:v>1332</c:v>
                </c:pt>
                <c:pt idx="261">
                  <c:v>1311</c:v>
                </c:pt>
                <c:pt idx="262">
                  <c:v>1291</c:v>
                </c:pt>
                <c:pt idx="263">
                  <c:v>1273</c:v>
                </c:pt>
                <c:pt idx="264">
                  <c:v>1266</c:v>
                </c:pt>
                <c:pt idx="265">
                  <c:v>1266</c:v>
                </c:pt>
                <c:pt idx="266">
                  <c:v>1254</c:v>
                </c:pt>
                <c:pt idx="267">
                  <c:v>1242</c:v>
                </c:pt>
                <c:pt idx="268">
                  <c:v>1228</c:v>
                </c:pt>
                <c:pt idx="269">
                  <c:v>1219</c:v>
                </c:pt>
                <c:pt idx="270">
                  <c:v>1214</c:v>
                </c:pt>
                <c:pt idx="271">
                  <c:v>1208</c:v>
                </c:pt>
                <c:pt idx="272">
                  <c:v>1196</c:v>
                </c:pt>
                <c:pt idx="273">
                  <c:v>1185</c:v>
                </c:pt>
                <c:pt idx="274">
                  <c:v>1170</c:v>
                </c:pt>
                <c:pt idx="275">
                  <c:v>1160</c:v>
                </c:pt>
                <c:pt idx="276">
                  <c:v>1159</c:v>
                </c:pt>
                <c:pt idx="277">
                  <c:v>1157</c:v>
                </c:pt>
                <c:pt idx="278">
                  <c:v>1148</c:v>
                </c:pt>
                <c:pt idx="279">
                  <c:v>1132</c:v>
                </c:pt>
                <c:pt idx="280">
                  <c:v>1116</c:v>
                </c:pt>
                <c:pt idx="281">
                  <c:v>1104</c:v>
                </c:pt>
                <c:pt idx="282">
                  <c:v>1091</c:v>
                </c:pt>
                <c:pt idx="283">
                  <c:v>1086</c:v>
                </c:pt>
                <c:pt idx="284">
                  <c:v>1080</c:v>
                </c:pt>
                <c:pt idx="285">
                  <c:v>1068</c:v>
                </c:pt>
                <c:pt idx="286">
                  <c:v>1059</c:v>
                </c:pt>
                <c:pt idx="287">
                  <c:v>1051</c:v>
                </c:pt>
                <c:pt idx="288">
                  <c:v>1049</c:v>
                </c:pt>
                <c:pt idx="289">
                  <c:v>1048</c:v>
                </c:pt>
                <c:pt idx="290">
                  <c:v>1040</c:v>
                </c:pt>
                <c:pt idx="291">
                  <c:v>1027</c:v>
                </c:pt>
                <c:pt idx="292">
                  <c:v>1017</c:v>
                </c:pt>
                <c:pt idx="293">
                  <c:v>1010</c:v>
                </c:pt>
                <c:pt idx="294">
                  <c:v>999</c:v>
                </c:pt>
                <c:pt idx="295">
                  <c:v>983</c:v>
                </c:pt>
                <c:pt idx="296">
                  <c:v>970</c:v>
                </c:pt>
                <c:pt idx="297">
                  <c:v>954</c:v>
                </c:pt>
                <c:pt idx="298">
                  <c:v>941</c:v>
                </c:pt>
                <c:pt idx="299">
                  <c:v>933</c:v>
                </c:pt>
                <c:pt idx="300">
                  <c:v>926</c:v>
                </c:pt>
                <c:pt idx="301">
                  <c:v>917</c:v>
                </c:pt>
                <c:pt idx="302">
                  <c:v>907</c:v>
                </c:pt>
                <c:pt idx="303">
                  <c:v>898</c:v>
                </c:pt>
                <c:pt idx="304">
                  <c:v>897</c:v>
                </c:pt>
                <c:pt idx="305">
                  <c:v>890</c:v>
                </c:pt>
                <c:pt idx="306">
                  <c:v>880</c:v>
                </c:pt>
                <c:pt idx="307">
                  <c:v>872</c:v>
                </c:pt>
                <c:pt idx="308">
                  <c:v>868</c:v>
                </c:pt>
                <c:pt idx="309">
                  <c:v>865</c:v>
                </c:pt>
                <c:pt idx="310">
                  <c:v>855</c:v>
                </c:pt>
                <c:pt idx="311">
                  <c:v>851</c:v>
                </c:pt>
                <c:pt idx="312">
                  <c:v>843</c:v>
                </c:pt>
                <c:pt idx="313">
                  <c:v>830</c:v>
                </c:pt>
                <c:pt idx="314">
                  <c:v>819</c:v>
                </c:pt>
                <c:pt idx="315">
                  <c:v>811</c:v>
                </c:pt>
                <c:pt idx="316">
                  <c:v>803</c:v>
                </c:pt>
                <c:pt idx="317">
                  <c:v>791</c:v>
                </c:pt>
                <c:pt idx="318">
                  <c:v>782</c:v>
                </c:pt>
                <c:pt idx="319">
                  <c:v>779</c:v>
                </c:pt>
                <c:pt idx="320">
                  <c:v>771</c:v>
                </c:pt>
                <c:pt idx="321">
                  <c:v>766</c:v>
                </c:pt>
                <c:pt idx="322">
                  <c:v>763</c:v>
                </c:pt>
                <c:pt idx="323">
                  <c:v>761</c:v>
                </c:pt>
                <c:pt idx="324">
                  <c:v>759</c:v>
                </c:pt>
                <c:pt idx="325">
                  <c:v>754</c:v>
                </c:pt>
                <c:pt idx="326">
                  <c:v>751</c:v>
                </c:pt>
                <c:pt idx="327">
                  <c:v>743</c:v>
                </c:pt>
                <c:pt idx="328">
                  <c:v>736</c:v>
                </c:pt>
                <c:pt idx="329">
                  <c:v>732</c:v>
                </c:pt>
                <c:pt idx="330">
                  <c:v>726</c:v>
                </c:pt>
                <c:pt idx="331">
                  <c:v>717</c:v>
                </c:pt>
                <c:pt idx="332">
                  <c:v>707</c:v>
                </c:pt>
                <c:pt idx="333">
                  <c:v>698</c:v>
                </c:pt>
                <c:pt idx="334">
                  <c:v>689</c:v>
                </c:pt>
                <c:pt idx="335">
                  <c:v>680</c:v>
                </c:pt>
                <c:pt idx="336">
                  <c:v>674</c:v>
                </c:pt>
                <c:pt idx="337">
                  <c:v>665</c:v>
                </c:pt>
                <c:pt idx="338">
                  <c:v>656</c:v>
                </c:pt>
                <c:pt idx="339">
                  <c:v>648</c:v>
                </c:pt>
                <c:pt idx="340">
                  <c:v>642</c:v>
                </c:pt>
                <c:pt idx="341">
                  <c:v>636</c:v>
                </c:pt>
                <c:pt idx="342">
                  <c:v>633</c:v>
                </c:pt>
                <c:pt idx="343">
                  <c:v>632</c:v>
                </c:pt>
                <c:pt idx="344">
                  <c:v>630</c:v>
                </c:pt>
                <c:pt idx="345">
                  <c:v>626</c:v>
                </c:pt>
                <c:pt idx="346">
                  <c:v>623</c:v>
                </c:pt>
                <c:pt idx="347">
                  <c:v>619</c:v>
                </c:pt>
                <c:pt idx="348">
                  <c:v>616</c:v>
                </c:pt>
                <c:pt idx="349">
                  <c:v>616</c:v>
                </c:pt>
                <c:pt idx="350">
                  <c:v>616</c:v>
                </c:pt>
                <c:pt idx="351">
                  <c:v>612</c:v>
                </c:pt>
                <c:pt idx="352">
                  <c:v>606</c:v>
                </c:pt>
                <c:pt idx="353">
                  <c:v>600</c:v>
                </c:pt>
                <c:pt idx="354">
                  <c:v>593</c:v>
                </c:pt>
                <c:pt idx="355">
                  <c:v>588</c:v>
                </c:pt>
                <c:pt idx="356">
                  <c:v>585</c:v>
                </c:pt>
                <c:pt idx="357">
                  <c:v>578</c:v>
                </c:pt>
                <c:pt idx="358">
                  <c:v>572</c:v>
                </c:pt>
                <c:pt idx="359">
                  <c:v>565</c:v>
                </c:pt>
                <c:pt idx="360">
                  <c:v>559</c:v>
                </c:pt>
                <c:pt idx="361">
                  <c:v>555</c:v>
                </c:pt>
                <c:pt idx="362">
                  <c:v>553</c:v>
                </c:pt>
                <c:pt idx="363">
                  <c:v>553</c:v>
                </c:pt>
                <c:pt idx="364">
                  <c:v>550</c:v>
                </c:pt>
                <c:pt idx="365">
                  <c:v>546</c:v>
                </c:pt>
                <c:pt idx="366">
                  <c:v>543</c:v>
                </c:pt>
                <c:pt idx="367">
                  <c:v>538</c:v>
                </c:pt>
                <c:pt idx="368">
                  <c:v>532</c:v>
                </c:pt>
                <c:pt idx="369">
                  <c:v>527</c:v>
                </c:pt>
                <c:pt idx="370">
                  <c:v>524</c:v>
                </c:pt>
                <c:pt idx="371">
                  <c:v>519</c:v>
                </c:pt>
                <c:pt idx="372">
                  <c:v>514</c:v>
                </c:pt>
                <c:pt idx="373">
                  <c:v>508</c:v>
                </c:pt>
                <c:pt idx="374">
                  <c:v>501</c:v>
                </c:pt>
                <c:pt idx="375">
                  <c:v>497</c:v>
                </c:pt>
                <c:pt idx="376">
                  <c:v>495</c:v>
                </c:pt>
                <c:pt idx="377">
                  <c:v>494</c:v>
                </c:pt>
                <c:pt idx="378">
                  <c:v>489</c:v>
                </c:pt>
                <c:pt idx="379">
                  <c:v>486</c:v>
                </c:pt>
                <c:pt idx="380">
                  <c:v>484</c:v>
                </c:pt>
                <c:pt idx="381">
                  <c:v>481</c:v>
                </c:pt>
                <c:pt idx="382">
                  <c:v>479</c:v>
                </c:pt>
                <c:pt idx="383">
                  <c:v>477</c:v>
                </c:pt>
                <c:pt idx="384">
                  <c:v>474</c:v>
                </c:pt>
                <c:pt idx="385">
                  <c:v>469</c:v>
                </c:pt>
                <c:pt idx="386">
                  <c:v>465</c:v>
                </c:pt>
                <c:pt idx="387">
                  <c:v>463</c:v>
                </c:pt>
                <c:pt idx="388">
                  <c:v>459</c:v>
                </c:pt>
                <c:pt idx="389">
                  <c:v>453</c:v>
                </c:pt>
                <c:pt idx="390">
                  <c:v>452</c:v>
                </c:pt>
                <c:pt idx="391">
                  <c:v>448</c:v>
                </c:pt>
                <c:pt idx="392">
                  <c:v>444</c:v>
                </c:pt>
                <c:pt idx="393">
                  <c:v>441</c:v>
                </c:pt>
                <c:pt idx="394">
                  <c:v>435</c:v>
                </c:pt>
                <c:pt idx="395">
                  <c:v>431</c:v>
                </c:pt>
                <c:pt idx="396">
                  <c:v>429</c:v>
                </c:pt>
                <c:pt idx="397">
                  <c:v>425</c:v>
                </c:pt>
                <c:pt idx="398">
                  <c:v>420</c:v>
                </c:pt>
                <c:pt idx="399">
                  <c:v>413</c:v>
                </c:pt>
                <c:pt idx="400">
                  <c:v>412</c:v>
                </c:pt>
                <c:pt idx="401">
                  <c:v>408</c:v>
                </c:pt>
                <c:pt idx="402">
                  <c:v>407</c:v>
                </c:pt>
                <c:pt idx="403">
                  <c:v>406</c:v>
                </c:pt>
                <c:pt idx="404">
                  <c:v>403</c:v>
                </c:pt>
                <c:pt idx="405">
                  <c:v>400</c:v>
                </c:pt>
                <c:pt idx="406">
                  <c:v>399</c:v>
                </c:pt>
                <c:pt idx="407">
                  <c:v>401</c:v>
                </c:pt>
                <c:pt idx="408">
                  <c:v>399</c:v>
                </c:pt>
                <c:pt idx="409">
                  <c:v>396</c:v>
                </c:pt>
                <c:pt idx="410">
                  <c:v>395</c:v>
                </c:pt>
                <c:pt idx="411">
                  <c:v>392</c:v>
                </c:pt>
                <c:pt idx="412">
                  <c:v>387</c:v>
                </c:pt>
                <c:pt idx="413">
                  <c:v>382</c:v>
                </c:pt>
                <c:pt idx="414">
                  <c:v>378</c:v>
                </c:pt>
                <c:pt idx="415">
                  <c:v>374</c:v>
                </c:pt>
                <c:pt idx="416">
                  <c:v>370</c:v>
                </c:pt>
                <c:pt idx="417">
                  <c:v>368</c:v>
                </c:pt>
                <c:pt idx="418">
                  <c:v>362</c:v>
                </c:pt>
                <c:pt idx="419">
                  <c:v>360</c:v>
                </c:pt>
                <c:pt idx="420">
                  <c:v>356</c:v>
                </c:pt>
                <c:pt idx="421">
                  <c:v>355</c:v>
                </c:pt>
                <c:pt idx="422">
                  <c:v>351</c:v>
                </c:pt>
                <c:pt idx="423">
                  <c:v>351</c:v>
                </c:pt>
                <c:pt idx="424">
                  <c:v>348</c:v>
                </c:pt>
                <c:pt idx="425">
                  <c:v>347</c:v>
                </c:pt>
                <c:pt idx="426">
                  <c:v>345</c:v>
                </c:pt>
                <c:pt idx="427">
                  <c:v>346</c:v>
                </c:pt>
                <c:pt idx="428">
                  <c:v>342</c:v>
                </c:pt>
                <c:pt idx="429">
                  <c:v>338</c:v>
                </c:pt>
                <c:pt idx="430">
                  <c:v>337</c:v>
                </c:pt>
                <c:pt idx="431">
                  <c:v>337</c:v>
                </c:pt>
                <c:pt idx="432">
                  <c:v>333</c:v>
                </c:pt>
                <c:pt idx="433">
                  <c:v>330</c:v>
                </c:pt>
                <c:pt idx="434">
                  <c:v>325</c:v>
                </c:pt>
                <c:pt idx="435">
                  <c:v>323</c:v>
                </c:pt>
                <c:pt idx="436">
                  <c:v>318</c:v>
                </c:pt>
                <c:pt idx="437">
                  <c:v>316</c:v>
                </c:pt>
                <c:pt idx="438">
                  <c:v>314</c:v>
                </c:pt>
                <c:pt idx="439">
                  <c:v>312</c:v>
                </c:pt>
                <c:pt idx="440">
                  <c:v>309</c:v>
                </c:pt>
                <c:pt idx="441">
                  <c:v>307</c:v>
                </c:pt>
                <c:pt idx="442">
                  <c:v>306</c:v>
                </c:pt>
                <c:pt idx="443">
                  <c:v>303</c:v>
                </c:pt>
                <c:pt idx="444">
                  <c:v>300</c:v>
                </c:pt>
                <c:pt idx="445">
                  <c:v>297</c:v>
                </c:pt>
                <c:pt idx="446">
                  <c:v>295</c:v>
                </c:pt>
                <c:pt idx="447">
                  <c:v>292</c:v>
                </c:pt>
                <c:pt idx="448">
                  <c:v>291</c:v>
                </c:pt>
                <c:pt idx="449">
                  <c:v>290</c:v>
                </c:pt>
                <c:pt idx="450">
                  <c:v>290</c:v>
                </c:pt>
                <c:pt idx="451">
                  <c:v>288</c:v>
                </c:pt>
                <c:pt idx="452">
                  <c:v>288</c:v>
                </c:pt>
                <c:pt idx="453">
                  <c:v>287</c:v>
                </c:pt>
                <c:pt idx="454">
                  <c:v>290</c:v>
                </c:pt>
                <c:pt idx="455">
                  <c:v>294</c:v>
                </c:pt>
                <c:pt idx="456">
                  <c:v>298</c:v>
                </c:pt>
                <c:pt idx="457">
                  <c:v>297</c:v>
                </c:pt>
                <c:pt idx="458">
                  <c:v>296</c:v>
                </c:pt>
                <c:pt idx="459">
                  <c:v>293</c:v>
                </c:pt>
                <c:pt idx="460">
                  <c:v>295</c:v>
                </c:pt>
                <c:pt idx="461">
                  <c:v>293</c:v>
                </c:pt>
                <c:pt idx="462">
                  <c:v>291</c:v>
                </c:pt>
                <c:pt idx="463">
                  <c:v>289</c:v>
                </c:pt>
                <c:pt idx="464">
                  <c:v>285</c:v>
                </c:pt>
                <c:pt idx="465">
                  <c:v>282</c:v>
                </c:pt>
                <c:pt idx="466">
                  <c:v>282</c:v>
                </c:pt>
                <c:pt idx="467">
                  <c:v>281</c:v>
                </c:pt>
                <c:pt idx="468">
                  <c:v>281</c:v>
                </c:pt>
                <c:pt idx="469">
                  <c:v>279</c:v>
                </c:pt>
                <c:pt idx="470">
                  <c:v>277</c:v>
                </c:pt>
                <c:pt idx="471">
                  <c:v>276</c:v>
                </c:pt>
                <c:pt idx="472">
                  <c:v>275</c:v>
                </c:pt>
                <c:pt idx="473">
                  <c:v>274</c:v>
                </c:pt>
                <c:pt idx="474">
                  <c:v>272</c:v>
                </c:pt>
                <c:pt idx="475">
                  <c:v>271</c:v>
                </c:pt>
                <c:pt idx="476">
                  <c:v>272</c:v>
                </c:pt>
                <c:pt idx="477">
                  <c:v>271</c:v>
                </c:pt>
                <c:pt idx="478">
                  <c:v>270</c:v>
                </c:pt>
                <c:pt idx="479">
                  <c:v>271</c:v>
                </c:pt>
                <c:pt idx="480">
                  <c:v>270</c:v>
                </c:pt>
                <c:pt idx="481">
                  <c:v>269</c:v>
                </c:pt>
                <c:pt idx="482">
                  <c:v>266</c:v>
                </c:pt>
                <c:pt idx="483">
                  <c:v>264</c:v>
                </c:pt>
                <c:pt idx="484">
                  <c:v>262</c:v>
                </c:pt>
                <c:pt idx="485">
                  <c:v>258</c:v>
                </c:pt>
                <c:pt idx="486">
                  <c:v>256</c:v>
                </c:pt>
                <c:pt idx="487">
                  <c:v>257</c:v>
                </c:pt>
                <c:pt idx="488">
                  <c:v>256</c:v>
                </c:pt>
                <c:pt idx="489">
                  <c:v>254</c:v>
                </c:pt>
                <c:pt idx="490">
                  <c:v>252</c:v>
                </c:pt>
                <c:pt idx="491">
                  <c:v>252</c:v>
                </c:pt>
                <c:pt idx="492">
                  <c:v>250</c:v>
                </c:pt>
                <c:pt idx="493">
                  <c:v>250</c:v>
                </c:pt>
                <c:pt idx="494">
                  <c:v>249</c:v>
                </c:pt>
                <c:pt idx="495">
                  <c:v>248</c:v>
                </c:pt>
                <c:pt idx="496">
                  <c:v>245</c:v>
                </c:pt>
                <c:pt idx="497">
                  <c:v>244</c:v>
                </c:pt>
                <c:pt idx="498">
                  <c:v>242</c:v>
                </c:pt>
                <c:pt idx="499">
                  <c:v>242</c:v>
                </c:pt>
                <c:pt idx="500">
                  <c:v>241</c:v>
                </c:pt>
                <c:pt idx="501">
                  <c:v>243</c:v>
                </c:pt>
                <c:pt idx="502">
                  <c:v>243</c:v>
                </c:pt>
                <c:pt idx="503">
                  <c:v>242</c:v>
                </c:pt>
                <c:pt idx="504">
                  <c:v>242</c:v>
                </c:pt>
                <c:pt idx="505">
                  <c:v>242</c:v>
                </c:pt>
                <c:pt idx="506">
                  <c:v>243</c:v>
                </c:pt>
                <c:pt idx="507">
                  <c:v>244</c:v>
                </c:pt>
                <c:pt idx="508">
                  <c:v>243</c:v>
                </c:pt>
                <c:pt idx="509">
                  <c:v>243</c:v>
                </c:pt>
                <c:pt idx="510">
                  <c:v>242</c:v>
                </c:pt>
                <c:pt idx="511">
                  <c:v>240</c:v>
                </c:pt>
                <c:pt idx="512">
                  <c:v>240</c:v>
                </c:pt>
                <c:pt idx="513">
                  <c:v>239</c:v>
                </c:pt>
                <c:pt idx="514">
                  <c:v>237</c:v>
                </c:pt>
                <c:pt idx="515">
                  <c:v>236</c:v>
                </c:pt>
                <c:pt idx="516">
                  <c:v>236</c:v>
                </c:pt>
                <c:pt idx="517">
                  <c:v>234</c:v>
                </c:pt>
                <c:pt idx="518">
                  <c:v>234</c:v>
                </c:pt>
                <c:pt idx="519">
                  <c:v>233</c:v>
                </c:pt>
                <c:pt idx="520">
                  <c:v>232</c:v>
                </c:pt>
                <c:pt idx="521">
                  <c:v>232</c:v>
                </c:pt>
                <c:pt idx="522">
                  <c:v>233</c:v>
                </c:pt>
                <c:pt idx="523">
                  <c:v>234</c:v>
                </c:pt>
                <c:pt idx="524">
                  <c:v>233</c:v>
                </c:pt>
                <c:pt idx="525">
                  <c:v>233</c:v>
                </c:pt>
                <c:pt idx="526">
                  <c:v>232</c:v>
                </c:pt>
                <c:pt idx="527">
                  <c:v>233</c:v>
                </c:pt>
                <c:pt idx="528">
                  <c:v>233</c:v>
                </c:pt>
                <c:pt idx="529">
                  <c:v>233</c:v>
                </c:pt>
                <c:pt idx="530">
                  <c:v>232</c:v>
                </c:pt>
                <c:pt idx="531">
                  <c:v>232</c:v>
                </c:pt>
                <c:pt idx="532">
                  <c:v>231</c:v>
                </c:pt>
                <c:pt idx="533">
                  <c:v>230</c:v>
                </c:pt>
                <c:pt idx="534">
                  <c:v>228</c:v>
                </c:pt>
                <c:pt idx="535">
                  <c:v>227</c:v>
                </c:pt>
                <c:pt idx="536">
                  <c:v>224</c:v>
                </c:pt>
                <c:pt idx="537">
                  <c:v>224</c:v>
                </c:pt>
                <c:pt idx="538">
                  <c:v>224</c:v>
                </c:pt>
                <c:pt idx="539">
                  <c:v>223</c:v>
                </c:pt>
                <c:pt idx="540">
                  <c:v>222</c:v>
                </c:pt>
                <c:pt idx="541">
                  <c:v>221</c:v>
                </c:pt>
                <c:pt idx="542">
                  <c:v>219</c:v>
                </c:pt>
                <c:pt idx="543">
                  <c:v>219</c:v>
                </c:pt>
                <c:pt idx="544">
                  <c:v>218</c:v>
                </c:pt>
                <c:pt idx="545">
                  <c:v>218</c:v>
                </c:pt>
                <c:pt idx="546">
                  <c:v>217</c:v>
                </c:pt>
                <c:pt idx="547">
                  <c:v>215</c:v>
                </c:pt>
                <c:pt idx="548">
                  <c:v>214</c:v>
                </c:pt>
                <c:pt idx="549">
                  <c:v>212</c:v>
                </c:pt>
                <c:pt idx="550">
                  <c:v>210</c:v>
                </c:pt>
                <c:pt idx="551">
                  <c:v>211</c:v>
                </c:pt>
                <c:pt idx="552">
                  <c:v>211</c:v>
                </c:pt>
                <c:pt idx="553">
                  <c:v>211</c:v>
                </c:pt>
                <c:pt idx="554">
                  <c:v>210</c:v>
                </c:pt>
                <c:pt idx="555">
                  <c:v>209</c:v>
                </c:pt>
                <c:pt idx="556">
                  <c:v>208</c:v>
                </c:pt>
                <c:pt idx="557">
                  <c:v>208</c:v>
                </c:pt>
                <c:pt idx="558">
                  <c:v>209</c:v>
                </c:pt>
                <c:pt idx="559">
                  <c:v>207</c:v>
                </c:pt>
                <c:pt idx="560">
                  <c:v>206</c:v>
                </c:pt>
                <c:pt idx="561">
                  <c:v>204</c:v>
                </c:pt>
                <c:pt idx="562">
                  <c:v>203</c:v>
                </c:pt>
                <c:pt idx="563">
                  <c:v>201</c:v>
                </c:pt>
                <c:pt idx="564">
                  <c:v>201</c:v>
                </c:pt>
                <c:pt idx="565">
                  <c:v>201</c:v>
                </c:pt>
                <c:pt idx="566">
                  <c:v>199</c:v>
                </c:pt>
                <c:pt idx="567">
                  <c:v>197</c:v>
                </c:pt>
                <c:pt idx="568">
                  <c:v>198</c:v>
                </c:pt>
                <c:pt idx="569">
                  <c:v>199</c:v>
                </c:pt>
                <c:pt idx="570">
                  <c:v>199</c:v>
                </c:pt>
                <c:pt idx="571">
                  <c:v>200</c:v>
                </c:pt>
                <c:pt idx="572">
                  <c:v>201</c:v>
                </c:pt>
                <c:pt idx="573">
                  <c:v>202</c:v>
                </c:pt>
                <c:pt idx="574">
                  <c:v>202</c:v>
                </c:pt>
                <c:pt idx="575">
                  <c:v>203</c:v>
                </c:pt>
                <c:pt idx="576">
                  <c:v>204</c:v>
                </c:pt>
                <c:pt idx="577">
                  <c:v>203</c:v>
                </c:pt>
                <c:pt idx="578">
                  <c:v>202</c:v>
                </c:pt>
                <c:pt idx="579">
                  <c:v>203</c:v>
                </c:pt>
                <c:pt idx="580">
                  <c:v>201</c:v>
                </c:pt>
                <c:pt idx="581">
                  <c:v>201</c:v>
                </c:pt>
                <c:pt idx="582">
                  <c:v>201</c:v>
                </c:pt>
                <c:pt idx="583">
                  <c:v>199</c:v>
                </c:pt>
                <c:pt idx="584">
                  <c:v>199</c:v>
                </c:pt>
                <c:pt idx="585">
                  <c:v>198</c:v>
                </c:pt>
                <c:pt idx="586">
                  <c:v>198</c:v>
                </c:pt>
                <c:pt idx="587">
                  <c:v>198</c:v>
                </c:pt>
                <c:pt idx="588">
                  <c:v>197</c:v>
                </c:pt>
                <c:pt idx="589">
                  <c:v>197</c:v>
                </c:pt>
                <c:pt idx="590">
                  <c:v>196</c:v>
                </c:pt>
                <c:pt idx="591">
                  <c:v>196</c:v>
                </c:pt>
                <c:pt idx="592">
                  <c:v>195</c:v>
                </c:pt>
                <c:pt idx="593">
                  <c:v>195</c:v>
                </c:pt>
                <c:pt idx="594">
                  <c:v>194</c:v>
                </c:pt>
                <c:pt idx="596">
                  <c:v>197</c:v>
                </c:pt>
                <c:pt idx="597">
                  <c:v>198</c:v>
                </c:pt>
                <c:pt idx="598">
                  <c:v>195</c:v>
                </c:pt>
                <c:pt idx="599">
                  <c:v>196</c:v>
                </c:pt>
              </c:numCache>
            </c:numRef>
          </c:yVal>
          <c:smooth val="1"/>
        </c:ser>
        <c:ser>
          <c:idx val="4"/>
          <c:order val="5"/>
          <c:tx>
            <c:v>i=4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cave_bigave!$AL$3:$AL$602</c:f>
              <c:numCache>
                <c:formatCode>General</c:formatCode>
                <c:ptCount val="600"/>
                <c:pt idx="0">
                  <c:v>6328</c:v>
                </c:pt>
                <c:pt idx="1">
                  <c:v>6316</c:v>
                </c:pt>
                <c:pt idx="2">
                  <c:v>6306</c:v>
                </c:pt>
                <c:pt idx="3">
                  <c:v>6312</c:v>
                </c:pt>
                <c:pt idx="4">
                  <c:v>6298</c:v>
                </c:pt>
                <c:pt idx="5">
                  <c:v>6279</c:v>
                </c:pt>
                <c:pt idx="6">
                  <c:v>6279</c:v>
                </c:pt>
                <c:pt idx="7">
                  <c:v>6293</c:v>
                </c:pt>
                <c:pt idx="8">
                  <c:v>6308</c:v>
                </c:pt>
                <c:pt idx="9">
                  <c:v>6306</c:v>
                </c:pt>
                <c:pt idx="10">
                  <c:v>6295</c:v>
                </c:pt>
                <c:pt idx="11">
                  <c:v>6265</c:v>
                </c:pt>
                <c:pt idx="12">
                  <c:v>6229</c:v>
                </c:pt>
                <c:pt idx="13">
                  <c:v>6221</c:v>
                </c:pt>
                <c:pt idx="14">
                  <c:v>6192</c:v>
                </c:pt>
                <c:pt idx="15">
                  <c:v>6158</c:v>
                </c:pt>
                <c:pt idx="16">
                  <c:v>6122</c:v>
                </c:pt>
                <c:pt idx="17">
                  <c:v>6082</c:v>
                </c:pt>
                <c:pt idx="18">
                  <c:v>6063</c:v>
                </c:pt>
                <c:pt idx="19">
                  <c:v>6080</c:v>
                </c:pt>
                <c:pt idx="20">
                  <c:v>6112</c:v>
                </c:pt>
                <c:pt idx="21">
                  <c:v>6115</c:v>
                </c:pt>
                <c:pt idx="22">
                  <c:v>6084</c:v>
                </c:pt>
                <c:pt idx="23">
                  <c:v>6053</c:v>
                </c:pt>
                <c:pt idx="24">
                  <c:v>6004</c:v>
                </c:pt>
                <c:pt idx="25">
                  <c:v>5953</c:v>
                </c:pt>
                <c:pt idx="26">
                  <c:v>5916</c:v>
                </c:pt>
                <c:pt idx="27">
                  <c:v>5885</c:v>
                </c:pt>
                <c:pt idx="28">
                  <c:v>5850</c:v>
                </c:pt>
                <c:pt idx="29">
                  <c:v>5812</c:v>
                </c:pt>
                <c:pt idx="30">
                  <c:v>5778</c:v>
                </c:pt>
                <c:pt idx="31">
                  <c:v>5736</c:v>
                </c:pt>
                <c:pt idx="32">
                  <c:v>5709</c:v>
                </c:pt>
                <c:pt idx="33">
                  <c:v>5712</c:v>
                </c:pt>
                <c:pt idx="34">
                  <c:v>5720</c:v>
                </c:pt>
                <c:pt idx="35">
                  <c:v>5736</c:v>
                </c:pt>
                <c:pt idx="36">
                  <c:v>5759</c:v>
                </c:pt>
                <c:pt idx="37">
                  <c:v>5782</c:v>
                </c:pt>
                <c:pt idx="38">
                  <c:v>5781</c:v>
                </c:pt>
                <c:pt idx="39">
                  <c:v>5795</c:v>
                </c:pt>
                <c:pt idx="40">
                  <c:v>5834</c:v>
                </c:pt>
                <c:pt idx="41">
                  <c:v>5877</c:v>
                </c:pt>
                <c:pt idx="42">
                  <c:v>5880</c:v>
                </c:pt>
                <c:pt idx="43">
                  <c:v>5847</c:v>
                </c:pt>
                <c:pt idx="44">
                  <c:v>5800</c:v>
                </c:pt>
                <c:pt idx="45">
                  <c:v>5750</c:v>
                </c:pt>
                <c:pt idx="46">
                  <c:v>5710</c:v>
                </c:pt>
                <c:pt idx="47">
                  <c:v>5713</c:v>
                </c:pt>
                <c:pt idx="48">
                  <c:v>5715</c:v>
                </c:pt>
                <c:pt idx="49">
                  <c:v>5699</c:v>
                </c:pt>
                <c:pt idx="50">
                  <c:v>5658</c:v>
                </c:pt>
                <c:pt idx="51">
                  <c:v>5622</c:v>
                </c:pt>
                <c:pt idx="52">
                  <c:v>5606</c:v>
                </c:pt>
                <c:pt idx="53">
                  <c:v>5597</c:v>
                </c:pt>
                <c:pt idx="54">
                  <c:v>5576</c:v>
                </c:pt>
                <c:pt idx="55">
                  <c:v>5520</c:v>
                </c:pt>
                <c:pt idx="56">
                  <c:v>5450</c:v>
                </c:pt>
                <c:pt idx="57">
                  <c:v>5393</c:v>
                </c:pt>
                <c:pt idx="58">
                  <c:v>5368</c:v>
                </c:pt>
                <c:pt idx="59">
                  <c:v>5377</c:v>
                </c:pt>
                <c:pt idx="60">
                  <c:v>5395</c:v>
                </c:pt>
                <c:pt idx="61">
                  <c:v>5404</c:v>
                </c:pt>
                <c:pt idx="62">
                  <c:v>5393</c:v>
                </c:pt>
                <c:pt idx="63">
                  <c:v>5392</c:v>
                </c:pt>
                <c:pt idx="64">
                  <c:v>5394</c:v>
                </c:pt>
                <c:pt idx="65">
                  <c:v>5388</c:v>
                </c:pt>
                <c:pt idx="66">
                  <c:v>5371</c:v>
                </c:pt>
                <c:pt idx="67">
                  <c:v>5341</c:v>
                </c:pt>
                <c:pt idx="68">
                  <c:v>5308</c:v>
                </c:pt>
                <c:pt idx="69">
                  <c:v>5287</c:v>
                </c:pt>
                <c:pt idx="70">
                  <c:v>5247</c:v>
                </c:pt>
                <c:pt idx="71">
                  <c:v>5208</c:v>
                </c:pt>
                <c:pt idx="72">
                  <c:v>5172</c:v>
                </c:pt>
                <c:pt idx="73">
                  <c:v>5150</c:v>
                </c:pt>
                <c:pt idx="74">
                  <c:v>5116</c:v>
                </c:pt>
                <c:pt idx="75">
                  <c:v>5079</c:v>
                </c:pt>
                <c:pt idx="76">
                  <c:v>5054</c:v>
                </c:pt>
                <c:pt idx="77">
                  <c:v>5042</c:v>
                </c:pt>
                <c:pt idx="78">
                  <c:v>5018</c:v>
                </c:pt>
                <c:pt idx="79">
                  <c:v>5011</c:v>
                </c:pt>
                <c:pt idx="80">
                  <c:v>5004</c:v>
                </c:pt>
                <c:pt idx="81">
                  <c:v>4972</c:v>
                </c:pt>
                <c:pt idx="82">
                  <c:v>4924</c:v>
                </c:pt>
                <c:pt idx="83">
                  <c:v>4874</c:v>
                </c:pt>
                <c:pt idx="84">
                  <c:v>4844</c:v>
                </c:pt>
                <c:pt idx="85">
                  <c:v>4812</c:v>
                </c:pt>
                <c:pt idx="86">
                  <c:v>4760</c:v>
                </c:pt>
                <c:pt idx="87">
                  <c:v>4690</c:v>
                </c:pt>
                <c:pt idx="88">
                  <c:v>4636</c:v>
                </c:pt>
                <c:pt idx="89">
                  <c:v>4588</c:v>
                </c:pt>
                <c:pt idx="90">
                  <c:v>4536</c:v>
                </c:pt>
                <c:pt idx="91">
                  <c:v>4502</c:v>
                </c:pt>
                <c:pt idx="92">
                  <c:v>4507</c:v>
                </c:pt>
                <c:pt idx="93">
                  <c:v>4514</c:v>
                </c:pt>
                <c:pt idx="94">
                  <c:v>4511</c:v>
                </c:pt>
                <c:pt idx="95">
                  <c:v>4495</c:v>
                </c:pt>
                <c:pt idx="96">
                  <c:v>4497</c:v>
                </c:pt>
                <c:pt idx="97">
                  <c:v>4485</c:v>
                </c:pt>
                <c:pt idx="98">
                  <c:v>4495</c:v>
                </c:pt>
                <c:pt idx="99">
                  <c:v>4507</c:v>
                </c:pt>
                <c:pt idx="100">
                  <c:v>4498</c:v>
                </c:pt>
                <c:pt idx="101">
                  <c:v>4458</c:v>
                </c:pt>
                <c:pt idx="102">
                  <c:v>4407</c:v>
                </c:pt>
                <c:pt idx="103">
                  <c:v>4370</c:v>
                </c:pt>
                <c:pt idx="104">
                  <c:v>4362</c:v>
                </c:pt>
                <c:pt idx="105">
                  <c:v>4323</c:v>
                </c:pt>
                <c:pt idx="106">
                  <c:v>4293</c:v>
                </c:pt>
                <c:pt idx="107">
                  <c:v>4249</c:v>
                </c:pt>
                <c:pt idx="108">
                  <c:v>4208</c:v>
                </c:pt>
                <c:pt idx="109">
                  <c:v>4190</c:v>
                </c:pt>
                <c:pt idx="110">
                  <c:v>4169</c:v>
                </c:pt>
                <c:pt idx="111">
                  <c:v>4134</c:v>
                </c:pt>
                <c:pt idx="112">
                  <c:v>4090</c:v>
                </c:pt>
                <c:pt idx="113">
                  <c:v>4036</c:v>
                </c:pt>
                <c:pt idx="114">
                  <c:v>4026</c:v>
                </c:pt>
                <c:pt idx="115">
                  <c:v>4009</c:v>
                </c:pt>
                <c:pt idx="116">
                  <c:v>3998</c:v>
                </c:pt>
                <c:pt idx="117">
                  <c:v>3984</c:v>
                </c:pt>
                <c:pt idx="118">
                  <c:v>3952</c:v>
                </c:pt>
                <c:pt idx="119">
                  <c:v>3930</c:v>
                </c:pt>
                <c:pt idx="120">
                  <c:v>3922</c:v>
                </c:pt>
                <c:pt idx="121">
                  <c:v>3911</c:v>
                </c:pt>
                <c:pt idx="122">
                  <c:v>3888</c:v>
                </c:pt>
                <c:pt idx="123">
                  <c:v>3846</c:v>
                </c:pt>
                <c:pt idx="124">
                  <c:v>3813</c:v>
                </c:pt>
                <c:pt idx="125">
                  <c:v>3763</c:v>
                </c:pt>
                <c:pt idx="126">
                  <c:v>3736</c:v>
                </c:pt>
                <c:pt idx="127">
                  <c:v>3725</c:v>
                </c:pt>
                <c:pt idx="128">
                  <c:v>3720</c:v>
                </c:pt>
                <c:pt idx="129">
                  <c:v>3712</c:v>
                </c:pt>
                <c:pt idx="130">
                  <c:v>3704</c:v>
                </c:pt>
                <c:pt idx="131">
                  <c:v>3696</c:v>
                </c:pt>
                <c:pt idx="132">
                  <c:v>3698</c:v>
                </c:pt>
                <c:pt idx="133">
                  <c:v>3697</c:v>
                </c:pt>
                <c:pt idx="134">
                  <c:v>3713</c:v>
                </c:pt>
                <c:pt idx="135">
                  <c:v>3700</c:v>
                </c:pt>
                <c:pt idx="136">
                  <c:v>3675</c:v>
                </c:pt>
                <c:pt idx="137">
                  <c:v>3654</c:v>
                </c:pt>
                <c:pt idx="138">
                  <c:v>3632</c:v>
                </c:pt>
                <c:pt idx="139">
                  <c:v>3608</c:v>
                </c:pt>
                <c:pt idx="140">
                  <c:v>3598</c:v>
                </c:pt>
                <c:pt idx="141">
                  <c:v>3581</c:v>
                </c:pt>
                <c:pt idx="142">
                  <c:v>3553</c:v>
                </c:pt>
                <c:pt idx="143">
                  <c:v>3511</c:v>
                </c:pt>
                <c:pt idx="144">
                  <c:v>3485</c:v>
                </c:pt>
                <c:pt idx="145">
                  <c:v>3467</c:v>
                </c:pt>
                <c:pt idx="146">
                  <c:v>3451</c:v>
                </c:pt>
                <c:pt idx="147">
                  <c:v>3449</c:v>
                </c:pt>
                <c:pt idx="148">
                  <c:v>3454</c:v>
                </c:pt>
                <c:pt idx="149">
                  <c:v>3442</c:v>
                </c:pt>
                <c:pt idx="150">
                  <c:v>3416</c:v>
                </c:pt>
                <c:pt idx="151">
                  <c:v>3386</c:v>
                </c:pt>
                <c:pt idx="152">
                  <c:v>3369</c:v>
                </c:pt>
                <c:pt idx="153">
                  <c:v>3350</c:v>
                </c:pt>
                <c:pt idx="154">
                  <c:v>3321</c:v>
                </c:pt>
                <c:pt idx="155">
                  <c:v>3288</c:v>
                </c:pt>
                <c:pt idx="156">
                  <c:v>3249</c:v>
                </c:pt>
                <c:pt idx="157">
                  <c:v>3200</c:v>
                </c:pt>
                <c:pt idx="158">
                  <c:v>3156</c:v>
                </c:pt>
                <c:pt idx="159">
                  <c:v>3114</c:v>
                </c:pt>
                <c:pt idx="160">
                  <c:v>3086</c:v>
                </c:pt>
                <c:pt idx="161">
                  <c:v>3049</c:v>
                </c:pt>
                <c:pt idx="162">
                  <c:v>3027</c:v>
                </c:pt>
                <c:pt idx="163">
                  <c:v>3018</c:v>
                </c:pt>
                <c:pt idx="164">
                  <c:v>3005</c:v>
                </c:pt>
                <c:pt idx="165">
                  <c:v>2983</c:v>
                </c:pt>
                <c:pt idx="166">
                  <c:v>2960</c:v>
                </c:pt>
                <c:pt idx="167">
                  <c:v>2954</c:v>
                </c:pt>
                <c:pt idx="168">
                  <c:v>2973</c:v>
                </c:pt>
                <c:pt idx="169">
                  <c:v>2985</c:v>
                </c:pt>
                <c:pt idx="170">
                  <c:v>2998</c:v>
                </c:pt>
                <c:pt idx="171">
                  <c:v>2991</c:v>
                </c:pt>
                <c:pt idx="172">
                  <c:v>2980</c:v>
                </c:pt>
                <c:pt idx="173">
                  <c:v>2976</c:v>
                </c:pt>
                <c:pt idx="174">
                  <c:v>2973</c:v>
                </c:pt>
                <c:pt idx="175">
                  <c:v>2965</c:v>
                </c:pt>
                <c:pt idx="176">
                  <c:v>2938</c:v>
                </c:pt>
                <c:pt idx="177">
                  <c:v>2894</c:v>
                </c:pt>
                <c:pt idx="178">
                  <c:v>2859</c:v>
                </c:pt>
                <c:pt idx="179">
                  <c:v>2830</c:v>
                </c:pt>
                <c:pt idx="180">
                  <c:v>2841</c:v>
                </c:pt>
                <c:pt idx="181">
                  <c:v>2842</c:v>
                </c:pt>
                <c:pt idx="182">
                  <c:v>2819</c:v>
                </c:pt>
                <c:pt idx="183">
                  <c:v>2786</c:v>
                </c:pt>
                <c:pt idx="184">
                  <c:v>2759</c:v>
                </c:pt>
                <c:pt idx="185">
                  <c:v>2734</c:v>
                </c:pt>
                <c:pt idx="186">
                  <c:v>2712</c:v>
                </c:pt>
                <c:pt idx="187">
                  <c:v>2692</c:v>
                </c:pt>
                <c:pt idx="188">
                  <c:v>2671</c:v>
                </c:pt>
                <c:pt idx="189">
                  <c:v>2617</c:v>
                </c:pt>
                <c:pt idx="190">
                  <c:v>2571</c:v>
                </c:pt>
                <c:pt idx="191">
                  <c:v>2548</c:v>
                </c:pt>
                <c:pt idx="192">
                  <c:v>2538</c:v>
                </c:pt>
                <c:pt idx="193">
                  <c:v>2524</c:v>
                </c:pt>
                <c:pt idx="194">
                  <c:v>2501</c:v>
                </c:pt>
                <c:pt idx="195">
                  <c:v>2483</c:v>
                </c:pt>
                <c:pt idx="196">
                  <c:v>2460</c:v>
                </c:pt>
                <c:pt idx="197">
                  <c:v>2433</c:v>
                </c:pt>
                <c:pt idx="198">
                  <c:v>2410</c:v>
                </c:pt>
                <c:pt idx="199">
                  <c:v>2390</c:v>
                </c:pt>
                <c:pt idx="200">
                  <c:v>2363</c:v>
                </c:pt>
                <c:pt idx="201">
                  <c:v>2331</c:v>
                </c:pt>
                <c:pt idx="202">
                  <c:v>2302</c:v>
                </c:pt>
                <c:pt idx="203">
                  <c:v>2289</c:v>
                </c:pt>
                <c:pt idx="204">
                  <c:v>2280</c:v>
                </c:pt>
                <c:pt idx="205">
                  <c:v>2267</c:v>
                </c:pt>
                <c:pt idx="206">
                  <c:v>2251</c:v>
                </c:pt>
                <c:pt idx="207">
                  <c:v>2239</c:v>
                </c:pt>
                <c:pt idx="208">
                  <c:v>2220</c:v>
                </c:pt>
                <c:pt idx="209">
                  <c:v>2205</c:v>
                </c:pt>
                <c:pt idx="210">
                  <c:v>2190</c:v>
                </c:pt>
                <c:pt idx="211">
                  <c:v>2173</c:v>
                </c:pt>
                <c:pt idx="212">
                  <c:v>2156</c:v>
                </c:pt>
                <c:pt idx="213">
                  <c:v>2134</c:v>
                </c:pt>
                <c:pt idx="214">
                  <c:v>2110</c:v>
                </c:pt>
                <c:pt idx="215">
                  <c:v>2084</c:v>
                </c:pt>
                <c:pt idx="216">
                  <c:v>2055</c:v>
                </c:pt>
                <c:pt idx="217">
                  <c:v>2029</c:v>
                </c:pt>
                <c:pt idx="218">
                  <c:v>2000</c:v>
                </c:pt>
                <c:pt idx="219">
                  <c:v>1975</c:v>
                </c:pt>
                <c:pt idx="220">
                  <c:v>1947</c:v>
                </c:pt>
                <c:pt idx="221">
                  <c:v>1916</c:v>
                </c:pt>
                <c:pt idx="222">
                  <c:v>1886</c:v>
                </c:pt>
                <c:pt idx="223">
                  <c:v>1870</c:v>
                </c:pt>
                <c:pt idx="224">
                  <c:v>1857</c:v>
                </c:pt>
                <c:pt idx="225">
                  <c:v>1844</c:v>
                </c:pt>
                <c:pt idx="226">
                  <c:v>1832</c:v>
                </c:pt>
                <c:pt idx="227">
                  <c:v>1815</c:v>
                </c:pt>
                <c:pt idx="228">
                  <c:v>1799</c:v>
                </c:pt>
                <c:pt idx="229">
                  <c:v>1785</c:v>
                </c:pt>
                <c:pt idx="230">
                  <c:v>1775</c:v>
                </c:pt>
                <c:pt idx="231">
                  <c:v>1766</c:v>
                </c:pt>
                <c:pt idx="232">
                  <c:v>1748</c:v>
                </c:pt>
                <c:pt idx="233">
                  <c:v>1731</c:v>
                </c:pt>
                <c:pt idx="234">
                  <c:v>1709</c:v>
                </c:pt>
                <c:pt idx="235">
                  <c:v>1689</c:v>
                </c:pt>
                <c:pt idx="236">
                  <c:v>1676</c:v>
                </c:pt>
                <c:pt idx="237">
                  <c:v>1663</c:v>
                </c:pt>
                <c:pt idx="238">
                  <c:v>1651</c:v>
                </c:pt>
                <c:pt idx="239">
                  <c:v>1642</c:v>
                </c:pt>
                <c:pt idx="240">
                  <c:v>1633</c:v>
                </c:pt>
                <c:pt idx="241">
                  <c:v>1623</c:v>
                </c:pt>
                <c:pt idx="242">
                  <c:v>1609</c:v>
                </c:pt>
                <c:pt idx="243">
                  <c:v>1594</c:v>
                </c:pt>
                <c:pt idx="244">
                  <c:v>1577</c:v>
                </c:pt>
                <c:pt idx="245">
                  <c:v>1555</c:v>
                </c:pt>
                <c:pt idx="246">
                  <c:v>1535</c:v>
                </c:pt>
                <c:pt idx="247">
                  <c:v>1521</c:v>
                </c:pt>
                <c:pt idx="248">
                  <c:v>1509</c:v>
                </c:pt>
                <c:pt idx="249">
                  <c:v>1499</c:v>
                </c:pt>
                <c:pt idx="250">
                  <c:v>1487</c:v>
                </c:pt>
                <c:pt idx="251">
                  <c:v>1477</c:v>
                </c:pt>
                <c:pt idx="252">
                  <c:v>1493</c:v>
                </c:pt>
                <c:pt idx="253">
                  <c:v>1499</c:v>
                </c:pt>
                <c:pt idx="254">
                  <c:v>1500</c:v>
                </c:pt>
                <c:pt idx="255">
                  <c:v>1496</c:v>
                </c:pt>
                <c:pt idx="256">
                  <c:v>1482</c:v>
                </c:pt>
                <c:pt idx="257">
                  <c:v>1466</c:v>
                </c:pt>
                <c:pt idx="258">
                  <c:v>1439</c:v>
                </c:pt>
                <c:pt idx="259">
                  <c:v>1414</c:v>
                </c:pt>
                <c:pt idx="260">
                  <c:v>1397</c:v>
                </c:pt>
                <c:pt idx="261">
                  <c:v>1357</c:v>
                </c:pt>
                <c:pt idx="262">
                  <c:v>1328</c:v>
                </c:pt>
                <c:pt idx="263">
                  <c:v>1308</c:v>
                </c:pt>
                <c:pt idx="264">
                  <c:v>1293</c:v>
                </c:pt>
                <c:pt idx="265">
                  <c:v>1275</c:v>
                </c:pt>
                <c:pt idx="266">
                  <c:v>1258</c:v>
                </c:pt>
                <c:pt idx="267">
                  <c:v>1248</c:v>
                </c:pt>
                <c:pt idx="268">
                  <c:v>1244</c:v>
                </c:pt>
                <c:pt idx="269">
                  <c:v>1238</c:v>
                </c:pt>
                <c:pt idx="270">
                  <c:v>1232</c:v>
                </c:pt>
                <c:pt idx="271">
                  <c:v>1226</c:v>
                </c:pt>
                <c:pt idx="272">
                  <c:v>1221</c:v>
                </c:pt>
                <c:pt idx="273">
                  <c:v>1211</c:v>
                </c:pt>
                <c:pt idx="274">
                  <c:v>1210</c:v>
                </c:pt>
                <c:pt idx="275">
                  <c:v>1204</c:v>
                </c:pt>
                <c:pt idx="276">
                  <c:v>1200</c:v>
                </c:pt>
                <c:pt idx="277">
                  <c:v>1192</c:v>
                </c:pt>
                <c:pt idx="278">
                  <c:v>1189</c:v>
                </c:pt>
                <c:pt idx="279">
                  <c:v>1184</c:v>
                </c:pt>
                <c:pt idx="280">
                  <c:v>1174</c:v>
                </c:pt>
                <c:pt idx="281">
                  <c:v>1162</c:v>
                </c:pt>
                <c:pt idx="282">
                  <c:v>1156</c:v>
                </c:pt>
                <c:pt idx="283">
                  <c:v>1151</c:v>
                </c:pt>
                <c:pt idx="284">
                  <c:v>1145</c:v>
                </c:pt>
                <c:pt idx="285">
                  <c:v>1138</c:v>
                </c:pt>
                <c:pt idx="286">
                  <c:v>1132</c:v>
                </c:pt>
                <c:pt idx="287">
                  <c:v>1119</c:v>
                </c:pt>
                <c:pt idx="288">
                  <c:v>1113</c:v>
                </c:pt>
                <c:pt idx="289">
                  <c:v>1108</c:v>
                </c:pt>
                <c:pt idx="290">
                  <c:v>1103</c:v>
                </c:pt>
                <c:pt idx="291">
                  <c:v>1105</c:v>
                </c:pt>
                <c:pt idx="292">
                  <c:v>1098</c:v>
                </c:pt>
                <c:pt idx="293">
                  <c:v>1086</c:v>
                </c:pt>
                <c:pt idx="294">
                  <c:v>1072</c:v>
                </c:pt>
                <c:pt idx="295">
                  <c:v>1060</c:v>
                </c:pt>
                <c:pt idx="296">
                  <c:v>1042</c:v>
                </c:pt>
                <c:pt idx="297">
                  <c:v>1024</c:v>
                </c:pt>
                <c:pt idx="298">
                  <c:v>1010</c:v>
                </c:pt>
                <c:pt idx="299">
                  <c:v>999</c:v>
                </c:pt>
                <c:pt idx="300">
                  <c:v>981</c:v>
                </c:pt>
                <c:pt idx="301">
                  <c:v>969</c:v>
                </c:pt>
                <c:pt idx="302">
                  <c:v>964</c:v>
                </c:pt>
                <c:pt idx="303">
                  <c:v>962</c:v>
                </c:pt>
                <c:pt idx="304">
                  <c:v>959</c:v>
                </c:pt>
                <c:pt idx="305">
                  <c:v>962</c:v>
                </c:pt>
                <c:pt idx="306">
                  <c:v>959</c:v>
                </c:pt>
                <c:pt idx="307">
                  <c:v>951</c:v>
                </c:pt>
                <c:pt idx="308">
                  <c:v>943</c:v>
                </c:pt>
                <c:pt idx="309">
                  <c:v>934</c:v>
                </c:pt>
                <c:pt idx="310">
                  <c:v>924</c:v>
                </c:pt>
                <c:pt idx="311">
                  <c:v>910</c:v>
                </c:pt>
                <c:pt idx="312">
                  <c:v>897</c:v>
                </c:pt>
                <c:pt idx="313">
                  <c:v>885</c:v>
                </c:pt>
                <c:pt idx="314">
                  <c:v>875</c:v>
                </c:pt>
                <c:pt idx="315">
                  <c:v>867</c:v>
                </c:pt>
                <c:pt idx="316">
                  <c:v>863</c:v>
                </c:pt>
                <c:pt idx="317">
                  <c:v>856</c:v>
                </c:pt>
                <c:pt idx="318">
                  <c:v>845</c:v>
                </c:pt>
                <c:pt idx="319">
                  <c:v>839</c:v>
                </c:pt>
                <c:pt idx="320">
                  <c:v>833</c:v>
                </c:pt>
                <c:pt idx="321">
                  <c:v>822</c:v>
                </c:pt>
                <c:pt idx="322">
                  <c:v>812</c:v>
                </c:pt>
                <c:pt idx="323">
                  <c:v>798</c:v>
                </c:pt>
                <c:pt idx="324">
                  <c:v>784</c:v>
                </c:pt>
                <c:pt idx="325">
                  <c:v>771</c:v>
                </c:pt>
                <c:pt idx="326">
                  <c:v>761</c:v>
                </c:pt>
                <c:pt idx="327">
                  <c:v>753</c:v>
                </c:pt>
                <c:pt idx="328">
                  <c:v>749</c:v>
                </c:pt>
                <c:pt idx="329">
                  <c:v>749</c:v>
                </c:pt>
                <c:pt idx="330">
                  <c:v>751</c:v>
                </c:pt>
                <c:pt idx="331">
                  <c:v>748</c:v>
                </c:pt>
                <c:pt idx="332">
                  <c:v>743</c:v>
                </c:pt>
                <c:pt idx="333">
                  <c:v>738</c:v>
                </c:pt>
                <c:pt idx="334">
                  <c:v>735</c:v>
                </c:pt>
                <c:pt idx="335">
                  <c:v>730</c:v>
                </c:pt>
                <c:pt idx="336">
                  <c:v>723</c:v>
                </c:pt>
                <c:pt idx="337">
                  <c:v>713</c:v>
                </c:pt>
                <c:pt idx="338">
                  <c:v>703</c:v>
                </c:pt>
                <c:pt idx="339">
                  <c:v>690</c:v>
                </c:pt>
                <c:pt idx="340">
                  <c:v>683</c:v>
                </c:pt>
                <c:pt idx="341">
                  <c:v>679</c:v>
                </c:pt>
                <c:pt idx="342">
                  <c:v>676</c:v>
                </c:pt>
                <c:pt idx="343">
                  <c:v>672</c:v>
                </c:pt>
                <c:pt idx="344">
                  <c:v>668</c:v>
                </c:pt>
                <c:pt idx="345">
                  <c:v>668</c:v>
                </c:pt>
                <c:pt idx="346">
                  <c:v>662</c:v>
                </c:pt>
                <c:pt idx="347">
                  <c:v>653</c:v>
                </c:pt>
                <c:pt idx="348">
                  <c:v>647</c:v>
                </c:pt>
                <c:pt idx="349">
                  <c:v>642</c:v>
                </c:pt>
                <c:pt idx="350">
                  <c:v>638</c:v>
                </c:pt>
                <c:pt idx="351">
                  <c:v>633</c:v>
                </c:pt>
                <c:pt idx="352">
                  <c:v>628</c:v>
                </c:pt>
                <c:pt idx="353">
                  <c:v>623</c:v>
                </c:pt>
                <c:pt idx="354">
                  <c:v>617</c:v>
                </c:pt>
                <c:pt idx="355">
                  <c:v>612</c:v>
                </c:pt>
                <c:pt idx="356">
                  <c:v>608</c:v>
                </c:pt>
                <c:pt idx="357">
                  <c:v>602</c:v>
                </c:pt>
                <c:pt idx="358">
                  <c:v>596</c:v>
                </c:pt>
                <c:pt idx="359">
                  <c:v>590</c:v>
                </c:pt>
                <c:pt idx="360">
                  <c:v>584</c:v>
                </c:pt>
                <c:pt idx="361">
                  <c:v>578</c:v>
                </c:pt>
                <c:pt idx="362">
                  <c:v>572</c:v>
                </c:pt>
                <c:pt idx="363">
                  <c:v>569</c:v>
                </c:pt>
                <c:pt idx="364">
                  <c:v>568</c:v>
                </c:pt>
                <c:pt idx="365">
                  <c:v>565</c:v>
                </c:pt>
                <c:pt idx="366">
                  <c:v>561</c:v>
                </c:pt>
                <c:pt idx="367">
                  <c:v>556</c:v>
                </c:pt>
                <c:pt idx="368">
                  <c:v>551</c:v>
                </c:pt>
                <c:pt idx="369">
                  <c:v>548</c:v>
                </c:pt>
                <c:pt idx="370">
                  <c:v>544</c:v>
                </c:pt>
                <c:pt idx="371">
                  <c:v>542</c:v>
                </c:pt>
                <c:pt idx="372">
                  <c:v>536</c:v>
                </c:pt>
                <c:pt idx="373">
                  <c:v>532</c:v>
                </c:pt>
                <c:pt idx="374">
                  <c:v>528</c:v>
                </c:pt>
                <c:pt idx="375">
                  <c:v>526</c:v>
                </c:pt>
                <c:pt idx="376">
                  <c:v>527</c:v>
                </c:pt>
                <c:pt idx="377">
                  <c:v>523</c:v>
                </c:pt>
                <c:pt idx="378">
                  <c:v>518</c:v>
                </c:pt>
                <c:pt idx="379">
                  <c:v>513</c:v>
                </c:pt>
                <c:pt idx="380">
                  <c:v>508</c:v>
                </c:pt>
                <c:pt idx="381">
                  <c:v>505</c:v>
                </c:pt>
                <c:pt idx="382">
                  <c:v>501</c:v>
                </c:pt>
                <c:pt idx="383">
                  <c:v>498</c:v>
                </c:pt>
                <c:pt idx="384">
                  <c:v>496</c:v>
                </c:pt>
                <c:pt idx="385">
                  <c:v>490</c:v>
                </c:pt>
                <c:pt idx="386">
                  <c:v>484</c:v>
                </c:pt>
                <c:pt idx="387">
                  <c:v>480</c:v>
                </c:pt>
                <c:pt idx="388">
                  <c:v>474</c:v>
                </c:pt>
                <c:pt idx="389">
                  <c:v>467</c:v>
                </c:pt>
                <c:pt idx="390">
                  <c:v>462</c:v>
                </c:pt>
                <c:pt idx="391">
                  <c:v>458</c:v>
                </c:pt>
                <c:pt idx="392">
                  <c:v>453</c:v>
                </c:pt>
                <c:pt idx="393">
                  <c:v>448</c:v>
                </c:pt>
                <c:pt idx="394">
                  <c:v>443</c:v>
                </c:pt>
                <c:pt idx="395">
                  <c:v>441</c:v>
                </c:pt>
                <c:pt idx="396">
                  <c:v>438</c:v>
                </c:pt>
                <c:pt idx="397">
                  <c:v>438</c:v>
                </c:pt>
                <c:pt idx="398">
                  <c:v>437</c:v>
                </c:pt>
                <c:pt idx="399">
                  <c:v>435</c:v>
                </c:pt>
                <c:pt idx="400">
                  <c:v>431</c:v>
                </c:pt>
                <c:pt idx="401">
                  <c:v>426</c:v>
                </c:pt>
                <c:pt idx="402">
                  <c:v>421</c:v>
                </c:pt>
                <c:pt idx="403">
                  <c:v>417</c:v>
                </c:pt>
                <c:pt idx="404">
                  <c:v>413</c:v>
                </c:pt>
                <c:pt idx="405">
                  <c:v>411</c:v>
                </c:pt>
                <c:pt idx="406">
                  <c:v>407</c:v>
                </c:pt>
                <c:pt idx="407">
                  <c:v>403</c:v>
                </c:pt>
                <c:pt idx="408">
                  <c:v>400</c:v>
                </c:pt>
                <c:pt idx="409">
                  <c:v>399</c:v>
                </c:pt>
                <c:pt idx="410">
                  <c:v>399</c:v>
                </c:pt>
                <c:pt idx="411">
                  <c:v>398</c:v>
                </c:pt>
                <c:pt idx="412">
                  <c:v>396</c:v>
                </c:pt>
                <c:pt idx="413">
                  <c:v>394</c:v>
                </c:pt>
                <c:pt idx="414">
                  <c:v>392</c:v>
                </c:pt>
                <c:pt idx="415">
                  <c:v>389</c:v>
                </c:pt>
                <c:pt idx="416">
                  <c:v>388</c:v>
                </c:pt>
                <c:pt idx="417">
                  <c:v>385</c:v>
                </c:pt>
                <c:pt idx="418">
                  <c:v>381</c:v>
                </c:pt>
                <c:pt idx="419">
                  <c:v>377</c:v>
                </c:pt>
                <c:pt idx="420">
                  <c:v>375</c:v>
                </c:pt>
                <c:pt idx="421">
                  <c:v>376</c:v>
                </c:pt>
                <c:pt idx="422">
                  <c:v>375</c:v>
                </c:pt>
                <c:pt idx="423">
                  <c:v>375</c:v>
                </c:pt>
                <c:pt idx="424">
                  <c:v>375</c:v>
                </c:pt>
                <c:pt idx="425">
                  <c:v>387</c:v>
                </c:pt>
                <c:pt idx="426">
                  <c:v>385</c:v>
                </c:pt>
                <c:pt idx="427">
                  <c:v>383</c:v>
                </c:pt>
                <c:pt idx="428">
                  <c:v>381</c:v>
                </c:pt>
                <c:pt idx="429">
                  <c:v>379</c:v>
                </c:pt>
                <c:pt idx="430">
                  <c:v>377</c:v>
                </c:pt>
                <c:pt idx="431">
                  <c:v>375</c:v>
                </c:pt>
                <c:pt idx="432">
                  <c:v>370</c:v>
                </c:pt>
                <c:pt idx="433">
                  <c:v>362</c:v>
                </c:pt>
                <c:pt idx="434">
                  <c:v>345</c:v>
                </c:pt>
                <c:pt idx="435">
                  <c:v>338</c:v>
                </c:pt>
                <c:pt idx="436">
                  <c:v>332</c:v>
                </c:pt>
                <c:pt idx="437">
                  <c:v>329</c:v>
                </c:pt>
                <c:pt idx="438">
                  <c:v>326</c:v>
                </c:pt>
                <c:pt idx="439">
                  <c:v>324</c:v>
                </c:pt>
                <c:pt idx="440">
                  <c:v>322</c:v>
                </c:pt>
                <c:pt idx="441">
                  <c:v>320</c:v>
                </c:pt>
                <c:pt idx="442">
                  <c:v>319</c:v>
                </c:pt>
                <c:pt idx="443">
                  <c:v>319</c:v>
                </c:pt>
                <c:pt idx="444">
                  <c:v>319</c:v>
                </c:pt>
                <c:pt idx="445">
                  <c:v>319</c:v>
                </c:pt>
                <c:pt idx="446">
                  <c:v>317</c:v>
                </c:pt>
                <c:pt idx="447">
                  <c:v>314</c:v>
                </c:pt>
                <c:pt idx="448">
                  <c:v>311</c:v>
                </c:pt>
                <c:pt idx="449">
                  <c:v>308</c:v>
                </c:pt>
                <c:pt idx="450">
                  <c:v>305</c:v>
                </c:pt>
                <c:pt idx="451">
                  <c:v>303</c:v>
                </c:pt>
                <c:pt idx="452">
                  <c:v>301</c:v>
                </c:pt>
                <c:pt idx="453">
                  <c:v>303</c:v>
                </c:pt>
                <c:pt idx="454">
                  <c:v>305</c:v>
                </c:pt>
                <c:pt idx="455">
                  <c:v>308</c:v>
                </c:pt>
                <c:pt idx="456">
                  <c:v>310</c:v>
                </c:pt>
                <c:pt idx="457">
                  <c:v>311</c:v>
                </c:pt>
                <c:pt idx="458">
                  <c:v>310</c:v>
                </c:pt>
                <c:pt idx="459">
                  <c:v>310</c:v>
                </c:pt>
                <c:pt idx="460">
                  <c:v>310</c:v>
                </c:pt>
                <c:pt idx="461">
                  <c:v>309</c:v>
                </c:pt>
                <c:pt idx="462">
                  <c:v>305</c:v>
                </c:pt>
                <c:pt idx="463">
                  <c:v>300</c:v>
                </c:pt>
                <c:pt idx="464">
                  <c:v>294</c:v>
                </c:pt>
                <c:pt idx="465">
                  <c:v>293</c:v>
                </c:pt>
                <c:pt idx="466">
                  <c:v>292</c:v>
                </c:pt>
                <c:pt idx="467">
                  <c:v>292</c:v>
                </c:pt>
                <c:pt idx="468">
                  <c:v>293</c:v>
                </c:pt>
                <c:pt idx="469">
                  <c:v>294</c:v>
                </c:pt>
                <c:pt idx="470">
                  <c:v>293</c:v>
                </c:pt>
                <c:pt idx="471">
                  <c:v>294</c:v>
                </c:pt>
                <c:pt idx="472">
                  <c:v>294</c:v>
                </c:pt>
                <c:pt idx="473">
                  <c:v>295</c:v>
                </c:pt>
                <c:pt idx="474">
                  <c:v>292</c:v>
                </c:pt>
                <c:pt idx="475">
                  <c:v>290</c:v>
                </c:pt>
                <c:pt idx="476">
                  <c:v>288</c:v>
                </c:pt>
                <c:pt idx="477">
                  <c:v>284</c:v>
                </c:pt>
                <c:pt idx="478">
                  <c:v>281</c:v>
                </c:pt>
                <c:pt idx="479">
                  <c:v>281</c:v>
                </c:pt>
                <c:pt idx="480">
                  <c:v>278</c:v>
                </c:pt>
                <c:pt idx="481">
                  <c:v>277</c:v>
                </c:pt>
                <c:pt idx="482">
                  <c:v>275</c:v>
                </c:pt>
                <c:pt idx="483">
                  <c:v>273</c:v>
                </c:pt>
                <c:pt idx="484">
                  <c:v>272</c:v>
                </c:pt>
                <c:pt idx="485">
                  <c:v>270</c:v>
                </c:pt>
                <c:pt idx="486">
                  <c:v>269</c:v>
                </c:pt>
                <c:pt idx="487">
                  <c:v>269</c:v>
                </c:pt>
                <c:pt idx="488">
                  <c:v>269</c:v>
                </c:pt>
                <c:pt idx="489">
                  <c:v>270</c:v>
                </c:pt>
                <c:pt idx="490">
                  <c:v>271</c:v>
                </c:pt>
                <c:pt idx="491">
                  <c:v>270</c:v>
                </c:pt>
                <c:pt idx="492">
                  <c:v>270</c:v>
                </c:pt>
                <c:pt idx="493">
                  <c:v>270</c:v>
                </c:pt>
                <c:pt idx="494">
                  <c:v>269</c:v>
                </c:pt>
                <c:pt idx="495">
                  <c:v>270</c:v>
                </c:pt>
                <c:pt idx="496">
                  <c:v>268</c:v>
                </c:pt>
                <c:pt idx="497">
                  <c:v>265</c:v>
                </c:pt>
                <c:pt idx="498">
                  <c:v>264</c:v>
                </c:pt>
                <c:pt idx="499">
                  <c:v>263</c:v>
                </c:pt>
                <c:pt idx="500">
                  <c:v>261</c:v>
                </c:pt>
                <c:pt idx="501">
                  <c:v>260</c:v>
                </c:pt>
                <c:pt idx="502">
                  <c:v>259</c:v>
                </c:pt>
                <c:pt idx="503">
                  <c:v>258</c:v>
                </c:pt>
                <c:pt idx="504">
                  <c:v>258</c:v>
                </c:pt>
                <c:pt idx="505">
                  <c:v>259</c:v>
                </c:pt>
                <c:pt idx="506">
                  <c:v>260</c:v>
                </c:pt>
                <c:pt idx="507">
                  <c:v>259</c:v>
                </c:pt>
                <c:pt idx="508">
                  <c:v>257</c:v>
                </c:pt>
                <c:pt idx="509">
                  <c:v>258</c:v>
                </c:pt>
                <c:pt idx="510">
                  <c:v>257</c:v>
                </c:pt>
                <c:pt idx="511">
                  <c:v>258</c:v>
                </c:pt>
                <c:pt idx="512">
                  <c:v>256</c:v>
                </c:pt>
                <c:pt idx="513">
                  <c:v>255</c:v>
                </c:pt>
                <c:pt idx="514">
                  <c:v>252</c:v>
                </c:pt>
                <c:pt idx="515">
                  <c:v>251</c:v>
                </c:pt>
                <c:pt idx="516">
                  <c:v>249</c:v>
                </c:pt>
                <c:pt idx="517">
                  <c:v>248</c:v>
                </c:pt>
                <c:pt idx="518">
                  <c:v>246</c:v>
                </c:pt>
                <c:pt idx="519">
                  <c:v>247</c:v>
                </c:pt>
                <c:pt idx="520">
                  <c:v>244</c:v>
                </c:pt>
                <c:pt idx="521">
                  <c:v>244</c:v>
                </c:pt>
                <c:pt idx="522">
                  <c:v>242</c:v>
                </c:pt>
                <c:pt idx="523">
                  <c:v>241</c:v>
                </c:pt>
                <c:pt idx="524">
                  <c:v>240</c:v>
                </c:pt>
                <c:pt idx="525">
                  <c:v>237</c:v>
                </c:pt>
                <c:pt idx="526">
                  <c:v>234</c:v>
                </c:pt>
                <c:pt idx="527">
                  <c:v>234</c:v>
                </c:pt>
                <c:pt idx="528">
                  <c:v>231</c:v>
                </c:pt>
                <c:pt idx="529">
                  <c:v>231</c:v>
                </c:pt>
                <c:pt idx="530">
                  <c:v>229</c:v>
                </c:pt>
                <c:pt idx="531">
                  <c:v>229</c:v>
                </c:pt>
                <c:pt idx="532">
                  <c:v>227</c:v>
                </c:pt>
                <c:pt idx="533">
                  <c:v>227</c:v>
                </c:pt>
                <c:pt idx="534">
                  <c:v>228</c:v>
                </c:pt>
                <c:pt idx="535">
                  <c:v>230</c:v>
                </c:pt>
                <c:pt idx="536">
                  <c:v>230</c:v>
                </c:pt>
                <c:pt idx="537">
                  <c:v>229</c:v>
                </c:pt>
                <c:pt idx="538">
                  <c:v>229</c:v>
                </c:pt>
                <c:pt idx="539">
                  <c:v>228</c:v>
                </c:pt>
                <c:pt idx="540">
                  <c:v>229</c:v>
                </c:pt>
                <c:pt idx="541">
                  <c:v>230</c:v>
                </c:pt>
                <c:pt idx="542">
                  <c:v>228</c:v>
                </c:pt>
                <c:pt idx="543">
                  <c:v>228</c:v>
                </c:pt>
                <c:pt idx="544">
                  <c:v>226</c:v>
                </c:pt>
                <c:pt idx="545">
                  <c:v>223</c:v>
                </c:pt>
                <c:pt idx="546">
                  <c:v>224</c:v>
                </c:pt>
                <c:pt idx="547">
                  <c:v>223</c:v>
                </c:pt>
                <c:pt idx="548">
                  <c:v>222</c:v>
                </c:pt>
                <c:pt idx="549">
                  <c:v>219</c:v>
                </c:pt>
                <c:pt idx="550">
                  <c:v>218</c:v>
                </c:pt>
                <c:pt idx="551">
                  <c:v>219</c:v>
                </c:pt>
                <c:pt idx="552">
                  <c:v>217</c:v>
                </c:pt>
                <c:pt idx="553">
                  <c:v>216</c:v>
                </c:pt>
                <c:pt idx="554">
                  <c:v>217</c:v>
                </c:pt>
                <c:pt idx="555">
                  <c:v>214</c:v>
                </c:pt>
                <c:pt idx="556">
                  <c:v>214</c:v>
                </c:pt>
                <c:pt idx="557">
                  <c:v>215</c:v>
                </c:pt>
                <c:pt idx="558">
                  <c:v>215</c:v>
                </c:pt>
                <c:pt idx="559">
                  <c:v>214</c:v>
                </c:pt>
                <c:pt idx="560">
                  <c:v>213</c:v>
                </c:pt>
                <c:pt idx="561">
                  <c:v>213</c:v>
                </c:pt>
                <c:pt idx="562">
                  <c:v>212</c:v>
                </c:pt>
                <c:pt idx="563">
                  <c:v>209</c:v>
                </c:pt>
                <c:pt idx="564">
                  <c:v>208</c:v>
                </c:pt>
                <c:pt idx="565">
                  <c:v>207</c:v>
                </c:pt>
                <c:pt idx="566">
                  <c:v>207</c:v>
                </c:pt>
                <c:pt idx="567">
                  <c:v>206</c:v>
                </c:pt>
                <c:pt idx="568">
                  <c:v>206</c:v>
                </c:pt>
                <c:pt idx="569">
                  <c:v>206</c:v>
                </c:pt>
                <c:pt idx="570">
                  <c:v>206</c:v>
                </c:pt>
                <c:pt idx="571">
                  <c:v>207</c:v>
                </c:pt>
                <c:pt idx="572">
                  <c:v>209</c:v>
                </c:pt>
                <c:pt idx="573">
                  <c:v>209</c:v>
                </c:pt>
                <c:pt idx="574">
                  <c:v>210</c:v>
                </c:pt>
                <c:pt idx="575">
                  <c:v>209</c:v>
                </c:pt>
                <c:pt idx="576">
                  <c:v>208</c:v>
                </c:pt>
                <c:pt idx="577">
                  <c:v>206</c:v>
                </c:pt>
                <c:pt idx="578">
                  <c:v>205</c:v>
                </c:pt>
                <c:pt idx="579">
                  <c:v>204</c:v>
                </c:pt>
                <c:pt idx="580">
                  <c:v>202</c:v>
                </c:pt>
                <c:pt idx="581">
                  <c:v>202</c:v>
                </c:pt>
                <c:pt idx="582">
                  <c:v>202</c:v>
                </c:pt>
                <c:pt idx="583">
                  <c:v>202</c:v>
                </c:pt>
                <c:pt idx="584">
                  <c:v>202</c:v>
                </c:pt>
                <c:pt idx="585">
                  <c:v>203</c:v>
                </c:pt>
                <c:pt idx="586">
                  <c:v>205</c:v>
                </c:pt>
                <c:pt idx="587">
                  <c:v>205</c:v>
                </c:pt>
                <c:pt idx="588">
                  <c:v>205</c:v>
                </c:pt>
                <c:pt idx="589">
                  <c:v>205</c:v>
                </c:pt>
                <c:pt idx="590">
                  <c:v>202</c:v>
                </c:pt>
                <c:pt idx="591">
                  <c:v>202</c:v>
                </c:pt>
                <c:pt idx="592">
                  <c:v>200</c:v>
                </c:pt>
                <c:pt idx="593">
                  <c:v>200</c:v>
                </c:pt>
                <c:pt idx="594">
                  <c:v>198</c:v>
                </c:pt>
                <c:pt idx="596">
                  <c:v>203</c:v>
                </c:pt>
                <c:pt idx="597">
                  <c:v>196</c:v>
                </c:pt>
                <c:pt idx="598">
                  <c:v>191</c:v>
                </c:pt>
                <c:pt idx="599">
                  <c:v>193</c:v>
                </c:pt>
              </c:numCache>
            </c:numRef>
          </c:yVal>
          <c:smooth val="1"/>
        </c:ser>
        <c:ser>
          <c:idx val="3"/>
          <c:order val="6"/>
          <c:tx>
            <c:v>i=3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cave_bigave!$AK$3:$AK$602</c:f>
              <c:numCache>
                <c:formatCode>General</c:formatCode>
                <c:ptCount val="600"/>
                <c:pt idx="0">
                  <c:v>6772</c:v>
                </c:pt>
                <c:pt idx="1">
                  <c:v>6778</c:v>
                </c:pt>
                <c:pt idx="2">
                  <c:v>6776</c:v>
                </c:pt>
                <c:pt idx="3">
                  <c:v>6778</c:v>
                </c:pt>
                <c:pt idx="4">
                  <c:v>6761</c:v>
                </c:pt>
                <c:pt idx="5">
                  <c:v>6737</c:v>
                </c:pt>
                <c:pt idx="6">
                  <c:v>6702</c:v>
                </c:pt>
                <c:pt idx="7">
                  <c:v>6670</c:v>
                </c:pt>
                <c:pt idx="8">
                  <c:v>6632</c:v>
                </c:pt>
                <c:pt idx="9">
                  <c:v>6583</c:v>
                </c:pt>
                <c:pt idx="10">
                  <c:v>6551</c:v>
                </c:pt>
                <c:pt idx="11">
                  <c:v>6526</c:v>
                </c:pt>
                <c:pt idx="12">
                  <c:v>6507</c:v>
                </c:pt>
                <c:pt idx="13">
                  <c:v>6492</c:v>
                </c:pt>
                <c:pt idx="14">
                  <c:v>6464</c:v>
                </c:pt>
                <c:pt idx="15">
                  <c:v>6442</c:v>
                </c:pt>
                <c:pt idx="16">
                  <c:v>6420</c:v>
                </c:pt>
                <c:pt idx="17">
                  <c:v>6397</c:v>
                </c:pt>
                <c:pt idx="18">
                  <c:v>6405</c:v>
                </c:pt>
                <c:pt idx="19">
                  <c:v>6439</c:v>
                </c:pt>
                <c:pt idx="20">
                  <c:v>6473</c:v>
                </c:pt>
                <c:pt idx="21">
                  <c:v>6495</c:v>
                </c:pt>
                <c:pt idx="22">
                  <c:v>6494</c:v>
                </c:pt>
                <c:pt idx="23">
                  <c:v>6465</c:v>
                </c:pt>
                <c:pt idx="24">
                  <c:v>6414</c:v>
                </c:pt>
                <c:pt idx="25">
                  <c:v>6378</c:v>
                </c:pt>
                <c:pt idx="26">
                  <c:v>6360</c:v>
                </c:pt>
                <c:pt idx="27">
                  <c:v>6352</c:v>
                </c:pt>
                <c:pt idx="28">
                  <c:v>6347</c:v>
                </c:pt>
                <c:pt idx="29">
                  <c:v>6328</c:v>
                </c:pt>
                <c:pt idx="30">
                  <c:v>6275</c:v>
                </c:pt>
                <c:pt idx="31">
                  <c:v>6219</c:v>
                </c:pt>
                <c:pt idx="32">
                  <c:v>6211</c:v>
                </c:pt>
                <c:pt idx="33">
                  <c:v>6207</c:v>
                </c:pt>
                <c:pt idx="34">
                  <c:v>6189</c:v>
                </c:pt>
                <c:pt idx="35">
                  <c:v>6181</c:v>
                </c:pt>
                <c:pt idx="36">
                  <c:v>6163</c:v>
                </c:pt>
                <c:pt idx="37">
                  <c:v>6110</c:v>
                </c:pt>
                <c:pt idx="38">
                  <c:v>6054</c:v>
                </c:pt>
                <c:pt idx="39">
                  <c:v>6040</c:v>
                </c:pt>
                <c:pt idx="40">
                  <c:v>6048</c:v>
                </c:pt>
                <c:pt idx="41">
                  <c:v>6037</c:v>
                </c:pt>
                <c:pt idx="42">
                  <c:v>6041</c:v>
                </c:pt>
                <c:pt idx="43">
                  <c:v>6036</c:v>
                </c:pt>
                <c:pt idx="44">
                  <c:v>6009</c:v>
                </c:pt>
                <c:pt idx="45">
                  <c:v>5979</c:v>
                </c:pt>
                <c:pt idx="46">
                  <c:v>5944</c:v>
                </c:pt>
                <c:pt idx="47">
                  <c:v>5923</c:v>
                </c:pt>
                <c:pt idx="48">
                  <c:v>5903</c:v>
                </c:pt>
                <c:pt idx="49">
                  <c:v>5877</c:v>
                </c:pt>
                <c:pt idx="50">
                  <c:v>5856</c:v>
                </c:pt>
                <c:pt idx="51">
                  <c:v>5829</c:v>
                </c:pt>
                <c:pt idx="52">
                  <c:v>5793</c:v>
                </c:pt>
                <c:pt idx="53">
                  <c:v>5764</c:v>
                </c:pt>
                <c:pt idx="54">
                  <c:v>5739</c:v>
                </c:pt>
                <c:pt idx="55">
                  <c:v>5727</c:v>
                </c:pt>
                <c:pt idx="56">
                  <c:v>5711</c:v>
                </c:pt>
                <c:pt idx="57">
                  <c:v>5698</c:v>
                </c:pt>
                <c:pt idx="58">
                  <c:v>5700</c:v>
                </c:pt>
                <c:pt idx="59">
                  <c:v>5704</c:v>
                </c:pt>
                <c:pt idx="60">
                  <c:v>5688</c:v>
                </c:pt>
                <c:pt idx="61">
                  <c:v>5671</c:v>
                </c:pt>
                <c:pt idx="62">
                  <c:v>5643</c:v>
                </c:pt>
                <c:pt idx="63">
                  <c:v>5601</c:v>
                </c:pt>
                <c:pt idx="64">
                  <c:v>5564</c:v>
                </c:pt>
                <c:pt idx="65">
                  <c:v>5546</c:v>
                </c:pt>
                <c:pt idx="66">
                  <c:v>5513</c:v>
                </c:pt>
                <c:pt idx="67">
                  <c:v>5474</c:v>
                </c:pt>
                <c:pt idx="68">
                  <c:v>5435</c:v>
                </c:pt>
                <c:pt idx="69">
                  <c:v>5408</c:v>
                </c:pt>
                <c:pt idx="70">
                  <c:v>5382</c:v>
                </c:pt>
                <c:pt idx="71">
                  <c:v>5353</c:v>
                </c:pt>
                <c:pt idx="72">
                  <c:v>5330</c:v>
                </c:pt>
                <c:pt idx="73">
                  <c:v>5308</c:v>
                </c:pt>
                <c:pt idx="74">
                  <c:v>5271</c:v>
                </c:pt>
                <c:pt idx="75">
                  <c:v>5242</c:v>
                </c:pt>
                <c:pt idx="76">
                  <c:v>5221</c:v>
                </c:pt>
                <c:pt idx="77">
                  <c:v>5199</c:v>
                </c:pt>
                <c:pt idx="78">
                  <c:v>5168</c:v>
                </c:pt>
                <c:pt idx="79">
                  <c:v>5155</c:v>
                </c:pt>
                <c:pt idx="80">
                  <c:v>5134</c:v>
                </c:pt>
                <c:pt idx="81">
                  <c:v>5108</c:v>
                </c:pt>
                <c:pt idx="82">
                  <c:v>5086</c:v>
                </c:pt>
                <c:pt idx="83">
                  <c:v>5049</c:v>
                </c:pt>
                <c:pt idx="84">
                  <c:v>5009</c:v>
                </c:pt>
                <c:pt idx="85">
                  <c:v>4950</c:v>
                </c:pt>
                <c:pt idx="86">
                  <c:v>4908</c:v>
                </c:pt>
                <c:pt idx="87">
                  <c:v>4900</c:v>
                </c:pt>
                <c:pt idx="88">
                  <c:v>4893</c:v>
                </c:pt>
                <c:pt idx="89">
                  <c:v>4883</c:v>
                </c:pt>
                <c:pt idx="90">
                  <c:v>4862</c:v>
                </c:pt>
                <c:pt idx="91">
                  <c:v>4816</c:v>
                </c:pt>
                <c:pt idx="92">
                  <c:v>4789</c:v>
                </c:pt>
                <c:pt idx="93">
                  <c:v>4770</c:v>
                </c:pt>
                <c:pt idx="94">
                  <c:v>4769</c:v>
                </c:pt>
                <c:pt idx="95">
                  <c:v>4767</c:v>
                </c:pt>
                <c:pt idx="96">
                  <c:v>4748</c:v>
                </c:pt>
                <c:pt idx="97">
                  <c:v>4701</c:v>
                </c:pt>
                <c:pt idx="98">
                  <c:v>4685</c:v>
                </c:pt>
                <c:pt idx="99">
                  <c:v>4660</c:v>
                </c:pt>
                <c:pt idx="100">
                  <c:v>4642</c:v>
                </c:pt>
                <c:pt idx="101">
                  <c:v>4619</c:v>
                </c:pt>
                <c:pt idx="102">
                  <c:v>4617</c:v>
                </c:pt>
                <c:pt idx="103">
                  <c:v>4610</c:v>
                </c:pt>
                <c:pt idx="104">
                  <c:v>4570</c:v>
                </c:pt>
                <c:pt idx="105">
                  <c:v>4509</c:v>
                </c:pt>
                <c:pt idx="106">
                  <c:v>4473</c:v>
                </c:pt>
                <c:pt idx="107">
                  <c:v>4435</c:v>
                </c:pt>
                <c:pt idx="108">
                  <c:v>4414</c:v>
                </c:pt>
                <c:pt idx="109">
                  <c:v>4391</c:v>
                </c:pt>
                <c:pt idx="110">
                  <c:v>4378</c:v>
                </c:pt>
                <c:pt idx="111">
                  <c:v>4337</c:v>
                </c:pt>
                <c:pt idx="112">
                  <c:v>4289</c:v>
                </c:pt>
                <c:pt idx="113">
                  <c:v>4263</c:v>
                </c:pt>
                <c:pt idx="114">
                  <c:v>4250</c:v>
                </c:pt>
                <c:pt idx="115">
                  <c:v>4234</c:v>
                </c:pt>
                <c:pt idx="116">
                  <c:v>4213</c:v>
                </c:pt>
                <c:pt idx="117">
                  <c:v>4173</c:v>
                </c:pt>
                <c:pt idx="118">
                  <c:v>4123</c:v>
                </c:pt>
                <c:pt idx="119">
                  <c:v>4067</c:v>
                </c:pt>
                <c:pt idx="120">
                  <c:v>4028</c:v>
                </c:pt>
                <c:pt idx="121">
                  <c:v>4008</c:v>
                </c:pt>
                <c:pt idx="122">
                  <c:v>3978</c:v>
                </c:pt>
                <c:pt idx="123">
                  <c:v>3940</c:v>
                </c:pt>
                <c:pt idx="124">
                  <c:v>3898</c:v>
                </c:pt>
                <c:pt idx="125">
                  <c:v>3852</c:v>
                </c:pt>
                <c:pt idx="126">
                  <c:v>3836</c:v>
                </c:pt>
                <c:pt idx="127">
                  <c:v>3839</c:v>
                </c:pt>
                <c:pt idx="128">
                  <c:v>3836</c:v>
                </c:pt>
                <c:pt idx="129">
                  <c:v>3825</c:v>
                </c:pt>
                <c:pt idx="130">
                  <c:v>3808</c:v>
                </c:pt>
                <c:pt idx="131">
                  <c:v>3801</c:v>
                </c:pt>
                <c:pt idx="132">
                  <c:v>3800</c:v>
                </c:pt>
                <c:pt idx="133">
                  <c:v>3792</c:v>
                </c:pt>
                <c:pt idx="134">
                  <c:v>3784</c:v>
                </c:pt>
                <c:pt idx="135">
                  <c:v>3772</c:v>
                </c:pt>
                <c:pt idx="136">
                  <c:v>3773</c:v>
                </c:pt>
                <c:pt idx="137">
                  <c:v>3789</c:v>
                </c:pt>
                <c:pt idx="138">
                  <c:v>3773</c:v>
                </c:pt>
                <c:pt idx="139">
                  <c:v>3740</c:v>
                </c:pt>
                <c:pt idx="140">
                  <c:v>3712</c:v>
                </c:pt>
                <c:pt idx="141">
                  <c:v>3686</c:v>
                </c:pt>
                <c:pt idx="142">
                  <c:v>3670</c:v>
                </c:pt>
                <c:pt idx="143">
                  <c:v>3650</c:v>
                </c:pt>
                <c:pt idx="144">
                  <c:v>3653</c:v>
                </c:pt>
                <c:pt idx="145">
                  <c:v>3637</c:v>
                </c:pt>
                <c:pt idx="146">
                  <c:v>3608</c:v>
                </c:pt>
                <c:pt idx="147">
                  <c:v>3604</c:v>
                </c:pt>
                <c:pt idx="148">
                  <c:v>3623</c:v>
                </c:pt>
                <c:pt idx="149">
                  <c:v>3619</c:v>
                </c:pt>
                <c:pt idx="150">
                  <c:v>3591</c:v>
                </c:pt>
                <c:pt idx="151">
                  <c:v>3562</c:v>
                </c:pt>
                <c:pt idx="152">
                  <c:v>3544</c:v>
                </c:pt>
                <c:pt idx="153">
                  <c:v>3494</c:v>
                </c:pt>
                <c:pt idx="154">
                  <c:v>3472</c:v>
                </c:pt>
                <c:pt idx="155">
                  <c:v>3444</c:v>
                </c:pt>
                <c:pt idx="156">
                  <c:v>3405</c:v>
                </c:pt>
                <c:pt idx="157">
                  <c:v>3359</c:v>
                </c:pt>
                <c:pt idx="158">
                  <c:v>3336</c:v>
                </c:pt>
                <c:pt idx="159">
                  <c:v>3331</c:v>
                </c:pt>
                <c:pt idx="160">
                  <c:v>3311</c:v>
                </c:pt>
                <c:pt idx="161">
                  <c:v>3268</c:v>
                </c:pt>
                <c:pt idx="162">
                  <c:v>3237</c:v>
                </c:pt>
                <c:pt idx="163">
                  <c:v>3180</c:v>
                </c:pt>
                <c:pt idx="164">
                  <c:v>3142</c:v>
                </c:pt>
                <c:pt idx="165">
                  <c:v>3116</c:v>
                </c:pt>
                <c:pt idx="166">
                  <c:v>3072</c:v>
                </c:pt>
                <c:pt idx="167">
                  <c:v>3029</c:v>
                </c:pt>
                <c:pt idx="168">
                  <c:v>3003</c:v>
                </c:pt>
                <c:pt idx="169">
                  <c:v>3003</c:v>
                </c:pt>
                <c:pt idx="170">
                  <c:v>3014</c:v>
                </c:pt>
                <c:pt idx="171">
                  <c:v>3013</c:v>
                </c:pt>
                <c:pt idx="172">
                  <c:v>3013</c:v>
                </c:pt>
                <c:pt idx="173">
                  <c:v>3008</c:v>
                </c:pt>
                <c:pt idx="174">
                  <c:v>3003</c:v>
                </c:pt>
                <c:pt idx="175">
                  <c:v>3016</c:v>
                </c:pt>
                <c:pt idx="176">
                  <c:v>3020</c:v>
                </c:pt>
                <c:pt idx="177">
                  <c:v>3008</c:v>
                </c:pt>
                <c:pt idx="178">
                  <c:v>2979</c:v>
                </c:pt>
                <c:pt idx="179">
                  <c:v>2941</c:v>
                </c:pt>
                <c:pt idx="180">
                  <c:v>2929</c:v>
                </c:pt>
                <c:pt idx="181">
                  <c:v>2910</c:v>
                </c:pt>
                <c:pt idx="182">
                  <c:v>2876</c:v>
                </c:pt>
                <c:pt idx="183">
                  <c:v>2851</c:v>
                </c:pt>
                <c:pt idx="184">
                  <c:v>2813</c:v>
                </c:pt>
                <c:pt idx="185">
                  <c:v>2773</c:v>
                </c:pt>
                <c:pt idx="186">
                  <c:v>2737</c:v>
                </c:pt>
                <c:pt idx="187">
                  <c:v>2721</c:v>
                </c:pt>
                <c:pt idx="188">
                  <c:v>2717</c:v>
                </c:pt>
                <c:pt idx="189">
                  <c:v>2683</c:v>
                </c:pt>
                <c:pt idx="190">
                  <c:v>2663</c:v>
                </c:pt>
                <c:pt idx="191">
                  <c:v>2660</c:v>
                </c:pt>
                <c:pt idx="192">
                  <c:v>2647</c:v>
                </c:pt>
                <c:pt idx="193">
                  <c:v>2626</c:v>
                </c:pt>
                <c:pt idx="194">
                  <c:v>2606</c:v>
                </c:pt>
                <c:pt idx="195">
                  <c:v>2591</c:v>
                </c:pt>
                <c:pt idx="196">
                  <c:v>2562</c:v>
                </c:pt>
                <c:pt idx="197">
                  <c:v>2535</c:v>
                </c:pt>
                <c:pt idx="198">
                  <c:v>2513</c:v>
                </c:pt>
                <c:pt idx="199">
                  <c:v>2487</c:v>
                </c:pt>
                <c:pt idx="200">
                  <c:v>2453</c:v>
                </c:pt>
                <c:pt idx="201">
                  <c:v>2420</c:v>
                </c:pt>
                <c:pt idx="202">
                  <c:v>2398</c:v>
                </c:pt>
                <c:pt idx="203">
                  <c:v>2382</c:v>
                </c:pt>
                <c:pt idx="204">
                  <c:v>2357</c:v>
                </c:pt>
                <c:pt idx="205">
                  <c:v>2333</c:v>
                </c:pt>
                <c:pt idx="206">
                  <c:v>2305</c:v>
                </c:pt>
                <c:pt idx="207">
                  <c:v>2284</c:v>
                </c:pt>
                <c:pt idx="208">
                  <c:v>2267</c:v>
                </c:pt>
                <c:pt idx="209">
                  <c:v>2249</c:v>
                </c:pt>
                <c:pt idx="210">
                  <c:v>2229</c:v>
                </c:pt>
                <c:pt idx="211">
                  <c:v>2212</c:v>
                </c:pt>
                <c:pt idx="212">
                  <c:v>2192</c:v>
                </c:pt>
                <c:pt idx="213">
                  <c:v>2173</c:v>
                </c:pt>
                <c:pt idx="214">
                  <c:v>2159</c:v>
                </c:pt>
                <c:pt idx="215">
                  <c:v>2143</c:v>
                </c:pt>
                <c:pt idx="216">
                  <c:v>2126</c:v>
                </c:pt>
                <c:pt idx="217">
                  <c:v>2101</c:v>
                </c:pt>
                <c:pt idx="218">
                  <c:v>2074</c:v>
                </c:pt>
                <c:pt idx="219">
                  <c:v>2044</c:v>
                </c:pt>
                <c:pt idx="220">
                  <c:v>2010</c:v>
                </c:pt>
                <c:pt idx="221">
                  <c:v>1983</c:v>
                </c:pt>
                <c:pt idx="222">
                  <c:v>1963</c:v>
                </c:pt>
                <c:pt idx="223">
                  <c:v>1946</c:v>
                </c:pt>
                <c:pt idx="224">
                  <c:v>1930</c:v>
                </c:pt>
                <c:pt idx="225">
                  <c:v>1908</c:v>
                </c:pt>
                <c:pt idx="226">
                  <c:v>1889</c:v>
                </c:pt>
                <c:pt idx="227">
                  <c:v>1881</c:v>
                </c:pt>
                <c:pt idx="228">
                  <c:v>1875</c:v>
                </c:pt>
                <c:pt idx="229">
                  <c:v>1873</c:v>
                </c:pt>
                <c:pt idx="230">
                  <c:v>1866</c:v>
                </c:pt>
                <c:pt idx="231">
                  <c:v>1863</c:v>
                </c:pt>
                <c:pt idx="232">
                  <c:v>1856</c:v>
                </c:pt>
                <c:pt idx="233">
                  <c:v>1843</c:v>
                </c:pt>
                <c:pt idx="234">
                  <c:v>1826</c:v>
                </c:pt>
                <c:pt idx="235">
                  <c:v>1810</c:v>
                </c:pt>
                <c:pt idx="236">
                  <c:v>1790</c:v>
                </c:pt>
                <c:pt idx="237">
                  <c:v>1776</c:v>
                </c:pt>
                <c:pt idx="238">
                  <c:v>1762</c:v>
                </c:pt>
                <c:pt idx="239">
                  <c:v>1748</c:v>
                </c:pt>
                <c:pt idx="240">
                  <c:v>1727</c:v>
                </c:pt>
                <c:pt idx="241">
                  <c:v>1700</c:v>
                </c:pt>
                <c:pt idx="242">
                  <c:v>1677</c:v>
                </c:pt>
                <c:pt idx="243">
                  <c:v>1655</c:v>
                </c:pt>
                <c:pt idx="244">
                  <c:v>1637</c:v>
                </c:pt>
                <c:pt idx="245">
                  <c:v>1616</c:v>
                </c:pt>
                <c:pt idx="246">
                  <c:v>1592</c:v>
                </c:pt>
                <c:pt idx="247">
                  <c:v>1572</c:v>
                </c:pt>
                <c:pt idx="248">
                  <c:v>1552</c:v>
                </c:pt>
                <c:pt idx="249">
                  <c:v>1533</c:v>
                </c:pt>
                <c:pt idx="250">
                  <c:v>1526</c:v>
                </c:pt>
                <c:pt idx="251">
                  <c:v>1517</c:v>
                </c:pt>
                <c:pt idx="252">
                  <c:v>1510</c:v>
                </c:pt>
                <c:pt idx="253">
                  <c:v>1502</c:v>
                </c:pt>
                <c:pt idx="254">
                  <c:v>1497</c:v>
                </c:pt>
                <c:pt idx="255">
                  <c:v>1498</c:v>
                </c:pt>
                <c:pt idx="256">
                  <c:v>1487</c:v>
                </c:pt>
                <c:pt idx="257">
                  <c:v>1475</c:v>
                </c:pt>
                <c:pt idx="258">
                  <c:v>1461</c:v>
                </c:pt>
                <c:pt idx="259">
                  <c:v>1442</c:v>
                </c:pt>
                <c:pt idx="260">
                  <c:v>1427</c:v>
                </c:pt>
                <c:pt idx="261">
                  <c:v>1422</c:v>
                </c:pt>
                <c:pt idx="262">
                  <c:v>1417</c:v>
                </c:pt>
                <c:pt idx="263">
                  <c:v>1412</c:v>
                </c:pt>
                <c:pt idx="264">
                  <c:v>1404</c:v>
                </c:pt>
                <c:pt idx="265">
                  <c:v>1393</c:v>
                </c:pt>
                <c:pt idx="266">
                  <c:v>1385</c:v>
                </c:pt>
                <c:pt idx="267">
                  <c:v>1379</c:v>
                </c:pt>
                <c:pt idx="268">
                  <c:v>1379</c:v>
                </c:pt>
                <c:pt idx="269">
                  <c:v>1376</c:v>
                </c:pt>
                <c:pt idx="270">
                  <c:v>1366</c:v>
                </c:pt>
                <c:pt idx="271">
                  <c:v>1357</c:v>
                </c:pt>
                <c:pt idx="272">
                  <c:v>1343</c:v>
                </c:pt>
                <c:pt idx="273">
                  <c:v>1329</c:v>
                </c:pt>
                <c:pt idx="274">
                  <c:v>1318</c:v>
                </c:pt>
                <c:pt idx="275">
                  <c:v>1299</c:v>
                </c:pt>
                <c:pt idx="276">
                  <c:v>1285</c:v>
                </c:pt>
                <c:pt idx="277">
                  <c:v>1267</c:v>
                </c:pt>
                <c:pt idx="278">
                  <c:v>1254</c:v>
                </c:pt>
                <c:pt idx="279">
                  <c:v>1242</c:v>
                </c:pt>
                <c:pt idx="280">
                  <c:v>1226</c:v>
                </c:pt>
                <c:pt idx="281">
                  <c:v>1215</c:v>
                </c:pt>
                <c:pt idx="282">
                  <c:v>1203</c:v>
                </c:pt>
                <c:pt idx="283">
                  <c:v>1196</c:v>
                </c:pt>
                <c:pt idx="284">
                  <c:v>1192</c:v>
                </c:pt>
                <c:pt idx="285">
                  <c:v>1182</c:v>
                </c:pt>
                <c:pt idx="286">
                  <c:v>1167</c:v>
                </c:pt>
                <c:pt idx="287">
                  <c:v>1148</c:v>
                </c:pt>
                <c:pt idx="288">
                  <c:v>1136</c:v>
                </c:pt>
                <c:pt idx="289">
                  <c:v>1125</c:v>
                </c:pt>
                <c:pt idx="290">
                  <c:v>1117</c:v>
                </c:pt>
                <c:pt idx="291">
                  <c:v>1112</c:v>
                </c:pt>
                <c:pt idx="292">
                  <c:v>1111</c:v>
                </c:pt>
                <c:pt idx="293">
                  <c:v>1102</c:v>
                </c:pt>
                <c:pt idx="294">
                  <c:v>1099</c:v>
                </c:pt>
                <c:pt idx="295">
                  <c:v>1101</c:v>
                </c:pt>
                <c:pt idx="296">
                  <c:v>1101</c:v>
                </c:pt>
                <c:pt idx="297">
                  <c:v>1096</c:v>
                </c:pt>
                <c:pt idx="298">
                  <c:v>1089</c:v>
                </c:pt>
                <c:pt idx="299">
                  <c:v>1075</c:v>
                </c:pt>
                <c:pt idx="300">
                  <c:v>1059</c:v>
                </c:pt>
                <c:pt idx="301">
                  <c:v>1040</c:v>
                </c:pt>
                <c:pt idx="302">
                  <c:v>1032</c:v>
                </c:pt>
                <c:pt idx="303">
                  <c:v>1017</c:v>
                </c:pt>
                <c:pt idx="304">
                  <c:v>1001</c:v>
                </c:pt>
                <c:pt idx="305">
                  <c:v>990</c:v>
                </c:pt>
                <c:pt idx="306">
                  <c:v>980</c:v>
                </c:pt>
                <c:pt idx="307">
                  <c:v>973</c:v>
                </c:pt>
                <c:pt idx="308">
                  <c:v>967</c:v>
                </c:pt>
                <c:pt idx="309">
                  <c:v>957</c:v>
                </c:pt>
                <c:pt idx="310">
                  <c:v>951</c:v>
                </c:pt>
                <c:pt idx="311">
                  <c:v>940</c:v>
                </c:pt>
                <c:pt idx="312">
                  <c:v>931</c:v>
                </c:pt>
                <c:pt idx="313">
                  <c:v>921</c:v>
                </c:pt>
                <c:pt idx="314">
                  <c:v>910</c:v>
                </c:pt>
                <c:pt idx="315">
                  <c:v>903</c:v>
                </c:pt>
                <c:pt idx="316">
                  <c:v>893</c:v>
                </c:pt>
                <c:pt idx="317">
                  <c:v>884</c:v>
                </c:pt>
                <c:pt idx="318">
                  <c:v>879</c:v>
                </c:pt>
                <c:pt idx="319">
                  <c:v>869</c:v>
                </c:pt>
                <c:pt idx="320">
                  <c:v>863</c:v>
                </c:pt>
                <c:pt idx="321">
                  <c:v>860</c:v>
                </c:pt>
                <c:pt idx="322">
                  <c:v>857</c:v>
                </c:pt>
                <c:pt idx="323">
                  <c:v>854</c:v>
                </c:pt>
                <c:pt idx="324">
                  <c:v>846</c:v>
                </c:pt>
                <c:pt idx="325">
                  <c:v>842</c:v>
                </c:pt>
                <c:pt idx="326">
                  <c:v>834</c:v>
                </c:pt>
                <c:pt idx="327">
                  <c:v>823</c:v>
                </c:pt>
                <c:pt idx="328">
                  <c:v>817</c:v>
                </c:pt>
                <c:pt idx="329">
                  <c:v>809</c:v>
                </c:pt>
                <c:pt idx="330">
                  <c:v>800</c:v>
                </c:pt>
                <c:pt idx="331">
                  <c:v>793</c:v>
                </c:pt>
                <c:pt idx="332">
                  <c:v>785</c:v>
                </c:pt>
                <c:pt idx="333">
                  <c:v>777</c:v>
                </c:pt>
                <c:pt idx="334">
                  <c:v>770</c:v>
                </c:pt>
                <c:pt idx="335">
                  <c:v>764</c:v>
                </c:pt>
                <c:pt idx="336">
                  <c:v>757</c:v>
                </c:pt>
                <c:pt idx="337">
                  <c:v>749</c:v>
                </c:pt>
                <c:pt idx="338">
                  <c:v>743</c:v>
                </c:pt>
                <c:pt idx="339">
                  <c:v>737</c:v>
                </c:pt>
                <c:pt idx="340">
                  <c:v>729</c:v>
                </c:pt>
                <c:pt idx="341">
                  <c:v>720</c:v>
                </c:pt>
                <c:pt idx="342">
                  <c:v>712</c:v>
                </c:pt>
                <c:pt idx="343">
                  <c:v>704</c:v>
                </c:pt>
                <c:pt idx="344">
                  <c:v>699</c:v>
                </c:pt>
                <c:pt idx="345">
                  <c:v>694</c:v>
                </c:pt>
                <c:pt idx="346">
                  <c:v>686</c:v>
                </c:pt>
                <c:pt idx="347">
                  <c:v>675</c:v>
                </c:pt>
                <c:pt idx="348">
                  <c:v>668</c:v>
                </c:pt>
                <c:pt idx="349">
                  <c:v>660</c:v>
                </c:pt>
                <c:pt idx="350">
                  <c:v>654</c:v>
                </c:pt>
                <c:pt idx="351">
                  <c:v>650</c:v>
                </c:pt>
                <c:pt idx="352">
                  <c:v>647</c:v>
                </c:pt>
                <c:pt idx="353">
                  <c:v>643</c:v>
                </c:pt>
                <c:pt idx="354">
                  <c:v>638</c:v>
                </c:pt>
                <c:pt idx="355">
                  <c:v>635</c:v>
                </c:pt>
                <c:pt idx="356">
                  <c:v>636</c:v>
                </c:pt>
                <c:pt idx="357">
                  <c:v>632</c:v>
                </c:pt>
                <c:pt idx="358">
                  <c:v>628</c:v>
                </c:pt>
                <c:pt idx="359">
                  <c:v>624</c:v>
                </c:pt>
                <c:pt idx="360">
                  <c:v>619</c:v>
                </c:pt>
                <c:pt idx="361">
                  <c:v>614</c:v>
                </c:pt>
                <c:pt idx="362">
                  <c:v>608</c:v>
                </c:pt>
                <c:pt idx="363">
                  <c:v>606</c:v>
                </c:pt>
                <c:pt idx="364">
                  <c:v>605</c:v>
                </c:pt>
                <c:pt idx="365">
                  <c:v>600</c:v>
                </c:pt>
                <c:pt idx="366">
                  <c:v>595</c:v>
                </c:pt>
                <c:pt idx="367">
                  <c:v>592</c:v>
                </c:pt>
                <c:pt idx="368">
                  <c:v>588</c:v>
                </c:pt>
                <c:pt idx="369">
                  <c:v>583</c:v>
                </c:pt>
                <c:pt idx="370">
                  <c:v>577</c:v>
                </c:pt>
                <c:pt idx="371">
                  <c:v>573</c:v>
                </c:pt>
                <c:pt idx="372">
                  <c:v>568</c:v>
                </c:pt>
                <c:pt idx="373">
                  <c:v>560</c:v>
                </c:pt>
                <c:pt idx="374">
                  <c:v>552</c:v>
                </c:pt>
                <c:pt idx="375">
                  <c:v>547</c:v>
                </c:pt>
                <c:pt idx="376">
                  <c:v>542</c:v>
                </c:pt>
                <c:pt idx="377">
                  <c:v>535</c:v>
                </c:pt>
                <c:pt idx="378">
                  <c:v>528</c:v>
                </c:pt>
                <c:pt idx="379">
                  <c:v>523</c:v>
                </c:pt>
                <c:pt idx="380">
                  <c:v>516</c:v>
                </c:pt>
                <c:pt idx="381">
                  <c:v>510</c:v>
                </c:pt>
                <c:pt idx="382">
                  <c:v>505</c:v>
                </c:pt>
                <c:pt idx="383">
                  <c:v>502</c:v>
                </c:pt>
                <c:pt idx="384">
                  <c:v>499</c:v>
                </c:pt>
                <c:pt idx="385">
                  <c:v>494</c:v>
                </c:pt>
                <c:pt idx="386">
                  <c:v>492</c:v>
                </c:pt>
                <c:pt idx="387">
                  <c:v>490</c:v>
                </c:pt>
                <c:pt idx="388">
                  <c:v>488</c:v>
                </c:pt>
                <c:pt idx="389">
                  <c:v>485</c:v>
                </c:pt>
                <c:pt idx="390">
                  <c:v>481</c:v>
                </c:pt>
                <c:pt idx="391">
                  <c:v>478</c:v>
                </c:pt>
                <c:pt idx="392">
                  <c:v>474</c:v>
                </c:pt>
                <c:pt idx="393">
                  <c:v>473</c:v>
                </c:pt>
                <c:pt idx="394">
                  <c:v>471</c:v>
                </c:pt>
                <c:pt idx="395">
                  <c:v>466</c:v>
                </c:pt>
                <c:pt idx="396">
                  <c:v>461</c:v>
                </c:pt>
                <c:pt idx="397">
                  <c:v>457</c:v>
                </c:pt>
                <c:pt idx="398">
                  <c:v>451</c:v>
                </c:pt>
                <c:pt idx="399">
                  <c:v>451</c:v>
                </c:pt>
                <c:pt idx="400">
                  <c:v>449</c:v>
                </c:pt>
                <c:pt idx="401">
                  <c:v>446</c:v>
                </c:pt>
                <c:pt idx="402">
                  <c:v>443</c:v>
                </c:pt>
                <c:pt idx="403">
                  <c:v>440</c:v>
                </c:pt>
                <c:pt idx="404">
                  <c:v>436</c:v>
                </c:pt>
                <c:pt idx="405">
                  <c:v>434</c:v>
                </c:pt>
                <c:pt idx="406">
                  <c:v>430</c:v>
                </c:pt>
                <c:pt idx="407">
                  <c:v>429</c:v>
                </c:pt>
                <c:pt idx="408">
                  <c:v>424</c:v>
                </c:pt>
                <c:pt idx="409">
                  <c:v>420</c:v>
                </c:pt>
                <c:pt idx="410">
                  <c:v>417</c:v>
                </c:pt>
                <c:pt idx="411">
                  <c:v>412</c:v>
                </c:pt>
                <c:pt idx="412">
                  <c:v>408</c:v>
                </c:pt>
                <c:pt idx="413">
                  <c:v>406</c:v>
                </c:pt>
                <c:pt idx="414">
                  <c:v>401</c:v>
                </c:pt>
                <c:pt idx="415">
                  <c:v>399</c:v>
                </c:pt>
                <c:pt idx="416">
                  <c:v>396</c:v>
                </c:pt>
                <c:pt idx="417">
                  <c:v>394</c:v>
                </c:pt>
                <c:pt idx="418">
                  <c:v>391</c:v>
                </c:pt>
                <c:pt idx="419">
                  <c:v>388</c:v>
                </c:pt>
                <c:pt idx="420">
                  <c:v>386</c:v>
                </c:pt>
                <c:pt idx="421">
                  <c:v>384</c:v>
                </c:pt>
                <c:pt idx="422">
                  <c:v>382</c:v>
                </c:pt>
                <c:pt idx="423">
                  <c:v>380</c:v>
                </c:pt>
                <c:pt idx="424">
                  <c:v>379</c:v>
                </c:pt>
                <c:pt idx="425">
                  <c:v>381</c:v>
                </c:pt>
                <c:pt idx="426">
                  <c:v>379</c:v>
                </c:pt>
                <c:pt idx="427">
                  <c:v>376</c:v>
                </c:pt>
                <c:pt idx="428">
                  <c:v>372</c:v>
                </c:pt>
                <c:pt idx="429">
                  <c:v>370</c:v>
                </c:pt>
                <c:pt idx="430">
                  <c:v>367</c:v>
                </c:pt>
                <c:pt idx="431">
                  <c:v>365</c:v>
                </c:pt>
                <c:pt idx="432">
                  <c:v>361</c:v>
                </c:pt>
                <c:pt idx="433">
                  <c:v>357</c:v>
                </c:pt>
                <c:pt idx="434">
                  <c:v>352</c:v>
                </c:pt>
                <c:pt idx="435">
                  <c:v>348</c:v>
                </c:pt>
                <c:pt idx="436">
                  <c:v>345</c:v>
                </c:pt>
                <c:pt idx="437">
                  <c:v>344</c:v>
                </c:pt>
                <c:pt idx="438">
                  <c:v>343</c:v>
                </c:pt>
                <c:pt idx="439">
                  <c:v>342</c:v>
                </c:pt>
                <c:pt idx="440">
                  <c:v>340</c:v>
                </c:pt>
                <c:pt idx="441">
                  <c:v>340</c:v>
                </c:pt>
                <c:pt idx="442">
                  <c:v>339</c:v>
                </c:pt>
                <c:pt idx="443">
                  <c:v>335</c:v>
                </c:pt>
                <c:pt idx="444">
                  <c:v>334</c:v>
                </c:pt>
                <c:pt idx="445">
                  <c:v>333</c:v>
                </c:pt>
                <c:pt idx="446">
                  <c:v>331</c:v>
                </c:pt>
                <c:pt idx="447">
                  <c:v>326</c:v>
                </c:pt>
                <c:pt idx="448">
                  <c:v>324</c:v>
                </c:pt>
                <c:pt idx="449">
                  <c:v>330</c:v>
                </c:pt>
                <c:pt idx="450">
                  <c:v>327</c:v>
                </c:pt>
                <c:pt idx="451">
                  <c:v>327</c:v>
                </c:pt>
                <c:pt idx="452">
                  <c:v>327</c:v>
                </c:pt>
                <c:pt idx="453">
                  <c:v>327</c:v>
                </c:pt>
                <c:pt idx="454">
                  <c:v>330</c:v>
                </c:pt>
                <c:pt idx="455">
                  <c:v>342</c:v>
                </c:pt>
                <c:pt idx="456">
                  <c:v>348</c:v>
                </c:pt>
                <c:pt idx="457">
                  <c:v>347</c:v>
                </c:pt>
                <c:pt idx="458">
                  <c:v>338</c:v>
                </c:pt>
                <c:pt idx="459">
                  <c:v>338</c:v>
                </c:pt>
                <c:pt idx="460">
                  <c:v>337</c:v>
                </c:pt>
                <c:pt idx="461">
                  <c:v>336</c:v>
                </c:pt>
                <c:pt idx="462">
                  <c:v>334</c:v>
                </c:pt>
                <c:pt idx="463">
                  <c:v>328</c:v>
                </c:pt>
                <c:pt idx="464">
                  <c:v>315</c:v>
                </c:pt>
                <c:pt idx="465">
                  <c:v>308</c:v>
                </c:pt>
                <c:pt idx="466">
                  <c:v>306</c:v>
                </c:pt>
                <c:pt idx="467">
                  <c:v>303</c:v>
                </c:pt>
                <c:pt idx="468">
                  <c:v>300</c:v>
                </c:pt>
                <c:pt idx="469">
                  <c:v>296</c:v>
                </c:pt>
                <c:pt idx="470">
                  <c:v>292</c:v>
                </c:pt>
                <c:pt idx="471">
                  <c:v>289</c:v>
                </c:pt>
                <c:pt idx="472">
                  <c:v>287</c:v>
                </c:pt>
                <c:pt idx="473">
                  <c:v>285</c:v>
                </c:pt>
                <c:pt idx="474">
                  <c:v>284</c:v>
                </c:pt>
                <c:pt idx="475">
                  <c:v>281</c:v>
                </c:pt>
                <c:pt idx="476">
                  <c:v>280</c:v>
                </c:pt>
                <c:pt idx="477">
                  <c:v>279</c:v>
                </c:pt>
                <c:pt idx="478">
                  <c:v>279</c:v>
                </c:pt>
                <c:pt idx="479">
                  <c:v>280</c:v>
                </c:pt>
                <c:pt idx="480">
                  <c:v>279</c:v>
                </c:pt>
                <c:pt idx="481">
                  <c:v>277</c:v>
                </c:pt>
                <c:pt idx="482">
                  <c:v>276</c:v>
                </c:pt>
                <c:pt idx="483">
                  <c:v>275</c:v>
                </c:pt>
                <c:pt idx="484">
                  <c:v>275</c:v>
                </c:pt>
                <c:pt idx="485">
                  <c:v>275</c:v>
                </c:pt>
                <c:pt idx="486">
                  <c:v>276</c:v>
                </c:pt>
                <c:pt idx="487">
                  <c:v>276</c:v>
                </c:pt>
                <c:pt idx="488">
                  <c:v>277</c:v>
                </c:pt>
                <c:pt idx="489">
                  <c:v>277</c:v>
                </c:pt>
                <c:pt idx="490">
                  <c:v>279</c:v>
                </c:pt>
                <c:pt idx="491">
                  <c:v>278</c:v>
                </c:pt>
                <c:pt idx="492">
                  <c:v>277</c:v>
                </c:pt>
                <c:pt idx="493">
                  <c:v>277</c:v>
                </c:pt>
                <c:pt idx="494">
                  <c:v>277</c:v>
                </c:pt>
                <c:pt idx="495">
                  <c:v>274</c:v>
                </c:pt>
                <c:pt idx="496">
                  <c:v>272</c:v>
                </c:pt>
                <c:pt idx="497">
                  <c:v>269</c:v>
                </c:pt>
                <c:pt idx="498">
                  <c:v>267</c:v>
                </c:pt>
                <c:pt idx="499">
                  <c:v>265</c:v>
                </c:pt>
                <c:pt idx="500">
                  <c:v>264</c:v>
                </c:pt>
                <c:pt idx="501">
                  <c:v>263</c:v>
                </c:pt>
                <c:pt idx="502">
                  <c:v>263</c:v>
                </c:pt>
                <c:pt idx="503">
                  <c:v>262</c:v>
                </c:pt>
                <c:pt idx="504">
                  <c:v>261</c:v>
                </c:pt>
                <c:pt idx="505">
                  <c:v>260</c:v>
                </c:pt>
                <c:pt idx="506">
                  <c:v>258</c:v>
                </c:pt>
                <c:pt idx="507">
                  <c:v>259</c:v>
                </c:pt>
                <c:pt idx="508">
                  <c:v>258</c:v>
                </c:pt>
                <c:pt idx="509">
                  <c:v>258</c:v>
                </c:pt>
                <c:pt idx="510">
                  <c:v>257</c:v>
                </c:pt>
                <c:pt idx="511">
                  <c:v>255</c:v>
                </c:pt>
                <c:pt idx="512">
                  <c:v>253</c:v>
                </c:pt>
                <c:pt idx="513">
                  <c:v>253</c:v>
                </c:pt>
                <c:pt idx="514">
                  <c:v>251</c:v>
                </c:pt>
                <c:pt idx="515">
                  <c:v>251</c:v>
                </c:pt>
                <c:pt idx="516">
                  <c:v>248</c:v>
                </c:pt>
                <c:pt idx="517">
                  <c:v>247</c:v>
                </c:pt>
                <c:pt idx="518">
                  <c:v>245</c:v>
                </c:pt>
                <c:pt idx="519">
                  <c:v>244</c:v>
                </c:pt>
                <c:pt idx="520">
                  <c:v>242</c:v>
                </c:pt>
                <c:pt idx="521">
                  <c:v>243</c:v>
                </c:pt>
                <c:pt idx="522">
                  <c:v>242</c:v>
                </c:pt>
                <c:pt idx="523">
                  <c:v>241</c:v>
                </c:pt>
                <c:pt idx="524">
                  <c:v>239</c:v>
                </c:pt>
                <c:pt idx="525">
                  <c:v>239</c:v>
                </c:pt>
                <c:pt idx="526">
                  <c:v>238</c:v>
                </c:pt>
                <c:pt idx="527">
                  <c:v>236</c:v>
                </c:pt>
                <c:pt idx="528">
                  <c:v>235</c:v>
                </c:pt>
                <c:pt idx="529">
                  <c:v>235</c:v>
                </c:pt>
                <c:pt idx="530">
                  <c:v>233</c:v>
                </c:pt>
                <c:pt idx="531">
                  <c:v>234</c:v>
                </c:pt>
                <c:pt idx="532">
                  <c:v>233</c:v>
                </c:pt>
                <c:pt idx="533">
                  <c:v>232</c:v>
                </c:pt>
                <c:pt idx="534">
                  <c:v>232</c:v>
                </c:pt>
                <c:pt idx="535">
                  <c:v>231</c:v>
                </c:pt>
                <c:pt idx="536">
                  <c:v>234</c:v>
                </c:pt>
                <c:pt idx="537">
                  <c:v>236</c:v>
                </c:pt>
                <c:pt idx="538">
                  <c:v>237</c:v>
                </c:pt>
                <c:pt idx="539">
                  <c:v>236</c:v>
                </c:pt>
                <c:pt idx="540">
                  <c:v>234</c:v>
                </c:pt>
                <c:pt idx="541">
                  <c:v>234</c:v>
                </c:pt>
                <c:pt idx="542">
                  <c:v>234</c:v>
                </c:pt>
                <c:pt idx="543">
                  <c:v>233</c:v>
                </c:pt>
                <c:pt idx="544">
                  <c:v>233</c:v>
                </c:pt>
                <c:pt idx="545">
                  <c:v>229</c:v>
                </c:pt>
                <c:pt idx="546">
                  <c:v>228</c:v>
                </c:pt>
                <c:pt idx="547">
                  <c:v>224</c:v>
                </c:pt>
                <c:pt idx="548">
                  <c:v>222</c:v>
                </c:pt>
                <c:pt idx="549">
                  <c:v>220</c:v>
                </c:pt>
                <c:pt idx="550">
                  <c:v>219</c:v>
                </c:pt>
                <c:pt idx="551">
                  <c:v>218</c:v>
                </c:pt>
                <c:pt idx="552">
                  <c:v>216</c:v>
                </c:pt>
                <c:pt idx="553">
                  <c:v>215</c:v>
                </c:pt>
                <c:pt idx="554">
                  <c:v>214</c:v>
                </c:pt>
                <c:pt idx="555">
                  <c:v>211</c:v>
                </c:pt>
                <c:pt idx="556">
                  <c:v>212</c:v>
                </c:pt>
                <c:pt idx="557">
                  <c:v>211</c:v>
                </c:pt>
                <c:pt idx="558">
                  <c:v>212</c:v>
                </c:pt>
                <c:pt idx="559">
                  <c:v>212</c:v>
                </c:pt>
                <c:pt idx="560">
                  <c:v>212</c:v>
                </c:pt>
                <c:pt idx="561">
                  <c:v>213</c:v>
                </c:pt>
                <c:pt idx="562">
                  <c:v>212</c:v>
                </c:pt>
                <c:pt idx="563">
                  <c:v>210</c:v>
                </c:pt>
                <c:pt idx="564">
                  <c:v>210</c:v>
                </c:pt>
                <c:pt idx="565">
                  <c:v>210</c:v>
                </c:pt>
                <c:pt idx="566">
                  <c:v>210</c:v>
                </c:pt>
                <c:pt idx="567">
                  <c:v>207</c:v>
                </c:pt>
                <c:pt idx="568">
                  <c:v>207</c:v>
                </c:pt>
                <c:pt idx="569">
                  <c:v>206</c:v>
                </c:pt>
                <c:pt idx="570">
                  <c:v>204</c:v>
                </c:pt>
                <c:pt idx="571">
                  <c:v>204</c:v>
                </c:pt>
                <c:pt idx="572">
                  <c:v>204</c:v>
                </c:pt>
                <c:pt idx="573">
                  <c:v>204</c:v>
                </c:pt>
                <c:pt idx="574">
                  <c:v>203</c:v>
                </c:pt>
                <c:pt idx="575">
                  <c:v>204</c:v>
                </c:pt>
                <c:pt idx="576">
                  <c:v>205</c:v>
                </c:pt>
                <c:pt idx="577">
                  <c:v>205</c:v>
                </c:pt>
                <c:pt idx="578">
                  <c:v>203</c:v>
                </c:pt>
                <c:pt idx="579">
                  <c:v>203</c:v>
                </c:pt>
                <c:pt idx="580">
                  <c:v>202</c:v>
                </c:pt>
                <c:pt idx="581">
                  <c:v>203</c:v>
                </c:pt>
                <c:pt idx="582">
                  <c:v>204</c:v>
                </c:pt>
                <c:pt idx="583">
                  <c:v>202</c:v>
                </c:pt>
                <c:pt idx="584">
                  <c:v>201</c:v>
                </c:pt>
                <c:pt idx="585">
                  <c:v>201</c:v>
                </c:pt>
                <c:pt idx="586">
                  <c:v>202</c:v>
                </c:pt>
                <c:pt idx="587">
                  <c:v>202</c:v>
                </c:pt>
                <c:pt idx="588">
                  <c:v>201</c:v>
                </c:pt>
                <c:pt idx="589">
                  <c:v>201</c:v>
                </c:pt>
                <c:pt idx="590">
                  <c:v>200</c:v>
                </c:pt>
                <c:pt idx="591">
                  <c:v>198</c:v>
                </c:pt>
                <c:pt idx="592">
                  <c:v>198</c:v>
                </c:pt>
                <c:pt idx="593">
                  <c:v>198</c:v>
                </c:pt>
                <c:pt idx="594">
                  <c:v>198</c:v>
                </c:pt>
                <c:pt idx="596">
                  <c:v>201</c:v>
                </c:pt>
                <c:pt idx="597">
                  <c:v>198</c:v>
                </c:pt>
                <c:pt idx="598">
                  <c:v>197</c:v>
                </c:pt>
                <c:pt idx="599">
                  <c:v>195</c:v>
                </c:pt>
              </c:numCache>
            </c:numRef>
          </c:yVal>
          <c:smooth val="1"/>
        </c:ser>
        <c:ser>
          <c:idx val="2"/>
          <c:order val="7"/>
          <c:tx>
            <c:v>i=2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cave_bigave!$AJ$3:$AJ$602</c:f>
              <c:numCache>
                <c:formatCode>General</c:formatCode>
                <c:ptCount val="600"/>
                <c:pt idx="0">
                  <c:v>7200</c:v>
                </c:pt>
                <c:pt idx="1">
                  <c:v>7146</c:v>
                </c:pt>
                <c:pt idx="2">
                  <c:v>7118</c:v>
                </c:pt>
                <c:pt idx="3">
                  <c:v>7121</c:v>
                </c:pt>
                <c:pt idx="4">
                  <c:v>7127</c:v>
                </c:pt>
                <c:pt idx="5">
                  <c:v>7125</c:v>
                </c:pt>
                <c:pt idx="6">
                  <c:v>7118</c:v>
                </c:pt>
                <c:pt idx="7">
                  <c:v>7109</c:v>
                </c:pt>
                <c:pt idx="8">
                  <c:v>7086</c:v>
                </c:pt>
                <c:pt idx="9">
                  <c:v>7041</c:v>
                </c:pt>
                <c:pt idx="10">
                  <c:v>6988</c:v>
                </c:pt>
                <c:pt idx="11">
                  <c:v>6927</c:v>
                </c:pt>
                <c:pt idx="12">
                  <c:v>6874</c:v>
                </c:pt>
                <c:pt idx="13">
                  <c:v>6841</c:v>
                </c:pt>
                <c:pt idx="14">
                  <c:v>6814</c:v>
                </c:pt>
                <c:pt idx="15">
                  <c:v>6770</c:v>
                </c:pt>
                <c:pt idx="16">
                  <c:v>6726</c:v>
                </c:pt>
                <c:pt idx="17">
                  <c:v>6701</c:v>
                </c:pt>
                <c:pt idx="18">
                  <c:v>6718</c:v>
                </c:pt>
                <c:pt idx="19">
                  <c:v>6762</c:v>
                </c:pt>
                <c:pt idx="20">
                  <c:v>6819</c:v>
                </c:pt>
                <c:pt idx="21">
                  <c:v>6870</c:v>
                </c:pt>
                <c:pt idx="22">
                  <c:v>6898</c:v>
                </c:pt>
                <c:pt idx="23">
                  <c:v>6907</c:v>
                </c:pt>
                <c:pt idx="24">
                  <c:v>6923</c:v>
                </c:pt>
                <c:pt idx="25">
                  <c:v>6922</c:v>
                </c:pt>
                <c:pt idx="26">
                  <c:v>6920</c:v>
                </c:pt>
                <c:pt idx="27">
                  <c:v>6898</c:v>
                </c:pt>
                <c:pt idx="28">
                  <c:v>6863</c:v>
                </c:pt>
                <c:pt idx="29">
                  <c:v>6816</c:v>
                </c:pt>
                <c:pt idx="30">
                  <c:v>6750</c:v>
                </c:pt>
                <c:pt idx="31">
                  <c:v>6672</c:v>
                </c:pt>
                <c:pt idx="32">
                  <c:v>6606</c:v>
                </c:pt>
                <c:pt idx="33">
                  <c:v>6565</c:v>
                </c:pt>
                <c:pt idx="34">
                  <c:v>6522</c:v>
                </c:pt>
                <c:pt idx="35">
                  <c:v>6470</c:v>
                </c:pt>
                <c:pt idx="36">
                  <c:v>6423</c:v>
                </c:pt>
                <c:pt idx="37">
                  <c:v>6375</c:v>
                </c:pt>
                <c:pt idx="38">
                  <c:v>6343</c:v>
                </c:pt>
                <c:pt idx="39">
                  <c:v>6343</c:v>
                </c:pt>
                <c:pt idx="40">
                  <c:v>6362</c:v>
                </c:pt>
                <c:pt idx="41">
                  <c:v>6370</c:v>
                </c:pt>
                <c:pt idx="42">
                  <c:v>6353</c:v>
                </c:pt>
                <c:pt idx="43">
                  <c:v>6348</c:v>
                </c:pt>
                <c:pt idx="44">
                  <c:v>6356</c:v>
                </c:pt>
                <c:pt idx="45">
                  <c:v>6386</c:v>
                </c:pt>
                <c:pt idx="46">
                  <c:v>6373</c:v>
                </c:pt>
                <c:pt idx="47">
                  <c:v>6333</c:v>
                </c:pt>
                <c:pt idx="48">
                  <c:v>6292</c:v>
                </c:pt>
                <c:pt idx="49">
                  <c:v>6233</c:v>
                </c:pt>
                <c:pt idx="50">
                  <c:v>6172</c:v>
                </c:pt>
                <c:pt idx="51">
                  <c:v>6125</c:v>
                </c:pt>
                <c:pt idx="52">
                  <c:v>6089</c:v>
                </c:pt>
                <c:pt idx="53">
                  <c:v>6061</c:v>
                </c:pt>
                <c:pt idx="54">
                  <c:v>6004</c:v>
                </c:pt>
                <c:pt idx="55">
                  <c:v>5959</c:v>
                </c:pt>
                <c:pt idx="56">
                  <c:v>5921</c:v>
                </c:pt>
                <c:pt idx="57">
                  <c:v>5885</c:v>
                </c:pt>
                <c:pt idx="58">
                  <c:v>5868</c:v>
                </c:pt>
                <c:pt idx="59">
                  <c:v>5880</c:v>
                </c:pt>
                <c:pt idx="60">
                  <c:v>5896</c:v>
                </c:pt>
                <c:pt idx="61">
                  <c:v>5868</c:v>
                </c:pt>
                <c:pt idx="62">
                  <c:v>5815</c:v>
                </c:pt>
                <c:pt idx="63">
                  <c:v>5765</c:v>
                </c:pt>
                <c:pt idx="64">
                  <c:v>5739</c:v>
                </c:pt>
                <c:pt idx="65">
                  <c:v>5713</c:v>
                </c:pt>
                <c:pt idx="66">
                  <c:v>5668</c:v>
                </c:pt>
                <c:pt idx="67">
                  <c:v>5626</c:v>
                </c:pt>
                <c:pt idx="68">
                  <c:v>5570</c:v>
                </c:pt>
                <c:pt idx="69">
                  <c:v>5507</c:v>
                </c:pt>
                <c:pt idx="70">
                  <c:v>5495</c:v>
                </c:pt>
                <c:pt idx="71">
                  <c:v>5498</c:v>
                </c:pt>
                <c:pt idx="72">
                  <c:v>5482</c:v>
                </c:pt>
                <c:pt idx="73">
                  <c:v>5462</c:v>
                </c:pt>
                <c:pt idx="74">
                  <c:v>5442</c:v>
                </c:pt>
                <c:pt idx="75">
                  <c:v>5426</c:v>
                </c:pt>
                <c:pt idx="76">
                  <c:v>5423</c:v>
                </c:pt>
                <c:pt idx="77">
                  <c:v>5429</c:v>
                </c:pt>
                <c:pt idx="78">
                  <c:v>5425</c:v>
                </c:pt>
                <c:pt idx="79">
                  <c:v>5401</c:v>
                </c:pt>
                <c:pt idx="80">
                  <c:v>5359</c:v>
                </c:pt>
                <c:pt idx="81">
                  <c:v>5338</c:v>
                </c:pt>
                <c:pt idx="82">
                  <c:v>5309</c:v>
                </c:pt>
                <c:pt idx="83">
                  <c:v>5276</c:v>
                </c:pt>
                <c:pt idx="84">
                  <c:v>5233</c:v>
                </c:pt>
                <c:pt idx="85">
                  <c:v>5177</c:v>
                </c:pt>
                <c:pt idx="86">
                  <c:v>5109</c:v>
                </c:pt>
                <c:pt idx="87">
                  <c:v>5047</c:v>
                </c:pt>
                <c:pt idx="88">
                  <c:v>4999</c:v>
                </c:pt>
                <c:pt idx="89">
                  <c:v>4969</c:v>
                </c:pt>
                <c:pt idx="90">
                  <c:v>4937</c:v>
                </c:pt>
                <c:pt idx="91">
                  <c:v>4904</c:v>
                </c:pt>
                <c:pt idx="92">
                  <c:v>4873</c:v>
                </c:pt>
                <c:pt idx="93">
                  <c:v>4857</c:v>
                </c:pt>
                <c:pt idx="94">
                  <c:v>4858</c:v>
                </c:pt>
                <c:pt idx="95">
                  <c:v>4864</c:v>
                </c:pt>
                <c:pt idx="96">
                  <c:v>4848</c:v>
                </c:pt>
                <c:pt idx="97">
                  <c:v>4814</c:v>
                </c:pt>
                <c:pt idx="98">
                  <c:v>4806</c:v>
                </c:pt>
                <c:pt idx="99">
                  <c:v>4800</c:v>
                </c:pt>
                <c:pt idx="100">
                  <c:v>4797</c:v>
                </c:pt>
                <c:pt idx="101">
                  <c:v>4795</c:v>
                </c:pt>
                <c:pt idx="102">
                  <c:v>4786</c:v>
                </c:pt>
                <c:pt idx="103">
                  <c:v>4761</c:v>
                </c:pt>
                <c:pt idx="104">
                  <c:v>4737</c:v>
                </c:pt>
                <c:pt idx="105">
                  <c:v>4720</c:v>
                </c:pt>
                <c:pt idx="106">
                  <c:v>4700</c:v>
                </c:pt>
                <c:pt idx="107">
                  <c:v>4662</c:v>
                </c:pt>
                <c:pt idx="108">
                  <c:v>4624</c:v>
                </c:pt>
                <c:pt idx="109">
                  <c:v>4595</c:v>
                </c:pt>
                <c:pt idx="110">
                  <c:v>4568</c:v>
                </c:pt>
                <c:pt idx="111">
                  <c:v>4546</c:v>
                </c:pt>
                <c:pt idx="112">
                  <c:v>4525</c:v>
                </c:pt>
                <c:pt idx="113">
                  <c:v>4491</c:v>
                </c:pt>
                <c:pt idx="114">
                  <c:v>4475</c:v>
                </c:pt>
                <c:pt idx="115">
                  <c:v>4454</c:v>
                </c:pt>
                <c:pt idx="116">
                  <c:v>4430</c:v>
                </c:pt>
                <c:pt idx="117">
                  <c:v>4398</c:v>
                </c:pt>
                <c:pt idx="118">
                  <c:v>4361</c:v>
                </c:pt>
                <c:pt idx="119">
                  <c:v>4329</c:v>
                </c:pt>
                <c:pt idx="120">
                  <c:v>4299</c:v>
                </c:pt>
                <c:pt idx="121">
                  <c:v>4264</c:v>
                </c:pt>
                <c:pt idx="122">
                  <c:v>4250</c:v>
                </c:pt>
                <c:pt idx="123">
                  <c:v>4234</c:v>
                </c:pt>
                <c:pt idx="124">
                  <c:v>4241</c:v>
                </c:pt>
                <c:pt idx="125">
                  <c:v>4226</c:v>
                </c:pt>
                <c:pt idx="126">
                  <c:v>4219</c:v>
                </c:pt>
                <c:pt idx="127">
                  <c:v>4207</c:v>
                </c:pt>
                <c:pt idx="128">
                  <c:v>4169</c:v>
                </c:pt>
                <c:pt idx="129">
                  <c:v>4127</c:v>
                </c:pt>
                <c:pt idx="130">
                  <c:v>4087</c:v>
                </c:pt>
                <c:pt idx="131">
                  <c:v>4048</c:v>
                </c:pt>
                <c:pt idx="132">
                  <c:v>4017</c:v>
                </c:pt>
                <c:pt idx="133">
                  <c:v>3969</c:v>
                </c:pt>
                <c:pt idx="134">
                  <c:v>3921</c:v>
                </c:pt>
                <c:pt idx="135">
                  <c:v>3860</c:v>
                </c:pt>
                <c:pt idx="136">
                  <c:v>3832</c:v>
                </c:pt>
                <c:pt idx="137">
                  <c:v>3819</c:v>
                </c:pt>
                <c:pt idx="138">
                  <c:v>3809</c:v>
                </c:pt>
                <c:pt idx="139">
                  <c:v>3790</c:v>
                </c:pt>
                <c:pt idx="140">
                  <c:v>3755</c:v>
                </c:pt>
                <c:pt idx="141">
                  <c:v>3725</c:v>
                </c:pt>
                <c:pt idx="142">
                  <c:v>3703</c:v>
                </c:pt>
                <c:pt idx="143">
                  <c:v>3698</c:v>
                </c:pt>
                <c:pt idx="144">
                  <c:v>3706</c:v>
                </c:pt>
                <c:pt idx="145">
                  <c:v>3719</c:v>
                </c:pt>
                <c:pt idx="146">
                  <c:v>3723</c:v>
                </c:pt>
                <c:pt idx="147">
                  <c:v>3707</c:v>
                </c:pt>
                <c:pt idx="148">
                  <c:v>3710</c:v>
                </c:pt>
                <c:pt idx="149">
                  <c:v>3717</c:v>
                </c:pt>
                <c:pt idx="150">
                  <c:v>3704</c:v>
                </c:pt>
                <c:pt idx="151">
                  <c:v>3679</c:v>
                </c:pt>
                <c:pt idx="152">
                  <c:v>3664</c:v>
                </c:pt>
                <c:pt idx="153">
                  <c:v>3648</c:v>
                </c:pt>
                <c:pt idx="154">
                  <c:v>3604</c:v>
                </c:pt>
                <c:pt idx="155">
                  <c:v>3576</c:v>
                </c:pt>
                <c:pt idx="156">
                  <c:v>3533</c:v>
                </c:pt>
                <c:pt idx="157">
                  <c:v>3486</c:v>
                </c:pt>
                <c:pt idx="158">
                  <c:v>3443</c:v>
                </c:pt>
                <c:pt idx="159">
                  <c:v>3412</c:v>
                </c:pt>
                <c:pt idx="160">
                  <c:v>3401</c:v>
                </c:pt>
                <c:pt idx="161">
                  <c:v>3373</c:v>
                </c:pt>
                <c:pt idx="162">
                  <c:v>3333</c:v>
                </c:pt>
                <c:pt idx="163">
                  <c:v>3301</c:v>
                </c:pt>
                <c:pt idx="164">
                  <c:v>3278</c:v>
                </c:pt>
                <c:pt idx="165">
                  <c:v>3276</c:v>
                </c:pt>
                <c:pt idx="166">
                  <c:v>3254</c:v>
                </c:pt>
                <c:pt idx="167">
                  <c:v>3230</c:v>
                </c:pt>
                <c:pt idx="168">
                  <c:v>3212</c:v>
                </c:pt>
                <c:pt idx="169">
                  <c:v>3198</c:v>
                </c:pt>
                <c:pt idx="170">
                  <c:v>3187</c:v>
                </c:pt>
                <c:pt idx="171">
                  <c:v>3185</c:v>
                </c:pt>
                <c:pt idx="172">
                  <c:v>3174</c:v>
                </c:pt>
                <c:pt idx="173">
                  <c:v>3154</c:v>
                </c:pt>
                <c:pt idx="174">
                  <c:v>3126</c:v>
                </c:pt>
                <c:pt idx="175">
                  <c:v>3111</c:v>
                </c:pt>
                <c:pt idx="176">
                  <c:v>3102</c:v>
                </c:pt>
                <c:pt idx="177">
                  <c:v>3086</c:v>
                </c:pt>
                <c:pt idx="178">
                  <c:v>3056</c:v>
                </c:pt>
                <c:pt idx="179">
                  <c:v>3025</c:v>
                </c:pt>
                <c:pt idx="180">
                  <c:v>2991</c:v>
                </c:pt>
                <c:pt idx="181">
                  <c:v>2956</c:v>
                </c:pt>
                <c:pt idx="182">
                  <c:v>2924</c:v>
                </c:pt>
                <c:pt idx="183">
                  <c:v>2915</c:v>
                </c:pt>
                <c:pt idx="184">
                  <c:v>2891</c:v>
                </c:pt>
                <c:pt idx="185">
                  <c:v>2856</c:v>
                </c:pt>
                <c:pt idx="186">
                  <c:v>2830</c:v>
                </c:pt>
                <c:pt idx="187">
                  <c:v>2813</c:v>
                </c:pt>
                <c:pt idx="188">
                  <c:v>2794</c:v>
                </c:pt>
                <c:pt idx="189">
                  <c:v>2777</c:v>
                </c:pt>
                <c:pt idx="190">
                  <c:v>2765</c:v>
                </c:pt>
                <c:pt idx="191">
                  <c:v>2749</c:v>
                </c:pt>
                <c:pt idx="192">
                  <c:v>2726</c:v>
                </c:pt>
                <c:pt idx="193">
                  <c:v>2702</c:v>
                </c:pt>
                <c:pt idx="194">
                  <c:v>2688</c:v>
                </c:pt>
                <c:pt idx="195">
                  <c:v>2669</c:v>
                </c:pt>
                <c:pt idx="196">
                  <c:v>2648</c:v>
                </c:pt>
                <c:pt idx="197">
                  <c:v>2628</c:v>
                </c:pt>
                <c:pt idx="198">
                  <c:v>2606</c:v>
                </c:pt>
                <c:pt idx="199">
                  <c:v>2574</c:v>
                </c:pt>
                <c:pt idx="200">
                  <c:v>2541</c:v>
                </c:pt>
                <c:pt idx="201">
                  <c:v>2519</c:v>
                </c:pt>
                <c:pt idx="202">
                  <c:v>2522</c:v>
                </c:pt>
                <c:pt idx="203">
                  <c:v>2517</c:v>
                </c:pt>
                <c:pt idx="204">
                  <c:v>2495</c:v>
                </c:pt>
                <c:pt idx="205">
                  <c:v>2467</c:v>
                </c:pt>
                <c:pt idx="206">
                  <c:v>2439</c:v>
                </c:pt>
                <c:pt idx="207">
                  <c:v>2408</c:v>
                </c:pt>
                <c:pt idx="208">
                  <c:v>2383</c:v>
                </c:pt>
                <c:pt idx="209">
                  <c:v>2363</c:v>
                </c:pt>
                <c:pt idx="210">
                  <c:v>2343</c:v>
                </c:pt>
                <c:pt idx="211">
                  <c:v>2307</c:v>
                </c:pt>
                <c:pt idx="212">
                  <c:v>2281</c:v>
                </c:pt>
                <c:pt idx="213">
                  <c:v>2260</c:v>
                </c:pt>
                <c:pt idx="214">
                  <c:v>2240</c:v>
                </c:pt>
                <c:pt idx="215">
                  <c:v>2220</c:v>
                </c:pt>
                <c:pt idx="216">
                  <c:v>2212</c:v>
                </c:pt>
                <c:pt idx="217">
                  <c:v>2211</c:v>
                </c:pt>
                <c:pt idx="218">
                  <c:v>2200</c:v>
                </c:pt>
                <c:pt idx="219">
                  <c:v>2176</c:v>
                </c:pt>
                <c:pt idx="220">
                  <c:v>2163</c:v>
                </c:pt>
                <c:pt idx="221">
                  <c:v>2139</c:v>
                </c:pt>
                <c:pt idx="222">
                  <c:v>2123</c:v>
                </c:pt>
                <c:pt idx="223">
                  <c:v>2108</c:v>
                </c:pt>
                <c:pt idx="224">
                  <c:v>2088</c:v>
                </c:pt>
                <c:pt idx="225">
                  <c:v>2059</c:v>
                </c:pt>
                <c:pt idx="226">
                  <c:v>2025</c:v>
                </c:pt>
                <c:pt idx="227">
                  <c:v>1997</c:v>
                </c:pt>
                <c:pt idx="228">
                  <c:v>1975</c:v>
                </c:pt>
                <c:pt idx="229">
                  <c:v>1946</c:v>
                </c:pt>
                <c:pt idx="230">
                  <c:v>1923</c:v>
                </c:pt>
                <c:pt idx="231">
                  <c:v>1898</c:v>
                </c:pt>
                <c:pt idx="232">
                  <c:v>1883</c:v>
                </c:pt>
                <c:pt idx="233">
                  <c:v>1872</c:v>
                </c:pt>
                <c:pt idx="234">
                  <c:v>1850</c:v>
                </c:pt>
                <c:pt idx="235">
                  <c:v>1830</c:v>
                </c:pt>
                <c:pt idx="236">
                  <c:v>1817</c:v>
                </c:pt>
                <c:pt idx="237">
                  <c:v>1805</c:v>
                </c:pt>
                <c:pt idx="238">
                  <c:v>1804</c:v>
                </c:pt>
                <c:pt idx="239">
                  <c:v>1801</c:v>
                </c:pt>
                <c:pt idx="240">
                  <c:v>1790</c:v>
                </c:pt>
                <c:pt idx="241">
                  <c:v>1770</c:v>
                </c:pt>
                <c:pt idx="242">
                  <c:v>1749</c:v>
                </c:pt>
                <c:pt idx="243">
                  <c:v>1742</c:v>
                </c:pt>
                <c:pt idx="244">
                  <c:v>1734</c:v>
                </c:pt>
                <c:pt idx="245">
                  <c:v>1719</c:v>
                </c:pt>
                <c:pt idx="246">
                  <c:v>1700</c:v>
                </c:pt>
                <c:pt idx="247">
                  <c:v>1677</c:v>
                </c:pt>
                <c:pt idx="248">
                  <c:v>1648</c:v>
                </c:pt>
                <c:pt idx="249">
                  <c:v>1625</c:v>
                </c:pt>
                <c:pt idx="250">
                  <c:v>1610</c:v>
                </c:pt>
                <c:pt idx="251">
                  <c:v>1596</c:v>
                </c:pt>
                <c:pt idx="252">
                  <c:v>1582</c:v>
                </c:pt>
                <c:pt idx="253">
                  <c:v>1569</c:v>
                </c:pt>
                <c:pt idx="254">
                  <c:v>1559</c:v>
                </c:pt>
                <c:pt idx="255">
                  <c:v>1546</c:v>
                </c:pt>
                <c:pt idx="256">
                  <c:v>1534</c:v>
                </c:pt>
                <c:pt idx="257">
                  <c:v>1527</c:v>
                </c:pt>
                <c:pt idx="258">
                  <c:v>1521</c:v>
                </c:pt>
                <c:pt idx="259">
                  <c:v>1515</c:v>
                </c:pt>
                <c:pt idx="260">
                  <c:v>1508</c:v>
                </c:pt>
                <c:pt idx="261">
                  <c:v>1504</c:v>
                </c:pt>
                <c:pt idx="262">
                  <c:v>1493</c:v>
                </c:pt>
                <c:pt idx="263">
                  <c:v>1475</c:v>
                </c:pt>
                <c:pt idx="264">
                  <c:v>1463</c:v>
                </c:pt>
                <c:pt idx="265">
                  <c:v>1449</c:v>
                </c:pt>
                <c:pt idx="266">
                  <c:v>1440</c:v>
                </c:pt>
                <c:pt idx="267">
                  <c:v>1435</c:v>
                </c:pt>
                <c:pt idx="268">
                  <c:v>1430</c:v>
                </c:pt>
                <c:pt idx="269">
                  <c:v>1424</c:v>
                </c:pt>
                <c:pt idx="270">
                  <c:v>1417</c:v>
                </c:pt>
                <c:pt idx="271">
                  <c:v>1414</c:v>
                </c:pt>
                <c:pt idx="272">
                  <c:v>1412</c:v>
                </c:pt>
                <c:pt idx="273">
                  <c:v>1406</c:v>
                </c:pt>
                <c:pt idx="274">
                  <c:v>1399</c:v>
                </c:pt>
                <c:pt idx="275">
                  <c:v>1386</c:v>
                </c:pt>
                <c:pt idx="276">
                  <c:v>1372</c:v>
                </c:pt>
                <c:pt idx="277">
                  <c:v>1353</c:v>
                </c:pt>
                <c:pt idx="278">
                  <c:v>1334</c:v>
                </c:pt>
                <c:pt idx="279">
                  <c:v>1313</c:v>
                </c:pt>
                <c:pt idx="280">
                  <c:v>1296</c:v>
                </c:pt>
                <c:pt idx="281">
                  <c:v>1284</c:v>
                </c:pt>
                <c:pt idx="282">
                  <c:v>1270</c:v>
                </c:pt>
                <c:pt idx="283">
                  <c:v>1253</c:v>
                </c:pt>
                <c:pt idx="284">
                  <c:v>1242</c:v>
                </c:pt>
                <c:pt idx="285">
                  <c:v>1236</c:v>
                </c:pt>
                <c:pt idx="286">
                  <c:v>1229</c:v>
                </c:pt>
                <c:pt idx="287">
                  <c:v>1219</c:v>
                </c:pt>
                <c:pt idx="288">
                  <c:v>1214</c:v>
                </c:pt>
                <c:pt idx="289">
                  <c:v>1202</c:v>
                </c:pt>
                <c:pt idx="290">
                  <c:v>1187</c:v>
                </c:pt>
                <c:pt idx="291">
                  <c:v>1183</c:v>
                </c:pt>
                <c:pt idx="292">
                  <c:v>1174</c:v>
                </c:pt>
                <c:pt idx="293">
                  <c:v>1165</c:v>
                </c:pt>
                <c:pt idx="294">
                  <c:v>1158</c:v>
                </c:pt>
                <c:pt idx="295">
                  <c:v>1157</c:v>
                </c:pt>
                <c:pt idx="296">
                  <c:v>1153</c:v>
                </c:pt>
                <c:pt idx="297">
                  <c:v>1143</c:v>
                </c:pt>
                <c:pt idx="298">
                  <c:v>1129</c:v>
                </c:pt>
                <c:pt idx="299">
                  <c:v>1117</c:v>
                </c:pt>
                <c:pt idx="300">
                  <c:v>1100</c:v>
                </c:pt>
                <c:pt idx="301">
                  <c:v>1092</c:v>
                </c:pt>
                <c:pt idx="302">
                  <c:v>1083</c:v>
                </c:pt>
                <c:pt idx="303">
                  <c:v>1066</c:v>
                </c:pt>
                <c:pt idx="304">
                  <c:v>1048</c:v>
                </c:pt>
                <c:pt idx="305">
                  <c:v>1034</c:v>
                </c:pt>
                <c:pt idx="306">
                  <c:v>1022</c:v>
                </c:pt>
                <c:pt idx="307">
                  <c:v>1015</c:v>
                </c:pt>
                <c:pt idx="308">
                  <c:v>1007</c:v>
                </c:pt>
                <c:pt idx="309">
                  <c:v>996</c:v>
                </c:pt>
                <c:pt idx="310">
                  <c:v>984</c:v>
                </c:pt>
                <c:pt idx="311">
                  <c:v>970</c:v>
                </c:pt>
                <c:pt idx="312">
                  <c:v>963</c:v>
                </c:pt>
                <c:pt idx="313">
                  <c:v>953</c:v>
                </c:pt>
                <c:pt idx="314">
                  <c:v>944</c:v>
                </c:pt>
                <c:pt idx="315">
                  <c:v>938</c:v>
                </c:pt>
                <c:pt idx="316">
                  <c:v>932</c:v>
                </c:pt>
                <c:pt idx="317">
                  <c:v>931</c:v>
                </c:pt>
                <c:pt idx="318">
                  <c:v>931</c:v>
                </c:pt>
                <c:pt idx="319">
                  <c:v>930</c:v>
                </c:pt>
                <c:pt idx="320">
                  <c:v>928</c:v>
                </c:pt>
                <c:pt idx="321">
                  <c:v>922</c:v>
                </c:pt>
                <c:pt idx="322">
                  <c:v>916</c:v>
                </c:pt>
                <c:pt idx="323">
                  <c:v>910</c:v>
                </c:pt>
                <c:pt idx="324">
                  <c:v>903</c:v>
                </c:pt>
                <c:pt idx="325">
                  <c:v>895</c:v>
                </c:pt>
                <c:pt idx="326">
                  <c:v>882</c:v>
                </c:pt>
                <c:pt idx="327">
                  <c:v>866</c:v>
                </c:pt>
                <c:pt idx="328">
                  <c:v>852</c:v>
                </c:pt>
                <c:pt idx="329">
                  <c:v>838</c:v>
                </c:pt>
                <c:pt idx="330">
                  <c:v>823</c:v>
                </c:pt>
                <c:pt idx="331">
                  <c:v>818</c:v>
                </c:pt>
                <c:pt idx="332">
                  <c:v>812</c:v>
                </c:pt>
                <c:pt idx="333">
                  <c:v>801</c:v>
                </c:pt>
                <c:pt idx="334">
                  <c:v>792</c:v>
                </c:pt>
                <c:pt idx="335">
                  <c:v>784</c:v>
                </c:pt>
                <c:pt idx="336">
                  <c:v>784</c:v>
                </c:pt>
                <c:pt idx="337">
                  <c:v>784</c:v>
                </c:pt>
                <c:pt idx="338">
                  <c:v>783</c:v>
                </c:pt>
                <c:pt idx="339">
                  <c:v>783</c:v>
                </c:pt>
                <c:pt idx="340">
                  <c:v>778</c:v>
                </c:pt>
                <c:pt idx="341">
                  <c:v>770</c:v>
                </c:pt>
                <c:pt idx="342">
                  <c:v>765</c:v>
                </c:pt>
                <c:pt idx="343">
                  <c:v>762</c:v>
                </c:pt>
                <c:pt idx="344">
                  <c:v>759</c:v>
                </c:pt>
                <c:pt idx="345">
                  <c:v>749</c:v>
                </c:pt>
                <c:pt idx="346">
                  <c:v>738</c:v>
                </c:pt>
                <c:pt idx="347">
                  <c:v>731</c:v>
                </c:pt>
                <c:pt idx="348">
                  <c:v>718</c:v>
                </c:pt>
                <c:pt idx="349">
                  <c:v>706</c:v>
                </c:pt>
                <c:pt idx="350">
                  <c:v>701</c:v>
                </c:pt>
                <c:pt idx="351">
                  <c:v>696</c:v>
                </c:pt>
                <c:pt idx="352">
                  <c:v>690</c:v>
                </c:pt>
                <c:pt idx="353">
                  <c:v>681</c:v>
                </c:pt>
                <c:pt idx="354">
                  <c:v>674</c:v>
                </c:pt>
                <c:pt idx="355">
                  <c:v>666</c:v>
                </c:pt>
                <c:pt idx="356">
                  <c:v>662</c:v>
                </c:pt>
                <c:pt idx="357">
                  <c:v>661</c:v>
                </c:pt>
                <c:pt idx="358">
                  <c:v>659</c:v>
                </c:pt>
                <c:pt idx="359">
                  <c:v>653</c:v>
                </c:pt>
                <c:pt idx="360">
                  <c:v>646</c:v>
                </c:pt>
                <c:pt idx="361">
                  <c:v>638</c:v>
                </c:pt>
                <c:pt idx="362">
                  <c:v>631</c:v>
                </c:pt>
                <c:pt idx="363">
                  <c:v>628</c:v>
                </c:pt>
                <c:pt idx="364">
                  <c:v>627</c:v>
                </c:pt>
                <c:pt idx="365">
                  <c:v>621</c:v>
                </c:pt>
                <c:pt idx="366">
                  <c:v>614</c:v>
                </c:pt>
                <c:pt idx="367">
                  <c:v>606</c:v>
                </c:pt>
                <c:pt idx="368">
                  <c:v>597</c:v>
                </c:pt>
                <c:pt idx="369">
                  <c:v>592</c:v>
                </c:pt>
                <c:pt idx="370">
                  <c:v>588</c:v>
                </c:pt>
                <c:pt idx="371">
                  <c:v>587</c:v>
                </c:pt>
                <c:pt idx="372">
                  <c:v>584</c:v>
                </c:pt>
                <c:pt idx="373">
                  <c:v>580</c:v>
                </c:pt>
                <c:pt idx="374">
                  <c:v>578</c:v>
                </c:pt>
                <c:pt idx="375">
                  <c:v>573</c:v>
                </c:pt>
                <c:pt idx="376">
                  <c:v>566</c:v>
                </c:pt>
                <c:pt idx="377">
                  <c:v>561</c:v>
                </c:pt>
                <c:pt idx="378">
                  <c:v>556</c:v>
                </c:pt>
                <c:pt idx="379">
                  <c:v>552</c:v>
                </c:pt>
                <c:pt idx="380">
                  <c:v>546</c:v>
                </c:pt>
                <c:pt idx="381">
                  <c:v>537</c:v>
                </c:pt>
                <c:pt idx="382">
                  <c:v>532</c:v>
                </c:pt>
                <c:pt idx="383">
                  <c:v>524</c:v>
                </c:pt>
                <c:pt idx="384">
                  <c:v>519</c:v>
                </c:pt>
                <c:pt idx="385">
                  <c:v>516</c:v>
                </c:pt>
                <c:pt idx="386">
                  <c:v>515</c:v>
                </c:pt>
                <c:pt idx="387">
                  <c:v>513</c:v>
                </c:pt>
                <c:pt idx="388">
                  <c:v>510</c:v>
                </c:pt>
                <c:pt idx="389">
                  <c:v>506</c:v>
                </c:pt>
                <c:pt idx="390">
                  <c:v>503</c:v>
                </c:pt>
                <c:pt idx="391">
                  <c:v>500</c:v>
                </c:pt>
                <c:pt idx="392">
                  <c:v>499</c:v>
                </c:pt>
                <c:pt idx="393">
                  <c:v>495</c:v>
                </c:pt>
                <c:pt idx="394">
                  <c:v>491</c:v>
                </c:pt>
                <c:pt idx="395">
                  <c:v>488</c:v>
                </c:pt>
                <c:pt idx="396">
                  <c:v>484</c:v>
                </c:pt>
                <c:pt idx="397">
                  <c:v>483</c:v>
                </c:pt>
                <c:pt idx="398">
                  <c:v>482</c:v>
                </c:pt>
                <c:pt idx="399">
                  <c:v>480</c:v>
                </c:pt>
                <c:pt idx="400">
                  <c:v>474</c:v>
                </c:pt>
                <c:pt idx="401">
                  <c:v>471</c:v>
                </c:pt>
                <c:pt idx="402">
                  <c:v>471</c:v>
                </c:pt>
                <c:pt idx="403">
                  <c:v>468</c:v>
                </c:pt>
                <c:pt idx="404">
                  <c:v>463</c:v>
                </c:pt>
                <c:pt idx="405">
                  <c:v>459</c:v>
                </c:pt>
                <c:pt idx="406">
                  <c:v>452</c:v>
                </c:pt>
                <c:pt idx="407">
                  <c:v>444</c:v>
                </c:pt>
                <c:pt idx="408">
                  <c:v>439</c:v>
                </c:pt>
                <c:pt idx="409">
                  <c:v>437</c:v>
                </c:pt>
                <c:pt idx="410">
                  <c:v>433</c:v>
                </c:pt>
                <c:pt idx="411">
                  <c:v>429</c:v>
                </c:pt>
                <c:pt idx="412">
                  <c:v>424</c:v>
                </c:pt>
                <c:pt idx="413">
                  <c:v>420</c:v>
                </c:pt>
                <c:pt idx="414">
                  <c:v>419</c:v>
                </c:pt>
                <c:pt idx="415">
                  <c:v>419</c:v>
                </c:pt>
                <c:pt idx="416">
                  <c:v>419</c:v>
                </c:pt>
                <c:pt idx="417">
                  <c:v>417</c:v>
                </c:pt>
                <c:pt idx="418">
                  <c:v>412</c:v>
                </c:pt>
                <c:pt idx="419">
                  <c:v>408</c:v>
                </c:pt>
                <c:pt idx="420">
                  <c:v>405</c:v>
                </c:pt>
                <c:pt idx="421">
                  <c:v>406</c:v>
                </c:pt>
                <c:pt idx="422">
                  <c:v>407</c:v>
                </c:pt>
                <c:pt idx="423">
                  <c:v>405</c:v>
                </c:pt>
                <c:pt idx="424">
                  <c:v>400</c:v>
                </c:pt>
                <c:pt idx="425">
                  <c:v>398</c:v>
                </c:pt>
                <c:pt idx="426">
                  <c:v>396</c:v>
                </c:pt>
                <c:pt idx="427">
                  <c:v>395</c:v>
                </c:pt>
                <c:pt idx="428">
                  <c:v>391</c:v>
                </c:pt>
                <c:pt idx="429">
                  <c:v>390</c:v>
                </c:pt>
                <c:pt idx="430">
                  <c:v>386</c:v>
                </c:pt>
                <c:pt idx="431">
                  <c:v>381</c:v>
                </c:pt>
                <c:pt idx="432">
                  <c:v>377</c:v>
                </c:pt>
                <c:pt idx="433">
                  <c:v>374</c:v>
                </c:pt>
                <c:pt idx="434">
                  <c:v>371</c:v>
                </c:pt>
                <c:pt idx="435">
                  <c:v>368</c:v>
                </c:pt>
                <c:pt idx="436">
                  <c:v>367</c:v>
                </c:pt>
                <c:pt idx="437">
                  <c:v>366</c:v>
                </c:pt>
                <c:pt idx="438">
                  <c:v>361</c:v>
                </c:pt>
                <c:pt idx="439">
                  <c:v>356</c:v>
                </c:pt>
                <c:pt idx="440">
                  <c:v>353</c:v>
                </c:pt>
                <c:pt idx="441">
                  <c:v>351</c:v>
                </c:pt>
                <c:pt idx="442">
                  <c:v>349</c:v>
                </c:pt>
                <c:pt idx="443">
                  <c:v>348</c:v>
                </c:pt>
                <c:pt idx="444">
                  <c:v>347</c:v>
                </c:pt>
                <c:pt idx="445">
                  <c:v>359</c:v>
                </c:pt>
                <c:pt idx="446">
                  <c:v>358</c:v>
                </c:pt>
                <c:pt idx="447">
                  <c:v>359</c:v>
                </c:pt>
                <c:pt idx="448">
                  <c:v>358</c:v>
                </c:pt>
                <c:pt idx="449">
                  <c:v>357</c:v>
                </c:pt>
                <c:pt idx="450">
                  <c:v>356</c:v>
                </c:pt>
                <c:pt idx="451">
                  <c:v>357</c:v>
                </c:pt>
                <c:pt idx="452">
                  <c:v>354</c:v>
                </c:pt>
                <c:pt idx="453">
                  <c:v>352</c:v>
                </c:pt>
                <c:pt idx="454">
                  <c:v>335</c:v>
                </c:pt>
                <c:pt idx="455">
                  <c:v>332</c:v>
                </c:pt>
                <c:pt idx="456">
                  <c:v>330</c:v>
                </c:pt>
                <c:pt idx="457">
                  <c:v>328</c:v>
                </c:pt>
                <c:pt idx="458">
                  <c:v>326</c:v>
                </c:pt>
                <c:pt idx="459">
                  <c:v>323</c:v>
                </c:pt>
                <c:pt idx="460">
                  <c:v>320</c:v>
                </c:pt>
                <c:pt idx="461">
                  <c:v>321</c:v>
                </c:pt>
                <c:pt idx="462">
                  <c:v>321</c:v>
                </c:pt>
                <c:pt idx="463">
                  <c:v>320</c:v>
                </c:pt>
                <c:pt idx="464">
                  <c:v>319</c:v>
                </c:pt>
                <c:pt idx="465">
                  <c:v>317</c:v>
                </c:pt>
                <c:pt idx="466">
                  <c:v>316</c:v>
                </c:pt>
                <c:pt idx="467">
                  <c:v>315</c:v>
                </c:pt>
                <c:pt idx="468">
                  <c:v>313</c:v>
                </c:pt>
                <c:pt idx="469">
                  <c:v>313</c:v>
                </c:pt>
                <c:pt idx="470">
                  <c:v>310</c:v>
                </c:pt>
                <c:pt idx="471">
                  <c:v>307</c:v>
                </c:pt>
                <c:pt idx="472">
                  <c:v>304</c:v>
                </c:pt>
                <c:pt idx="473">
                  <c:v>301</c:v>
                </c:pt>
                <c:pt idx="474">
                  <c:v>300</c:v>
                </c:pt>
                <c:pt idx="475">
                  <c:v>301</c:v>
                </c:pt>
                <c:pt idx="476">
                  <c:v>301</c:v>
                </c:pt>
                <c:pt idx="477">
                  <c:v>301</c:v>
                </c:pt>
                <c:pt idx="478">
                  <c:v>298</c:v>
                </c:pt>
                <c:pt idx="479">
                  <c:v>295</c:v>
                </c:pt>
                <c:pt idx="480">
                  <c:v>293</c:v>
                </c:pt>
                <c:pt idx="481">
                  <c:v>291</c:v>
                </c:pt>
                <c:pt idx="482">
                  <c:v>290</c:v>
                </c:pt>
                <c:pt idx="483">
                  <c:v>289</c:v>
                </c:pt>
                <c:pt idx="484">
                  <c:v>285</c:v>
                </c:pt>
                <c:pt idx="485">
                  <c:v>282</c:v>
                </c:pt>
                <c:pt idx="486">
                  <c:v>279</c:v>
                </c:pt>
                <c:pt idx="487">
                  <c:v>276</c:v>
                </c:pt>
                <c:pt idx="488">
                  <c:v>276</c:v>
                </c:pt>
                <c:pt idx="489">
                  <c:v>273</c:v>
                </c:pt>
                <c:pt idx="490">
                  <c:v>273</c:v>
                </c:pt>
                <c:pt idx="491">
                  <c:v>271</c:v>
                </c:pt>
                <c:pt idx="492">
                  <c:v>270</c:v>
                </c:pt>
                <c:pt idx="493">
                  <c:v>270</c:v>
                </c:pt>
                <c:pt idx="494">
                  <c:v>270</c:v>
                </c:pt>
                <c:pt idx="495">
                  <c:v>271</c:v>
                </c:pt>
                <c:pt idx="496">
                  <c:v>272</c:v>
                </c:pt>
                <c:pt idx="497">
                  <c:v>272</c:v>
                </c:pt>
                <c:pt idx="498">
                  <c:v>271</c:v>
                </c:pt>
                <c:pt idx="499">
                  <c:v>271</c:v>
                </c:pt>
                <c:pt idx="500">
                  <c:v>271</c:v>
                </c:pt>
                <c:pt idx="501">
                  <c:v>271</c:v>
                </c:pt>
                <c:pt idx="502">
                  <c:v>270</c:v>
                </c:pt>
                <c:pt idx="503">
                  <c:v>268</c:v>
                </c:pt>
                <c:pt idx="504">
                  <c:v>266</c:v>
                </c:pt>
                <c:pt idx="505">
                  <c:v>265</c:v>
                </c:pt>
                <c:pt idx="506">
                  <c:v>264</c:v>
                </c:pt>
                <c:pt idx="507">
                  <c:v>265</c:v>
                </c:pt>
                <c:pt idx="508">
                  <c:v>264</c:v>
                </c:pt>
                <c:pt idx="509">
                  <c:v>262</c:v>
                </c:pt>
                <c:pt idx="510">
                  <c:v>260</c:v>
                </c:pt>
                <c:pt idx="511">
                  <c:v>261</c:v>
                </c:pt>
                <c:pt idx="512">
                  <c:v>261</c:v>
                </c:pt>
                <c:pt idx="513">
                  <c:v>261</c:v>
                </c:pt>
                <c:pt idx="514">
                  <c:v>258</c:v>
                </c:pt>
                <c:pt idx="515">
                  <c:v>256</c:v>
                </c:pt>
                <c:pt idx="516">
                  <c:v>253</c:v>
                </c:pt>
                <c:pt idx="517">
                  <c:v>251</c:v>
                </c:pt>
                <c:pt idx="518">
                  <c:v>251</c:v>
                </c:pt>
                <c:pt idx="519">
                  <c:v>251</c:v>
                </c:pt>
                <c:pt idx="520">
                  <c:v>248</c:v>
                </c:pt>
                <c:pt idx="521">
                  <c:v>247</c:v>
                </c:pt>
                <c:pt idx="522">
                  <c:v>247</c:v>
                </c:pt>
                <c:pt idx="523">
                  <c:v>247</c:v>
                </c:pt>
                <c:pt idx="524">
                  <c:v>247</c:v>
                </c:pt>
                <c:pt idx="525">
                  <c:v>248</c:v>
                </c:pt>
                <c:pt idx="526">
                  <c:v>247</c:v>
                </c:pt>
                <c:pt idx="527">
                  <c:v>247</c:v>
                </c:pt>
                <c:pt idx="528">
                  <c:v>246</c:v>
                </c:pt>
                <c:pt idx="529">
                  <c:v>247</c:v>
                </c:pt>
                <c:pt idx="530">
                  <c:v>246</c:v>
                </c:pt>
                <c:pt idx="531">
                  <c:v>245</c:v>
                </c:pt>
                <c:pt idx="532">
                  <c:v>245</c:v>
                </c:pt>
                <c:pt idx="533">
                  <c:v>243</c:v>
                </c:pt>
                <c:pt idx="534">
                  <c:v>242</c:v>
                </c:pt>
                <c:pt idx="535">
                  <c:v>241</c:v>
                </c:pt>
                <c:pt idx="536">
                  <c:v>240</c:v>
                </c:pt>
                <c:pt idx="537">
                  <c:v>237</c:v>
                </c:pt>
                <c:pt idx="538">
                  <c:v>235</c:v>
                </c:pt>
                <c:pt idx="539">
                  <c:v>231</c:v>
                </c:pt>
                <c:pt idx="540">
                  <c:v>230</c:v>
                </c:pt>
                <c:pt idx="541">
                  <c:v>228</c:v>
                </c:pt>
                <c:pt idx="542">
                  <c:v>227</c:v>
                </c:pt>
                <c:pt idx="543">
                  <c:v>226</c:v>
                </c:pt>
                <c:pt idx="544">
                  <c:v>224</c:v>
                </c:pt>
                <c:pt idx="545">
                  <c:v>222</c:v>
                </c:pt>
                <c:pt idx="546">
                  <c:v>222</c:v>
                </c:pt>
                <c:pt idx="547">
                  <c:v>221</c:v>
                </c:pt>
                <c:pt idx="548">
                  <c:v>222</c:v>
                </c:pt>
                <c:pt idx="549">
                  <c:v>221</c:v>
                </c:pt>
                <c:pt idx="550">
                  <c:v>222</c:v>
                </c:pt>
                <c:pt idx="551">
                  <c:v>222</c:v>
                </c:pt>
                <c:pt idx="552">
                  <c:v>221</c:v>
                </c:pt>
                <c:pt idx="553">
                  <c:v>221</c:v>
                </c:pt>
                <c:pt idx="554">
                  <c:v>222</c:v>
                </c:pt>
                <c:pt idx="555">
                  <c:v>221</c:v>
                </c:pt>
                <c:pt idx="556">
                  <c:v>220</c:v>
                </c:pt>
                <c:pt idx="557">
                  <c:v>218</c:v>
                </c:pt>
                <c:pt idx="558">
                  <c:v>218</c:v>
                </c:pt>
                <c:pt idx="559">
                  <c:v>216</c:v>
                </c:pt>
                <c:pt idx="560">
                  <c:v>216</c:v>
                </c:pt>
                <c:pt idx="561">
                  <c:v>217</c:v>
                </c:pt>
                <c:pt idx="562">
                  <c:v>216</c:v>
                </c:pt>
                <c:pt idx="563">
                  <c:v>215</c:v>
                </c:pt>
                <c:pt idx="564">
                  <c:v>215</c:v>
                </c:pt>
                <c:pt idx="565">
                  <c:v>216</c:v>
                </c:pt>
                <c:pt idx="566">
                  <c:v>215</c:v>
                </c:pt>
                <c:pt idx="567">
                  <c:v>215</c:v>
                </c:pt>
                <c:pt idx="568">
                  <c:v>215</c:v>
                </c:pt>
                <c:pt idx="569">
                  <c:v>214</c:v>
                </c:pt>
                <c:pt idx="570">
                  <c:v>211</c:v>
                </c:pt>
                <c:pt idx="571">
                  <c:v>212</c:v>
                </c:pt>
                <c:pt idx="572">
                  <c:v>209</c:v>
                </c:pt>
                <c:pt idx="573">
                  <c:v>208</c:v>
                </c:pt>
                <c:pt idx="574">
                  <c:v>208</c:v>
                </c:pt>
                <c:pt idx="575">
                  <c:v>209</c:v>
                </c:pt>
                <c:pt idx="576">
                  <c:v>208</c:v>
                </c:pt>
                <c:pt idx="577">
                  <c:v>206</c:v>
                </c:pt>
                <c:pt idx="578">
                  <c:v>204</c:v>
                </c:pt>
                <c:pt idx="579">
                  <c:v>206</c:v>
                </c:pt>
                <c:pt idx="580">
                  <c:v>205</c:v>
                </c:pt>
                <c:pt idx="581">
                  <c:v>207</c:v>
                </c:pt>
                <c:pt idx="582">
                  <c:v>209</c:v>
                </c:pt>
                <c:pt idx="583">
                  <c:v>207</c:v>
                </c:pt>
                <c:pt idx="584">
                  <c:v>207</c:v>
                </c:pt>
                <c:pt idx="585">
                  <c:v>206</c:v>
                </c:pt>
                <c:pt idx="586">
                  <c:v>207</c:v>
                </c:pt>
                <c:pt idx="587">
                  <c:v>207</c:v>
                </c:pt>
                <c:pt idx="588">
                  <c:v>207</c:v>
                </c:pt>
                <c:pt idx="589">
                  <c:v>207</c:v>
                </c:pt>
                <c:pt idx="590">
                  <c:v>205</c:v>
                </c:pt>
                <c:pt idx="591">
                  <c:v>203</c:v>
                </c:pt>
                <c:pt idx="592">
                  <c:v>204</c:v>
                </c:pt>
                <c:pt idx="593">
                  <c:v>203</c:v>
                </c:pt>
                <c:pt idx="594">
                  <c:v>203</c:v>
                </c:pt>
                <c:pt idx="596">
                  <c:v>206</c:v>
                </c:pt>
                <c:pt idx="597">
                  <c:v>207</c:v>
                </c:pt>
                <c:pt idx="598">
                  <c:v>206</c:v>
                </c:pt>
                <c:pt idx="599">
                  <c:v>202</c:v>
                </c:pt>
              </c:numCache>
            </c:numRef>
          </c:yVal>
          <c:smooth val="1"/>
        </c:ser>
        <c:ser>
          <c:idx val="1"/>
          <c:order val="8"/>
          <c:tx>
            <c:v>i=1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cave_bigave!$AI$3:$AI$602</c:f>
              <c:numCache>
                <c:formatCode>General</c:formatCode>
                <c:ptCount val="600"/>
                <c:pt idx="0">
                  <c:v>7714</c:v>
                </c:pt>
                <c:pt idx="1">
                  <c:v>7653</c:v>
                </c:pt>
                <c:pt idx="2">
                  <c:v>7602</c:v>
                </c:pt>
                <c:pt idx="3">
                  <c:v>7584</c:v>
                </c:pt>
                <c:pt idx="4">
                  <c:v>7592</c:v>
                </c:pt>
                <c:pt idx="5">
                  <c:v>7602</c:v>
                </c:pt>
                <c:pt idx="6">
                  <c:v>7621</c:v>
                </c:pt>
                <c:pt idx="7">
                  <c:v>7627</c:v>
                </c:pt>
                <c:pt idx="8">
                  <c:v>7591</c:v>
                </c:pt>
                <c:pt idx="9">
                  <c:v>7547</c:v>
                </c:pt>
                <c:pt idx="10">
                  <c:v>7510</c:v>
                </c:pt>
                <c:pt idx="11">
                  <c:v>7514</c:v>
                </c:pt>
                <c:pt idx="12">
                  <c:v>7533</c:v>
                </c:pt>
                <c:pt idx="13">
                  <c:v>7550</c:v>
                </c:pt>
                <c:pt idx="14">
                  <c:v>7523</c:v>
                </c:pt>
                <c:pt idx="15">
                  <c:v>7464</c:v>
                </c:pt>
                <c:pt idx="16">
                  <c:v>7407</c:v>
                </c:pt>
                <c:pt idx="17">
                  <c:v>7365</c:v>
                </c:pt>
                <c:pt idx="18">
                  <c:v>7343</c:v>
                </c:pt>
                <c:pt idx="19">
                  <c:v>7338</c:v>
                </c:pt>
                <c:pt idx="20">
                  <c:v>7311</c:v>
                </c:pt>
                <c:pt idx="21">
                  <c:v>7274</c:v>
                </c:pt>
                <c:pt idx="22">
                  <c:v>7245</c:v>
                </c:pt>
                <c:pt idx="23">
                  <c:v>7228</c:v>
                </c:pt>
                <c:pt idx="24">
                  <c:v>7242</c:v>
                </c:pt>
                <c:pt idx="25">
                  <c:v>7246</c:v>
                </c:pt>
                <c:pt idx="26">
                  <c:v>7252</c:v>
                </c:pt>
                <c:pt idx="27">
                  <c:v>7257</c:v>
                </c:pt>
                <c:pt idx="28">
                  <c:v>7235</c:v>
                </c:pt>
                <c:pt idx="29">
                  <c:v>7214</c:v>
                </c:pt>
                <c:pt idx="30">
                  <c:v>7221</c:v>
                </c:pt>
                <c:pt idx="31">
                  <c:v>7177</c:v>
                </c:pt>
                <c:pt idx="32">
                  <c:v>7139</c:v>
                </c:pt>
                <c:pt idx="33">
                  <c:v>7092</c:v>
                </c:pt>
                <c:pt idx="34">
                  <c:v>7059</c:v>
                </c:pt>
                <c:pt idx="35">
                  <c:v>7006</c:v>
                </c:pt>
                <c:pt idx="36">
                  <c:v>6921</c:v>
                </c:pt>
                <c:pt idx="37">
                  <c:v>6868</c:v>
                </c:pt>
                <c:pt idx="38">
                  <c:v>6805</c:v>
                </c:pt>
                <c:pt idx="39">
                  <c:v>6689</c:v>
                </c:pt>
                <c:pt idx="40">
                  <c:v>6601</c:v>
                </c:pt>
                <c:pt idx="41">
                  <c:v>6569</c:v>
                </c:pt>
                <c:pt idx="42">
                  <c:v>6563</c:v>
                </c:pt>
                <c:pt idx="43">
                  <c:v>6556</c:v>
                </c:pt>
                <c:pt idx="44">
                  <c:v>6559</c:v>
                </c:pt>
                <c:pt idx="45">
                  <c:v>6577</c:v>
                </c:pt>
                <c:pt idx="46">
                  <c:v>6567</c:v>
                </c:pt>
                <c:pt idx="47">
                  <c:v>6542</c:v>
                </c:pt>
                <c:pt idx="48">
                  <c:v>6521</c:v>
                </c:pt>
                <c:pt idx="49">
                  <c:v>6502</c:v>
                </c:pt>
                <c:pt idx="50">
                  <c:v>6439</c:v>
                </c:pt>
                <c:pt idx="51">
                  <c:v>6373</c:v>
                </c:pt>
                <c:pt idx="52">
                  <c:v>6299</c:v>
                </c:pt>
                <c:pt idx="53">
                  <c:v>6256</c:v>
                </c:pt>
                <c:pt idx="54">
                  <c:v>6210</c:v>
                </c:pt>
                <c:pt idx="55">
                  <c:v>6164</c:v>
                </c:pt>
                <c:pt idx="56">
                  <c:v>6113</c:v>
                </c:pt>
                <c:pt idx="57">
                  <c:v>6062</c:v>
                </c:pt>
                <c:pt idx="58">
                  <c:v>6027</c:v>
                </c:pt>
                <c:pt idx="59">
                  <c:v>6027</c:v>
                </c:pt>
                <c:pt idx="60">
                  <c:v>6006</c:v>
                </c:pt>
                <c:pt idx="61">
                  <c:v>6001</c:v>
                </c:pt>
                <c:pt idx="62">
                  <c:v>5997</c:v>
                </c:pt>
                <c:pt idx="63">
                  <c:v>5973</c:v>
                </c:pt>
                <c:pt idx="64">
                  <c:v>5958</c:v>
                </c:pt>
                <c:pt idx="65">
                  <c:v>5950</c:v>
                </c:pt>
                <c:pt idx="66">
                  <c:v>5944</c:v>
                </c:pt>
                <c:pt idx="67">
                  <c:v>5900</c:v>
                </c:pt>
                <c:pt idx="68">
                  <c:v>5826</c:v>
                </c:pt>
                <c:pt idx="69">
                  <c:v>5772</c:v>
                </c:pt>
                <c:pt idx="70">
                  <c:v>5748</c:v>
                </c:pt>
                <c:pt idx="71">
                  <c:v>5711</c:v>
                </c:pt>
                <c:pt idx="72">
                  <c:v>5681</c:v>
                </c:pt>
                <c:pt idx="73">
                  <c:v>5632</c:v>
                </c:pt>
                <c:pt idx="74">
                  <c:v>5609</c:v>
                </c:pt>
                <c:pt idx="75">
                  <c:v>5594</c:v>
                </c:pt>
                <c:pt idx="76">
                  <c:v>5601</c:v>
                </c:pt>
                <c:pt idx="77">
                  <c:v>5614</c:v>
                </c:pt>
                <c:pt idx="78">
                  <c:v>5623</c:v>
                </c:pt>
                <c:pt idx="79">
                  <c:v>5592</c:v>
                </c:pt>
                <c:pt idx="80">
                  <c:v>5542</c:v>
                </c:pt>
                <c:pt idx="81">
                  <c:v>5500</c:v>
                </c:pt>
                <c:pt idx="82">
                  <c:v>5489</c:v>
                </c:pt>
                <c:pt idx="83">
                  <c:v>5454</c:v>
                </c:pt>
                <c:pt idx="84">
                  <c:v>5414</c:v>
                </c:pt>
                <c:pt idx="85">
                  <c:v>5374</c:v>
                </c:pt>
                <c:pt idx="86">
                  <c:v>5332</c:v>
                </c:pt>
                <c:pt idx="87">
                  <c:v>5272</c:v>
                </c:pt>
                <c:pt idx="88">
                  <c:v>5215</c:v>
                </c:pt>
                <c:pt idx="89">
                  <c:v>5201</c:v>
                </c:pt>
                <c:pt idx="90">
                  <c:v>5186</c:v>
                </c:pt>
                <c:pt idx="91">
                  <c:v>5172</c:v>
                </c:pt>
                <c:pt idx="92">
                  <c:v>5164</c:v>
                </c:pt>
                <c:pt idx="93">
                  <c:v>5156</c:v>
                </c:pt>
                <c:pt idx="94">
                  <c:v>5137</c:v>
                </c:pt>
                <c:pt idx="95">
                  <c:v>5116</c:v>
                </c:pt>
                <c:pt idx="96">
                  <c:v>5096</c:v>
                </c:pt>
                <c:pt idx="97">
                  <c:v>5079</c:v>
                </c:pt>
                <c:pt idx="98">
                  <c:v>5033</c:v>
                </c:pt>
                <c:pt idx="99">
                  <c:v>5029</c:v>
                </c:pt>
                <c:pt idx="100">
                  <c:v>5017</c:v>
                </c:pt>
                <c:pt idx="101">
                  <c:v>4985</c:v>
                </c:pt>
                <c:pt idx="102">
                  <c:v>4928</c:v>
                </c:pt>
                <c:pt idx="103">
                  <c:v>4900</c:v>
                </c:pt>
                <c:pt idx="104">
                  <c:v>4902</c:v>
                </c:pt>
                <c:pt idx="105">
                  <c:v>4911</c:v>
                </c:pt>
                <c:pt idx="106">
                  <c:v>4902</c:v>
                </c:pt>
                <c:pt idx="107">
                  <c:v>4879</c:v>
                </c:pt>
                <c:pt idx="108">
                  <c:v>4822</c:v>
                </c:pt>
                <c:pt idx="109">
                  <c:v>4759</c:v>
                </c:pt>
                <c:pt idx="110">
                  <c:v>4724</c:v>
                </c:pt>
                <c:pt idx="111">
                  <c:v>4709</c:v>
                </c:pt>
                <c:pt idx="112">
                  <c:v>4682</c:v>
                </c:pt>
                <c:pt idx="113">
                  <c:v>4617</c:v>
                </c:pt>
                <c:pt idx="114">
                  <c:v>4572</c:v>
                </c:pt>
                <c:pt idx="115">
                  <c:v>4535</c:v>
                </c:pt>
                <c:pt idx="116">
                  <c:v>4510</c:v>
                </c:pt>
                <c:pt idx="117">
                  <c:v>4477</c:v>
                </c:pt>
                <c:pt idx="118">
                  <c:v>4453</c:v>
                </c:pt>
                <c:pt idx="119">
                  <c:v>4438</c:v>
                </c:pt>
                <c:pt idx="120">
                  <c:v>4444</c:v>
                </c:pt>
                <c:pt idx="121">
                  <c:v>4422</c:v>
                </c:pt>
                <c:pt idx="122">
                  <c:v>4432</c:v>
                </c:pt>
                <c:pt idx="123">
                  <c:v>4423</c:v>
                </c:pt>
                <c:pt idx="124">
                  <c:v>4424</c:v>
                </c:pt>
                <c:pt idx="125">
                  <c:v>4412</c:v>
                </c:pt>
                <c:pt idx="126">
                  <c:v>4412</c:v>
                </c:pt>
                <c:pt idx="127">
                  <c:v>4389</c:v>
                </c:pt>
                <c:pt idx="128">
                  <c:v>4329</c:v>
                </c:pt>
                <c:pt idx="129">
                  <c:v>4242</c:v>
                </c:pt>
                <c:pt idx="130">
                  <c:v>4197</c:v>
                </c:pt>
                <c:pt idx="131">
                  <c:v>4145</c:v>
                </c:pt>
                <c:pt idx="132">
                  <c:v>4097</c:v>
                </c:pt>
                <c:pt idx="133">
                  <c:v>4047</c:v>
                </c:pt>
                <c:pt idx="134">
                  <c:v>4001</c:v>
                </c:pt>
                <c:pt idx="135">
                  <c:v>3960</c:v>
                </c:pt>
                <c:pt idx="136">
                  <c:v>3933</c:v>
                </c:pt>
                <c:pt idx="137">
                  <c:v>3929</c:v>
                </c:pt>
                <c:pt idx="138">
                  <c:v>3950</c:v>
                </c:pt>
                <c:pt idx="139">
                  <c:v>3960</c:v>
                </c:pt>
                <c:pt idx="140">
                  <c:v>3965</c:v>
                </c:pt>
                <c:pt idx="141">
                  <c:v>3965</c:v>
                </c:pt>
                <c:pt idx="142">
                  <c:v>3958</c:v>
                </c:pt>
                <c:pt idx="143">
                  <c:v>3949</c:v>
                </c:pt>
                <c:pt idx="144">
                  <c:v>3923</c:v>
                </c:pt>
                <c:pt idx="145">
                  <c:v>3914</c:v>
                </c:pt>
                <c:pt idx="146">
                  <c:v>3910</c:v>
                </c:pt>
                <c:pt idx="147">
                  <c:v>3873</c:v>
                </c:pt>
                <c:pt idx="148">
                  <c:v>3832</c:v>
                </c:pt>
                <c:pt idx="149">
                  <c:v>3783</c:v>
                </c:pt>
                <c:pt idx="150">
                  <c:v>3749</c:v>
                </c:pt>
                <c:pt idx="151">
                  <c:v>3709</c:v>
                </c:pt>
                <c:pt idx="152">
                  <c:v>3688</c:v>
                </c:pt>
                <c:pt idx="153">
                  <c:v>3670</c:v>
                </c:pt>
                <c:pt idx="154">
                  <c:v>3644</c:v>
                </c:pt>
                <c:pt idx="155">
                  <c:v>3607</c:v>
                </c:pt>
                <c:pt idx="156">
                  <c:v>3573</c:v>
                </c:pt>
                <c:pt idx="157">
                  <c:v>3550</c:v>
                </c:pt>
                <c:pt idx="158">
                  <c:v>3531</c:v>
                </c:pt>
                <c:pt idx="159">
                  <c:v>3503</c:v>
                </c:pt>
                <c:pt idx="160">
                  <c:v>3475</c:v>
                </c:pt>
                <c:pt idx="161">
                  <c:v>3455</c:v>
                </c:pt>
                <c:pt idx="162">
                  <c:v>3424</c:v>
                </c:pt>
                <c:pt idx="163">
                  <c:v>3385</c:v>
                </c:pt>
                <c:pt idx="164">
                  <c:v>3361</c:v>
                </c:pt>
                <c:pt idx="165">
                  <c:v>3364</c:v>
                </c:pt>
                <c:pt idx="166">
                  <c:v>3360</c:v>
                </c:pt>
                <c:pt idx="167">
                  <c:v>3361</c:v>
                </c:pt>
                <c:pt idx="168">
                  <c:v>3333</c:v>
                </c:pt>
                <c:pt idx="169">
                  <c:v>3309</c:v>
                </c:pt>
                <c:pt idx="170">
                  <c:v>3278</c:v>
                </c:pt>
                <c:pt idx="171">
                  <c:v>3278</c:v>
                </c:pt>
                <c:pt idx="172">
                  <c:v>3278</c:v>
                </c:pt>
                <c:pt idx="173">
                  <c:v>3251</c:v>
                </c:pt>
                <c:pt idx="174">
                  <c:v>3196</c:v>
                </c:pt>
                <c:pt idx="175">
                  <c:v>3144</c:v>
                </c:pt>
                <c:pt idx="176">
                  <c:v>3085</c:v>
                </c:pt>
                <c:pt idx="177">
                  <c:v>3048</c:v>
                </c:pt>
                <c:pt idx="178">
                  <c:v>3028</c:v>
                </c:pt>
                <c:pt idx="179">
                  <c:v>3011</c:v>
                </c:pt>
                <c:pt idx="180">
                  <c:v>2984</c:v>
                </c:pt>
                <c:pt idx="181">
                  <c:v>2954</c:v>
                </c:pt>
                <c:pt idx="182">
                  <c:v>2940</c:v>
                </c:pt>
                <c:pt idx="183">
                  <c:v>2955</c:v>
                </c:pt>
                <c:pt idx="184">
                  <c:v>2959</c:v>
                </c:pt>
                <c:pt idx="185">
                  <c:v>2970</c:v>
                </c:pt>
                <c:pt idx="186">
                  <c:v>2967</c:v>
                </c:pt>
                <c:pt idx="187">
                  <c:v>2950</c:v>
                </c:pt>
                <c:pt idx="188">
                  <c:v>2911</c:v>
                </c:pt>
                <c:pt idx="189">
                  <c:v>2868</c:v>
                </c:pt>
                <c:pt idx="190">
                  <c:v>2840</c:v>
                </c:pt>
                <c:pt idx="191">
                  <c:v>2825</c:v>
                </c:pt>
                <c:pt idx="192">
                  <c:v>2801</c:v>
                </c:pt>
                <c:pt idx="193">
                  <c:v>2770</c:v>
                </c:pt>
                <c:pt idx="194">
                  <c:v>2745</c:v>
                </c:pt>
                <c:pt idx="195">
                  <c:v>2730</c:v>
                </c:pt>
                <c:pt idx="196">
                  <c:v>2707</c:v>
                </c:pt>
                <c:pt idx="197">
                  <c:v>2697</c:v>
                </c:pt>
                <c:pt idx="198">
                  <c:v>2696</c:v>
                </c:pt>
                <c:pt idx="199">
                  <c:v>2715</c:v>
                </c:pt>
                <c:pt idx="200">
                  <c:v>2710</c:v>
                </c:pt>
                <c:pt idx="201">
                  <c:v>2689</c:v>
                </c:pt>
                <c:pt idx="202">
                  <c:v>2679</c:v>
                </c:pt>
                <c:pt idx="203">
                  <c:v>2658</c:v>
                </c:pt>
                <c:pt idx="204">
                  <c:v>2625</c:v>
                </c:pt>
                <c:pt idx="205">
                  <c:v>2595</c:v>
                </c:pt>
                <c:pt idx="206">
                  <c:v>2573</c:v>
                </c:pt>
                <c:pt idx="207">
                  <c:v>2548</c:v>
                </c:pt>
                <c:pt idx="208">
                  <c:v>2490</c:v>
                </c:pt>
                <c:pt idx="209">
                  <c:v>2449</c:v>
                </c:pt>
                <c:pt idx="210">
                  <c:v>2422</c:v>
                </c:pt>
                <c:pt idx="211">
                  <c:v>2396</c:v>
                </c:pt>
                <c:pt idx="212">
                  <c:v>2376</c:v>
                </c:pt>
                <c:pt idx="213">
                  <c:v>2371</c:v>
                </c:pt>
                <c:pt idx="214">
                  <c:v>2362</c:v>
                </c:pt>
                <c:pt idx="215">
                  <c:v>2339</c:v>
                </c:pt>
                <c:pt idx="216">
                  <c:v>2316</c:v>
                </c:pt>
                <c:pt idx="217">
                  <c:v>2298</c:v>
                </c:pt>
                <c:pt idx="218">
                  <c:v>2274</c:v>
                </c:pt>
                <c:pt idx="219">
                  <c:v>2239</c:v>
                </c:pt>
                <c:pt idx="220">
                  <c:v>2207</c:v>
                </c:pt>
                <c:pt idx="221">
                  <c:v>2176</c:v>
                </c:pt>
                <c:pt idx="222">
                  <c:v>2145</c:v>
                </c:pt>
                <c:pt idx="223">
                  <c:v>2127</c:v>
                </c:pt>
                <c:pt idx="224">
                  <c:v>2117</c:v>
                </c:pt>
                <c:pt idx="225">
                  <c:v>2100</c:v>
                </c:pt>
                <c:pt idx="226">
                  <c:v>2084</c:v>
                </c:pt>
                <c:pt idx="227">
                  <c:v>2067</c:v>
                </c:pt>
                <c:pt idx="228">
                  <c:v>2063</c:v>
                </c:pt>
                <c:pt idx="229">
                  <c:v>2052</c:v>
                </c:pt>
                <c:pt idx="230">
                  <c:v>2036</c:v>
                </c:pt>
                <c:pt idx="231">
                  <c:v>2021</c:v>
                </c:pt>
                <c:pt idx="232">
                  <c:v>1999</c:v>
                </c:pt>
                <c:pt idx="233">
                  <c:v>1974</c:v>
                </c:pt>
                <c:pt idx="234">
                  <c:v>1951</c:v>
                </c:pt>
                <c:pt idx="235">
                  <c:v>1932</c:v>
                </c:pt>
                <c:pt idx="236">
                  <c:v>1921</c:v>
                </c:pt>
                <c:pt idx="237">
                  <c:v>1910</c:v>
                </c:pt>
                <c:pt idx="238">
                  <c:v>1902</c:v>
                </c:pt>
                <c:pt idx="239">
                  <c:v>1894</c:v>
                </c:pt>
                <c:pt idx="240">
                  <c:v>1875</c:v>
                </c:pt>
                <c:pt idx="241">
                  <c:v>1859</c:v>
                </c:pt>
                <c:pt idx="242">
                  <c:v>1836</c:v>
                </c:pt>
                <c:pt idx="243">
                  <c:v>1816</c:v>
                </c:pt>
                <c:pt idx="244">
                  <c:v>1792</c:v>
                </c:pt>
                <c:pt idx="245">
                  <c:v>1764</c:v>
                </c:pt>
                <c:pt idx="246">
                  <c:v>1731</c:v>
                </c:pt>
                <c:pt idx="247">
                  <c:v>1698</c:v>
                </c:pt>
                <c:pt idx="248">
                  <c:v>1669</c:v>
                </c:pt>
                <c:pt idx="249">
                  <c:v>1644</c:v>
                </c:pt>
                <c:pt idx="250">
                  <c:v>1627</c:v>
                </c:pt>
                <c:pt idx="251">
                  <c:v>1622</c:v>
                </c:pt>
                <c:pt idx="252">
                  <c:v>1620</c:v>
                </c:pt>
                <c:pt idx="253">
                  <c:v>1621</c:v>
                </c:pt>
                <c:pt idx="254">
                  <c:v>1613</c:v>
                </c:pt>
                <c:pt idx="255">
                  <c:v>1603</c:v>
                </c:pt>
                <c:pt idx="256">
                  <c:v>1600</c:v>
                </c:pt>
                <c:pt idx="257">
                  <c:v>1597</c:v>
                </c:pt>
                <c:pt idx="258">
                  <c:v>1596</c:v>
                </c:pt>
                <c:pt idx="259">
                  <c:v>1585</c:v>
                </c:pt>
                <c:pt idx="260">
                  <c:v>1567</c:v>
                </c:pt>
                <c:pt idx="261">
                  <c:v>1544</c:v>
                </c:pt>
                <c:pt idx="262">
                  <c:v>1522</c:v>
                </c:pt>
                <c:pt idx="263">
                  <c:v>1511</c:v>
                </c:pt>
                <c:pt idx="264">
                  <c:v>1503</c:v>
                </c:pt>
                <c:pt idx="265">
                  <c:v>1491</c:v>
                </c:pt>
                <c:pt idx="266">
                  <c:v>1478</c:v>
                </c:pt>
                <c:pt idx="267">
                  <c:v>1468</c:v>
                </c:pt>
                <c:pt idx="268">
                  <c:v>1464</c:v>
                </c:pt>
                <c:pt idx="269">
                  <c:v>1456</c:v>
                </c:pt>
                <c:pt idx="270">
                  <c:v>1457</c:v>
                </c:pt>
                <c:pt idx="271">
                  <c:v>1454</c:v>
                </c:pt>
                <c:pt idx="272">
                  <c:v>1446</c:v>
                </c:pt>
                <c:pt idx="273">
                  <c:v>1433</c:v>
                </c:pt>
                <c:pt idx="274">
                  <c:v>1418</c:v>
                </c:pt>
                <c:pt idx="275">
                  <c:v>1405</c:v>
                </c:pt>
                <c:pt idx="276">
                  <c:v>1393</c:v>
                </c:pt>
                <c:pt idx="277">
                  <c:v>1374</c:v>
                </c:pt>
                <c:pt idx="278">
                  <c:v>1358</c:v>
                </c:pt>
                <c:pt idx="279">
                  <c:v>1343</c:v>
                </c:pt>
                <c:pt idx="280">
                  <c:v>1329</c:v>
                </c:pt>
                <c:pt idx="281">
                  <c:v>1324</c:v>
                </c:pt>
                <c:pt idx="282">
                  <c:v>1316</c:v>
                </c:pt>
                <c:pt idx="283">
                  <c:v>1309</c:v>
                </c:pt>
                <c:pt idx="284">
                  <c:v>1307</c:v>
                </c:pt>
                <c:pt idx="285">
                  <c:v>1302</c:v>
                </c:pt>
                <c:pt idx="286">
                  <c:v>1299</c:v>
                </c:pt>
                <c:pt idx="287">
                  <c:v>1297</c:v>
                </c:pt>
                <c:pt idx="288">
                  <c:v>1283</c:v>
                </c:pt>
                <c:pt idx="289">
                  <c:v>1266</c:v>
                </c:pt>
                <c:pt idx="290">
                  <c:v>1248</c:v>
                </c:pt>
                <c:pt idx="291">
                  <c:v>1240</c:v>
                </c:pt>
                <c:pt idx="292">
                  <c:v>1235</c:v>
                </c:pt>
                <c:pt idx="293">
                  <c:v>1223</c:v>
                </c:pt>
                <c:pt idx="294">
                  <c:v>1216</c:v>
                </c:pt>
                <c:pt idx="295">
                  <c:v>1215</c:v>
                </c:pt>
                <c:pt idx="296">
                  <c:v>1209</c:v>
                </c:pt>
                <c:pt idx="297">
                  <c:v>1200</c:v>
                </c:pt>
                <c:pt idx="298">
                  <c:v>1190</c:v>
                </c:pt>
                <c:pt idx="299">
                  <c:v>1184</c:v>
                </c:pt>
                <c:pt idx="300">
                  <c:v>1174</c:v>
                </c:pt>
                <c:pt idx="301">
                  <c:v>1163</c:v>
                </c:pt>
                <c:pt idx="302">
                  <c:v>1152</c:v>
                </c:pt>
                <c:pt idx="303">
                  <c:v>1137</c:v>
                </c:pt>
                <c:pt idx="304">
                  <c:v>1116</c:v>
                </c:pt>
                <c:pt idx="305">
                  <c:v>1099</c:v>
                </c:pt>
                <c:pt idx="306">
                  <c:v>1091</c:v>
                </c:pt>
                <c:pt idx="307">
                  <c:v>1087</c:v>
                </c:pt>
                <c:pt idx="308">
                  <c:v>1073</c:v>
                </c:pt>
                <c:pt idx="309">
                  <c:v>1056</c:v>
                </c:pt>
                <c:pt idx="310">
                  <c:v>1037</c:v>
                </c:pt>
                <c:pt idx="311">
                  <c:v>1019</c:v>
                </c:pt>
                <c:pt idx="312">
                  <c:v>1003</c:v>
                </c:pt>
                <c:pt idx="313">
                  <c:v>994</c:v>
                </c:pt>
                <c:pt idx="314">
                  <c:v>986</c:v>
                </c:pt>
                <c:pt idx="315">
                  <c:v>979</c:v>
                </c:pt>
                <c:pt idx="316">
                  <c:v>971</c:v>
                </c:pt>
                <c:pt idx="317">
                  <c:v>966</c:v>
                </c:pt>
                <c:pt idx="318">
                  <c:v>963</c:v>
                </c:pt>
                <c:pt idx="319">
                  <c:v>960</c:v>
                </c:pt>
                <c:pt idx="320">
                  <c:v>959</c:v>
                </c:pt>
                <c:pt idx="321">
                  <c:v>956</c:v>
                </c:pt>
                <c:pt idx="322">
                  <c:v>950</c:v>
                </c:pt>
                <c:pt idx="323">
                  <c:v>942</c:v>
                </c:pt>
                <c:pt idx="324">
                  <c:v>933</c:v>
                </c:pt>
                <c:pt idx="325">
                  <c:v>925</c:v>
                </c:pt>
                <c:pt idx="326">
                  <c:v>914</c:v>
                </c:pt>
                <c:pt idx="327">
                  <c:v>904</c:v>
                </c:pt>
                <c:pt idx="328">
                  <c:v>895</c:v>
                </c:pt>
                <c:pt idx="329">
                  <c:v>882</c:v>
                </c:pt>
                <c:pt idx="330">
                  <c:v>868</c:v>
                </c:pt>
                <c:pt idx="331">
                  <c:v>859</c:v>
                </c:pt>
                <c:pt idx="332">
                  <c:v>850</c:v>
                </c:pt>
                <c:pt idx="333">
                  <c:v>843</c:v>
                </c:pt>
                <c:pt idx="334">
                  <c:v>837</c:v>
                </c:pt>
                <c:pt idx="335">
                  <c:v>828</c:v>
                </c:pt>
                <c:pt idx="336">
                  <c:v>821</c:v>
                </c:pt>
                <c:pt idx="337">
                  <c:v>813</c:v>
                </c:pt>
                <c:pt idx="338">
                  <c:v>810</c:v>
                </c:pt>
                <c:pt idx="339">
                  <c:v>805</c:v>
                </c:pt>
                <c:pt idx="340">
                  <c:v>800</c:v>
                </c:pt>
                <c:pt idx="341">
                  <c:v>793</c:v>
                </c:pt>
                <c:pt idx="342">
                  <c:v>787</c:v>
                </c:pt>
                <c:pt idx="343">
                  <c:v>776</c:v>
                </c:pt>
                <c:pt idx="344">
                  <c:v>768</c:v>
                </c:pt>
                <c:pt idx="345">
                  <c:v>759</c:v>
                </c:pt>
                <c:pt idx="346">
                  <c:v>749</c:v>
                </c:pt>
                <c:pt idx="347">
                  <c:v>739</c:v>
                </c:pt>
                <c:pt idx="348">
                  <c:v>733</c:v>
                </c:pt>
                <c:pt idx="349">
                  <c:v>727</c:v>
                </c:pt>
                <c:pt idx="350">
                  <c:v>722</c:v>
                </c:pt>
                <c:pt idx="351">
                  <c:v>712</c:v>
                </c:pt>
                <c:pt idx="352">
                  <c:v>706</c:v>
                </c:pt>
                <c:pt idx="353">
                  <c:v>704</c:v>
                </c:pt>
                <c:pt idx="354">
                  <c:v>700</c:v>
                </c:pt>
                <c:pt idx="355">
                  <c:v>694</c:v>
                </c:pt>
                <c:pt idx="356">
                  <c:v>687</c:v>
                </c:pt>
                <c:pt idx="357">
                  <c:v>680</c:v>
                </c:pt>
                <c:pt idx="358">
                  <c:v>673</c:v>
                </c:pt>
                <c:pt idx="359">
                  <c:v>664</c:v>
                </c:pt>
                <c:pt idx="360">
                  <c:v>660</c:v>
                </c:pt>
                <c:pt idx="361">
                  <c:v>654</c:v>
                </c:pt>
                <c:pt idx="362">
                  <c:v>645</c:v>
                </c:pt>
                <c:pt idx="363">
                  <c:v>638</c:v>
                </c:pt>
                <c:pt idx="364">
                  <c:v>635</c:v>
                </c:pt>
                <c:pt idx="365">
                  <c:v>632</c:v>
                </c:pt>
                <c:pt idx="366">
                  <c:v>628</c:v>
                </c:pt>
                <c:pt idx="367">
                  <c:v>624</c:v>
                </c:pt>
                <c:pt idx="368">
                  <c:v>618</c:v>
                </c:pt>
                <c:pt idx="369">
                  <c:v>613</c:v>
                </c:pt>
                <c:pt idx="370">
                  <c:v>609</c:v>
                </c:pt>
                <c:pt idx="371">
                  <c:v>603</c:v>
                </c:pt>
                <c:pt idx="372">
                  <c:v>601</c:v>
                </c:pt>
                <c:pt idx="373">
                  <c:v>598</c:v>
                </c:pt>
                <c:pt idx="374">
                  <c:v>594</c:v>
                </c:pt>
                <c:pt idx="375">
                  <c:v>586</c:v>
                </c:pt>
                <c:pt idx="376">
                  <c:v>578</c:v>
                </c:pt>
                <c:pt idx="377">
                  <c:v>570</c:v>
                </c:pt>
                <c:pt idx="378">
                  <c:v>562</c:v>
                </c:pt>
                <c:pt idx="379">
                  <c:v>559</c:v>
                </c:pt>
                <c:pt idx="380">
                  <c:v>551</c:v>
                </c:pt>
                <c:pt idx="381">
                  <c:v>543</c:v>
                </c:pt>
                <c:pt idx="382">
                  <c:v>536</c:v>
                </c:pt>
                <c:pt idx="383">
                  <c:v>532</c:v>
                </c:pt>
                <c:pt idx="384">
                  <c:v>530</c:v>
                </c:pt>
                <c:pt idx="385">
                  <c:v>530</c:v>
                </c:pt>
                <c:pt idx="386">
                  <c:v>533</c:v>
                </c:pt>
                <c:pt idx="387">
                  <c:v>542</c:v>
                </c:pt>
                <c:pt idx="388">
                  <c:v>549</c:v>
                </c:pt>
                <c:pt idx="389">
                  <c:v>555</c:v>
                </c:pt>
                <c:pt idx="390">
                  <c:v>554</c:v>
                </c:pt>
                <c:pt idx="391">
                  <c:v>553</c:v>
                </c:pt>
                <c:pt idx="392">
                  <c:v>549</c:v>
                </c:pt>
                <c:pt idx="393">
                  <c:v>547</c:v>
                </c:pt>
                <c:pt idx="394">
                  <c:v>545</c:v>
                </c:pt>
                <c:pt idx="395">
                  <c:v>541</c:v>
                </c:pt>
                <c:pt idx="396">
                  <c:v>527</c:v>
                </c:pt>
                <c:pt idx="397">
                  <c:v>514</c:v>
                </c:pt>
                <c:pt idx="398">
                  <c:v>504</c:v>
                </c:pt>
                <c:pt idx="399">
                  <c:v>500</c:v>
                </c:pt>
                <c:pt idx="400">
                  <c:v>498</c:v>
                </c:pt>
                <c:pt idx="401">
                  <c:v>498</c:v>
                </c:pt>
                <c:pt idx="402">
                  <c:v>494</c:v>
                </c:pt>
                <c:pt idx="403">
                  <c:v>491</c:v>
                </c:pt>
                <c:pt idx="404">
                  <c:v>486</c:v>
                </c:pt>
                <c:pt idx="405">
                  <c:v>483</c:v>
                </c:pt>
                <c:pt idx="406">
                  <c:v>475</c:v>
                </c:pt>
                <c:pt idx="407">
                  <c:v>472</c:v>
                </c:pt>
                <c:pt idx="408">
                  <c:v>466</c:v>
                </c:pt>
                <c:pt idx="409">
                  <c:v>460</c:v>
                </c:pt>
                <c:pt idx="410">
                  <c:v>450</c:v>
                </c:pt>
                <c:pt idx="411">
                  <c:v>444</c:v>
                </c:pt>
                <c:pt idx="412">
                  <c:v>437</c:v>
                </c:pt>
                <c:pt idx="413">
                  <c:v>432</c:v>
                </c:pt>
                <c:pt idx="414">
                  <c:v>429</c:v>
                </c:pt>
                <c:pt idx="415">
                  <c:v>428</c:v>
                </c:pt>
                <c:pt idx="416">
                  <c:v>424</c:v>
                </c:pt>
                <c:pt idx="417">
                  <c:v>421</c:v>
                </c:pt>
                <c:pt idx="418">
                  <c:v>418</c:v>
                </c:pt>
                <c:pt idx="419">
                  <c:v>416</c:v>
                </c:pt>
                <c:pt idx="420">
                  <c:v>414</c:v>
                </c:pt>
                <c:pt idx="421">
                  <c:v>411</c:v>
                </c:pt>
                <c:pt idx="422">
                  <c:v>409</c:v>
                </c:pt>
                <c:pt idx="423">
                  <c:v>408</c:v>
                </c:pt>
                <c:pt idx="424">
                  <c:v>407</c:v>
                </c:pt>
                <c:pt idx="425">
                  <c:v>405</c:v>
                </c:pt>
                <c:pt idx="426">
                  <c:v>403</c:v>
                </c:pt>
                <c:pt idx="427">
                  <c:v>400</c:v>
                </c:pt>
                <c:pt idx="428">
                  <c:v>399</c:v>
                </c:pt>
                <c:pt idx="429">
                  <c:v>394</c:v>
                </c:pt>
                <c:pt idx="430">
                  <c:v>390</c:v>
                </c:pt>
                <c:pt idx="431">
                  <c:v>387</c:v>
                </c:pt>
                <c:pt idx="432">
                  <c:v>384</c:v>
                </c:pt>
                <c:pt idx="433">
                  <c:v>390</c:v>
                </c:pt>
                <c:pt idx="434">
                  <c:v>396</c:v>
                </c:pt>
                <c:pt idx="435">
                  <c:v>396</c:v>
                </c:pt>
                <c:pt idx="436">
                  <c:v>395</c:v>
                </c:pt>
                <c:pt idx="437">
                  <c:v>392</c:v>
                </c:pt>
                <c:pt idx="438">
                  <c:v>392</c:v>
                </c:pt>
                <c:pt idx="439">
                  <c:v>394</c:v>
                </c:pt>
                <c:pt idx="440">
                  <c:v>393</c:v>
                </c:pt>
                <c:pt idx="441">
                  <c:v>391</c:v>
                </c:pt>
                <c:pt idx="442">
                  <c:v>381</c:v>
                </c:pt>
                <c:pt idx="443">
                  <c:v>369</c:v>
                </c:pt>
                <c:pt idx="444">
                  <c:v>365</c:v>
                </c:pt>
                <c:pt idx="445">
                  <c:v>363</c:v>
                </c:pt>
                <c:pt idx="446">
                  <c:v>359</c:v>
                </c:pt>
                <c:pt idx="447">
                  <c:v>358</c:v>
                </c:pt>
                <c:pt idx="448">
                  <c:v>355</c:v>
                </c:pt>
                <c:pt idx="449">
                  <c:v>353</c:v>
                </c:pt>
                <c:pt idx="450">
                  <c:v>348</c:v>
                </c:pt>
                <c:pt idx="451">
                  <c:v>343</c:v>
                </c:pt>
                <c:pt idx="452">
                  <c:v>340</c:v>
                </c:pt>
                <c:pt idx="453">
                  <c:v>339</c:v>
                </c:pt>
                <c:pt idx="454">
                  <c:v>335</c:v>
                </c:pt>
                <c:pt idx="455">
                  <c:v>336</c:v>
                </c:pt>
                <c:pt idx="456">
                  <c:v>334</c:v>
                </c:pt>
                <c:pt idx="457">
                  <c:v>331</c:v>
                </c:pt>
                <c:pt idx="458">
                  <c:v>328</c:v>
                </c:pt>
                <c:pt idx="459">
                  <c:v>327</c:v>
                </c:pt>
                <c:pt idx="460">
                  <c:v>327</c:v>
                </c:pt>
                <c:pt idx="461">
                  <c:v>325</c:v>
                </c:pt>
                <c:pt idx="462">
                  <c:v>323</c:v>
                </c:pt>
                <c:pt idx="463">
                  <c:v>323</c:v>
                </c:pt>
                <c:pt idx="464">
                  <c:v>323</c:v>
                </c:pt>
                <c:pt idx="465">
                  <c:v>320</c:v>
                </c:pt>
                <c:pt idx="466">
                  <c:v>321</c:v>
                </c:pt>
                <c:pt idx="467">
                  <c:v>321</c:v>
                </c:pt>
                <c:pt idx="468">
                  <c:v>320</c:v>
                </c:pt>
                <c:pt idx="469">
                  <c:v>317</c:v>
                </c:pt>
                <c:pt idx="470">
                  <c:v>315</c:v>
                </c:pt>
                <c:pt idx="471">
                  <c:v>314</c:v>
                </c:pt>
                <c:pt idx="472">
                  <c:v>312</c:v>
                </c:pt>
                <c:pt idx="473">
                  <c:v>310</c:v>
                </c:pt>
                <c:pt idx="474">
                  <c:v>310</c:v>
                </c:pt>
                <c:pt idx="475">
                  <c:v>308</c:v>
                </c:pt>
                <c:pt idx="476">
                  <c:v>306</c:v>
                </c:pt>
                <c:pt idx="477">
                  <c:v>306</c:v>
                </c:pt>
                <c:pt idx="478">
                  <c:v>306</c:v>
                </c:pt>
                <c:pt idx="479">
                  <c:v>306</c:v>
                </c:pt>
                <c:pt idx="480">
                  <c:v>305</c:v>
                </c:pt>
                <c:pt idx="481">
                  <c:v>304</c:v>
                </c:pt>
                <c:pt idx="482">
                  <c:v>303</c:v>
                </c:pt>
                <c:pt idx="483">
                  <c:v>302</c:v>
                </c:pt>
                <c:pt idx="484">
                  <c:v>298</c:v>
                </c:pt>
                <c:pt idx="485">
                  <c:v>297</c:v>
                </c:pt>
                <c:pt idx="486">
                  <c:v>296</c:v>
                </c:pt>
                <c:pt idx="487">
                  <c:v>295</c:v>
                </c:pt>
                <c:pt idx="488">
                  <c:v>292</c:v>
                </c:pt>
                <c:pt idx="489">
                  <c:v>289</c:v>
                </c:pt>
                <c:pt idx="490">
                  <c:v>288</c:v>
                </c:pt>
                <c:pt idx="491">
                  <c:v>285</c:v>
                </c:pt>
                <c:pt idx="492">
                  <c:v>281</c:v>
                </c:pt>
                <c:pt idx="493">
                  <c:v>280</c:v>
                </c:pt>
                <c:pt idx="494">
                  <c:v>276</c:v>
                </c:pt>
                <c:pt idx="495">
                  <c:v>273</c:v>
                </c:pt>
                <c:pt idx="496">
                  <c:v>272</c:v>
                </c:pt>
                <c:pt idx="497">
                  <c:v>270</c:v>
                </c:pt>
                <c:pt idx="498">
                  <c:v>270</c:v>
                </c:pt>
                <c:pt idx="499">
                  <c:v>269</c:v>
                </c:pt>
                <c:pt idx="500">
                  <c:v>267</c:v>
                </c:pt>
                <c:pt idx="501">
                  <c:v>268</c:v>
                </c:pt>
                <c:pt idx="502">
                  <c:v>269</c:v>
                </c:pt>
                <c:pt idx="503">
                  <c:v>270</c:v>
                </c:pt>
                <c:pt idx="504">
                  <c:v>270</c:v>
                </c:pt>
                <c:pt idx="505">
                  <c:v>270</c:v>
                </c:pt>
                <c:pt idx="506">
                  <c:v>269</c:v>
                </c:pt>
                <c:pt idx="507">
                  <c:v>269</c:v>
                </c:pt>
                <c:pt idx="508">
                  <c:v>267</c:v>
                </c:pt>
                <c:pt idx="509">
                  <c:v>267</c:v>
                </c:pt>
                <c:pt idx="510">
                  <c:v>264</c:v>
                </c:pt>
                <c:pt idx="511">
                  <c:v>263</c:v>
                </c:pt>
                <c:pt idx="512">
                  <c:v>261</c:v>
                </c:pt>
                <c:pt idx="513">
                  <c:v>260</c:v>
                </c:pt>
                <c:pt idx="514">
                  <c:v>257</c:v>
                </c:pt>
                <c:pt idx="515">
                  <c:v>256</c:v>
                </c:pt>
                <c:pt idx="516">
                  <c:v>256</c:v>
                </c:pt>
                <c:pt idx="517">
                  <c:v>254</c:v>
                </c:pt>
                <c:pt idx="518">
                  <c:v>252</c:v>
                </c:pt>
                <c:pt idx="519">
                  <c:v>251</c:v>
                </c:pt>
                <c:pt idx="520">
                  <c:v>250</c:v>
                </c:pt>
                <c:pt idx="521">
                  <c:v>250</c:v>
                </c:pt>
                <c:pt idx="522">
                  <c:v>248</c:v>
                </c:pt>
                <c:pt idx="523">
                  <c:v>249</c:v>
                </c:pt>
                <c:pt idx="524">
                  <c:v>250</c:v>
                </c:pt>
                <c:pt idx="525">
                  <c:v>248</c:v>
                </c:pt>
                <c:pt idx="526">
                  <c:v>249</c:v>
                </c:pt>
                <c:pt idx="527">
                  <c:v>248</c:v>
                </c:pt>
                <c:pt idx="528">
                  <c:v>247</c:v>
                </c:pt>
                <c:pt idx="529">
                  <c:v>245</c:v>
                </c:pt>
                <c:pt idx="530">
                  <c:v>243</c:v>
                </c:pt>
                <c:pt idx="531">
                  <c:v>242</c:v>
                </c:pt>
                <c:pt idx="532">
                  <c:v>239</c:v>
                </c:pt>
                <c:pt idx="533">
                  <c:v>238</c:v>
                </c:pt>
                <c:pt idx="534">
                  <c:v>238</c:v>
                </c:pt>
                <c:pt idx="535">
                  <c:v>237</c:v>
                </c:pt>
                <c:pt idx="536">
                  <c:v>239</c:v>
                </c:pt>
                <c:pt idx="537">
                  <c:v>239</c:v>
                </c:pt>
                <c:pt idx="538">
                  <c:v>239</c:v>
                </c:pt>
                <c:pt idx="539">
                  <c:v>237</c:v>
                </c:pt>
                <c:pt idx="540">
                  <c:v>236</c:v>
                </c:pt>
                <c:pt idx="541">
                  <c:v>236</c:v>
                </c:pt>
                <c:pt idx="542">
                  <c:v>235</c:v>
                </c:pt>
                <c:pt idx="543">
                  <c:v>234</c:v>
                </c:pt>
                <c:pt idx="544">
                  <c:v>234</c:v>
                </c:pt>
                <c:pt idx="545">
                  <c:v>230</c:v>
                </c:pt>
                <c:pt idx="546">
                  <c:v>230</c:v>
                </c:pt>
                <c:pt idx="547">
                  <c:v>229</c:v>
                </c:pt>
                <c:pt idx="548">
                  <c:v>230</c:v>
                </c:pt>
                <c:pt idx="549">
                  <c:v>228</c:v>
                </c:pt>
                <c:pt idx="550">
                  <c:v>228</c:v>
                </c:pt>
                <c:pt idx="551">
                  <c:v>229</c:v>
                </c:pt>
                <c:pt idx="552">
                  <c:v>227</c:v>
                </c:pt>
                <c:pt idx="553">
                  <c:v>226</c:v>
                </c:pt>
                <c:pt idx="554">
                  <c:v>227</c:v>
                </c:pt>
                <c:pt idx="555">
                  <c:v>225</c:v>
                </c:pt>
                <c:pt idx="556">
                  <c:v>224</c:v>
                </c:pt>
                <c:pt idx="557">
                  <c:v>224</c:v>
                </c:pt>
                <c:pt idx="558">
                  <c:v>223</c:v>
                </c:pt>
                <c:pt idx="559">
                  <c:v>224</c:v>
                </c:pt>
                <c:pt idx="560">
                  <c:v>221</c:v>
                </c:pt>
                <c:pt idx="561">
                  <c:v>221</c:v>
                </c:pt>
                <c:pt idx="562">
                  <c:v>220</c:v>
                </c:pt>
                <c:pt idx="563">
                  <c:v>219</c:v>
                </c:pt>
                <c:pt idx="564">
                  <c:v>219</c:v>
                </c:pt>
                <c:pt idx="565">
                  <c:v>219</c:v>
                </c:pt>
                <c:pt idx="566">
                  <c:v>217</c:v>
                </c:pt>
                <c:pt idx="567">
                  <c:v>218</c:v>
                </c:pt>
                <c:pt idx="568">
                  <c:v>216</c:v>
                </c:pt>
                <c:pt idx="569">
                  <c:v>219</c:v>
                </c:pt>
                <c:pt idx="570">
                  <c:v>218</c:v>
                </c:pt>
                <c:pt idx="571">
                  <c:v>220</c:v>
                </c:pt>
                <c:pt idx="572">
                  <c:v>218</c:v>
                </c:pt>
                <c:pt idx="573">
                  <c:v>218</c:v>
                </c:pt>
                <c:pt idx="574">
                  <c:v>217</c:v>
                </c:pt>
                <c:pt idx="575">
                  <c:v>218</c:v>
                </c:pt>
                <c:pt idx="576">
                  <c:v>216</c:v>
                </c:pt>
                <c:pt idx="577">
                  <c:v>215</c:v>
                </c:pt>
                <c:pt idx="578">
                  <c:v>211</c:v>
                </c:pt>
                <c:pt idx="579">
                  <c:v>210</c:v>
                </c:pt>
                <c:pt idx="580">
                  <c:v>207</c:v>
                </c:pt>
                <c:pt idx="581">
                  <c:v>209</c:v>
                </c:pt>
                <c:pt idx="582">
                  <c:v>210</c:v>
                </c:pt>
                <c:pt idx="583">
                  <c:v>208</c:v>
                </c:pt>
                <c:pt idx="584">
                  <c:v>206</c:v>
                </c:pt>
                <c:pt idx="585">
                  <c:v>207</c:v>
                </c:pt>
                <c:pt idx="586">
                  <c:v>207</c:v>
                </c:pt>
                <c:pt idx="587">
                  <c:v>206</c:v>
                </c:pt>
                <c:pt idx="588">
                  <c:v>205</c:v>
                </c:pt>
                <c:pt idx="589">
                  <c:v>204</c:v>
                </c:pt>
                <c:pt idx="590">
                  <c:v>203</c:v>
                </c:pt>
                <c:pt idx="591">
                  <c:v>202</c:v>
                </c:pt>
                <c:pt idx="592">
                  <c:v>202</c:v>
                </c:pt>
                <c:pt idx="593">
                  <c:v>200</c:v>
                </c:pt>
                <c:pt idx="594">
                  <c:v>200</c:v>
                </c:pt>
                <c:pt idx="596">
                  <c:v>200</c:v>
                </c:pt>
                <c:pt idx="597">
                  <c:v>198</c:v>
                </c:pt>
                <c:pt idx="598">
                  <c:v>200</c:v>
                </c:pt>
                <c:pt idx="599">
                  <c:v>201</c:v>
                </c:pt>
              </c:numCache>
            </c:numRef>
          </c:yVal>
          <c:smooth val="1"/>
        </c:ser>
        <c:ser>
          <c:idx val="0"/>
          <c:order val="9"/>
          <c:tx>
            <c:v>i=0</c:v>
          </c:tx>
          <c:spPr>
            <a:ln w="12700"/>
          </c:spPr>
          <c:marker>
            <c:symbol val="none"/>
          </c:marker>
          <c:xVal>
            <c:numRef>
              <c:f>cave_bigave!$A$3:$A$602</c:f>
              <c:numCache>
                <c:formatCode>General</c:formatCode>
                <c:ptCount val="600"/>
                <c:pt idx="0">
                  <c:v>0</c:v>
                </c:pt>
                <c:pt idx="1">
                  <c:v>5.0000000000000114E-3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6.0000000000000032E-2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0.14500000000000021</c:v>
                </c:pt>
                <c:pt idx="30">
                  <c:v>0.15000000000000024</c:v>
                </c:pt>
                <c:pt idx="31">
                  <c:v>0.15500000000000044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0.18000000000000024</c:v>
                </c:pt>
                <c:pt idx="37">
                  <c:v>0.18500000000000041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0.21000000000000021</c:v>
                </c:pt>
                <c:pt idx="43">
                  <c:v>0.21500000000000041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0.24000000000000021</c:v>
                </c:pt>
                <c:pt idx="49">
                  <c:v>0.24500000000000041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0.28500000000000031</c:v>
                </c:pt>
                <c:pt idx="58">
                  <c:v>0.29000000000000031</c:v>
                </c:pt>
                <c:pt idx="59">
                  <c:v>0.29500000000000032</c:v>
                </c:pt>
                <c:pt idx="60">
                  <c:v>0.30000000000000032</c:v>
                </c:pt>
                <c:pt idx="61">
                  <c:v>0.30500000000000038</c:v>
                </c:pt>
                <c:pt idx="62">
                  <c:v>0.31000000000000211</c:v>
                </c:pt>
                <c:pt idx="63">
                  <c:v>0.31500000000000211</c:v>
                </c:pt>
                <c:pt idx="64">
                  <c:v>0.32000000000000239</c:v>
                </c:pt>
                <c:pt idx="65">
                  <c:v>0.3250000000000024</c:v>
                </c:pt>
                <c:pt idx="66">
                  <c:v>0.33000000000000262</c:v>
                </c:pt>
                <c:pt idx="67">
                  <c:v>0.33500000000000274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0.35000000000000031</c:v>
                </c:pt>
                <c:pt idx="71">
                  <c:v>0.35500000000000032</c:v>
                </c:pt>
                <c:pt idx="72">
                  <c:v>0.36000000000000032</c:v>
                </c:pt>
                <c:pt idx="73">
                  <c:v>0.36500000000000032</c:v>
                </c:pt>
                <c:pt idx="74">
                  <c:v>0.37000000000000038</c:v>
                </c:pt>
                <c:pt idx="75">
                  <c:v>0.37500000000000211</c:v>
                </c:pt>
                <c:pt idx="76">
                  <c:v>0.38000000000000234</c:v>
                </c:pt>
                <c:pt idx="77">
                  <c:v>0.3850000000000024</c:v>
                </c:pt>
                <c:pt idx="78">
                  <c:v>0.3900000000000024</c:v>
                </c:pt>
                <c:pt idx="79">
                  <c:v>0.39500000000000274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0.41000000000000031</c:v>
                </c:pt>
                <c:pt idx="83">
                  <c:v>0.41500000000000031</c:v>
                </c:pt>
                <c:pt idx="84">
                  <c:v>0.42000000000000032</c:v>
                </c:pt>
                <c:pt idx="85">
                  <c:v>0.42500000000000032</c:v>
                </c:pt>
                <c:pt idx="86">
                  <c:v>0.43000000000000038</c:v>
                </c:pt>
                <c:pt idx="87">
                  <c:v>0.43500000000000211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0.47500000000000031</c:v>
                </c:pt>
                <c:pt idx="96">
                  <c:v>0.48000000000000032</c:v>
                </c:pt>
                <c:pt idx="97">
                  <c:v>0.48500000000000032</c:v>
                </c:pt>
                <c:pt idx="98">
                  <c:v>0.49000000000000032</c:v>
                </c:pt>
                <c:pt idx="99">
                  <c:v>0.49500000000000038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0.56500000000000061</c:v>
                </c:pt>
                <c:pt idx="114">
                  <c:v>0.57000000000000062</c:v>
                </c:pt>
                <c:pt idx="115">
                  <c:v>0.57500000000000062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0.60000000000000064</c:v>
                </c:pt>
                <c:pt idx="121">
                  <c:v>0.60500000000000065</c:v>
                </c:pt>
                <c:pt idx="122">
                  <c:v>0.61000000000000065</c:v>
                </c:pt>
                <c:pt idx="123">
                  <c:v>0.61500000000000365</c:v>
                </c:pt>
                <c:pt idx="124">
                  <c:v>0.62000000000000421</c:v>
                </c:pt>
                <c:pt idx="125">
                  <c:v>0.62500000000000433</c:v>
                </c:pt>
                <c:pt idx="126">
                  <c:v>0.63000000000000478</c:v>
                </c:pt>
                <c:pt idx="127">
                  <c:v>0.63500000000000478</c:v>
                </c:pt>
                <c:pt idx="128">
                  <c:v>0.64000000000000479</c:v>
                </c:pt>
                <c:pt idx="129">
                  <c:v>0.64500000000000479</c:v>
                </c:pt>
                <c:pt idx="130">
                  <c:v>0.65000000000000491</c:v>
                </c:pt>
                <c:pt idx="131">
                  <c:v>0.65500000000000536</c:v>
                </c:pt>
                <c:pt idx="132">
                  <c:v>0.66000000000000536</c:v>
                </c:pt>
                <c:pt idx="133">
                  <c:v>0.66500000000000536</c:v>
                </c:pt>
                <c:pt idx="134">
                  <c:v>0.67000000000000548</c:v>
                </c:pt>
                <c:pt idx="135">
                  <c:v>0.67500000000000548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0.69000000000000061</c:v>
                </c:pt>
                <c:pt idx="139">
                  <c:v>0.69500000000000062</c:v>
                </c:pt>
                <c:pt idx="140">
                  <c:v>0.70000000000000062</c:v>
                </c:pt>
                <c:pt idx="141">
                  <c:v>0.70500000000000063</c:v>
                </c:pt>
                <c:pt idx="142">
                  <c:v>0.71000000000000063</c:v>
                </c:pt>
                <c:pt idx="143">
                  <c:v>0.71500000000000064</c:v>
                </c:pt>
                <c:pt idx="144">
                  <c:v>0.72000000000000064</c:v>
                </c:pt>
                <c:pt idx="145">
                  <c:v>0.72500000000000064</c:v>
                </c:pt>
                <c:pt idx="146">
                  <c:v>0.73000000000000065</c:v>
                </c:pt>
                <c:pt idx="147">
                  <c:v>0.73500000000000065</c:v>
                </c:pt>
                <c:pt idx="148">
                  <c:v>0.74000000000000365</c:v>
                </c:pt>
                <c:pt idx="149">
                  <c:v>0.74500000000000421</c:v>
                </c:pt>
                <c:pt idx="150">
                  <c:v>0.75000000000000433</c:v>
                </c:pt>
                <c:pt idx="151">
                  <c:v>0.75500000000000478</c:v>
                </c:pt>
                <c:pt idx="152">
                  <c:v>0.76000000000000478</c:v>
                </c:pt>
                <c:pt idx="153">
                  <c:v>0.76500000000000479</c:v>
                </c:pt>
                <c:pt idx="154">
                  <c:v>0.77000000000000479</c:v>
                </c:pt>
                <c:pt idx="155">
                  <c:v>0.77500000000000491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0.81500000000000061</c:v>
                </c:pt>
                <c:pt idx="164">
                  <c:v>0.82000000000000062</c:v>
                </c:pt>
                <c:pt idx="165">
                  <c:v>0.82500000000000062</c:v>
                </c:pt>
                <c:pt idx="166">
                  <c:v>0.83000000000000063</c:v>
                </c:pt>
                <c:pt idx="167">
                  <c:v>0.83500000000000063</c:v>
                </c:pt>
                <c:pt idx="168">
                  <c:v>0.84000000000000064</c:v>
                </c:pt>
                <c:pt idx="169">
                  <c:v>0.84500000000000064</c:v>
                </c:pt>
                <c:pt idx="170">
                  <c:v>0.85000000000000064</c:v>
                </c:pt>
                <c:pt idx="171">
                  <c:v>0.85500000000000065</c:v>
                </c:pt>
                <c:pt idx="172">
                  <c:v>0.86000000000000065</c:v>
                </c:pt>
                <c:pt idx="173">
                  <c:v>0.86500000000000365</c:v>
                </c:pt>
                <c:pt idx="174">
                  <c:v>0.87000000000000421</c:v>
                </c:pt>
                <c:pt idx="175">
                  <c:v>0.87500000000000433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0.94000000000000061</c:v>
                </c:pt>
                <c:pt idx="189">
                  <c:v>0.94500000000000062</c:v>
                </c:pt>
                <c:pt idx="190">
                  <c:v>0.95000000000000062</c:v>
                </c:pt>
                <c:pt idx="191">
                  <c:v>0.95500000000000063</c:v>
                </c:pt>
                <c:pt idx="192">
                  <c:v>0.96000000000000063</c:v>
                </c:pt>
                <c:pt idx="193">
                  <c:v>0.96500000000000064</c:v>
                </c:pt>
                <c:pt idx="194">
                  <c:v>0.97000000000000064</c:v>
                </c:pt>
                <c:pt idx="195">
                  <c:v>0.97500000000000064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1.0049999999999908</c:v>
                </c:pt>
                <c:pt idx="202">
                  <c:v>1.01</c:v>
                </c:pt>
                <c:pt idx="203">
                  <c:v>1.0149999999999908</c:v>
                </c:pt>
                <c:pt idx="204">
                  <c:v>1.02</c:v>
                </c:pt>
                <c:pt idx="205">
                  <c:v>1.0249999999999906</c:v>
                </c:pt>
                <c:pt idx="206">
                  <c:v>1.03</c:v>
                </c:pt>
                <c:pt idx="207">
                  <c:v>1.0349999999999906</c:v>
                </c:pt>
                <c:pt idx="208">
                  <c:v>1.04</c:v>
                </c:pt>
                <c:pt idx="209">
                  <c:v>1.0449999999999915</c:v>
                </c:pt>
                <c:pt idx="210">
                  <c:v>1.05</c:v>
                </c:pt>
                <c:pt idx="211">
                  <c:v>1.0549999999999915</c:v>
                </c:pt>
                <c:pt idx="212">
                  <c:v>1.06</c:v>
                </c:pt>
                <c:pt idx="213">
                  <c:v>1.0649999999999915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1.1599999999999906</c:v>
                </c:pt>
                <c:pt idx="233">
                  <c:v>1.165</c:v>
                </c:pt>
                <c:pt idx="234">
                  <c:v>1.1700000000000021</c:v>
                </c:pt>
                <c:pt idx="235">
                  <c:v>1.175</c:v>
                </c:pt>
                <c:pt idx="236">
                  <c:v>1.1800000000000084</c:v>
                </c:pt>
                <c:pt idx="237">
                  <c:v>1.1850000000000001</c:v>
                </c:pt>
                <c:pt idx="238">
                  <c:v>1.1900000000000084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1.2049999999999894</c:v>
                </c:pt>
                <c:pt idx="242">
                  <c:v>1.21</c:v>
                </c:pt>
                <c:pt idx="243">
                  <c:v>1.2149999999999894</c:v>
                </c:pt>
                <c:pt idx="244">
                  <c:v>1.22</c:v>
                </c:pt>
                <c:pt idx="245">
                  <c:v>1.2249999999999894</c:v>
                </c:pt>
                <c:pt idx="246">
                  <c:v>1.23</c:v>
                </c:pt>
                <c:pt idx="247">
                  <c:v>1.2349999999999894</c:v>
                </c:pt>
                <c:pt idx="248">
                  <c:v>1.24</c:v>
                </c:pt>
                <c:pt idx="249">
                  <c:v>1.2449999999999908</c:v>
                </c:pt>
                <c:pt idx="250">
                  <c:v>1.25</c:v>
                </c:pt>
                <c:pt idx="251">
                  <c:v>1.2549999999999908</c:v>
                </c:pt>
                <c:pt idx="252">
                  <c:v>1.26</c:v>
                </c:pt>
                <c:pt idx="253">
                  <c:v>1.2649999999999908</c:v>
                </c:pt>
                <c:pt idx="254">
                  <c:v>1.27</c:v>
                </c:pt>
                <c:pt idx="255">
                  <c:v>1.2749999999999908</c:v>
                </c:pt>
                <c:pt idx="256">
                  <c:v>1.28</c:v>
                </c:pt>
                <c:pt idx="257">
                  <c:v>1.2849999999999906</c:v>
                </c:pt>
                <c:pt idx="258">
                  <c:v>1.29</c:v>
                </c:pt>
                <c:pt idx="259">
                  <c:v>1.2949999999999915</c:v>
                </c:pt>
                <c:pt idx="260">
                  <c:v>1.3</c:v>
                </c:pt>
                <c:pt idx="261">
                  <c:v>1.3049999999999915</c:v>
                </c:pt>
                <c:pt idx="262">
                  <c:v>1.31</c:v>
                </c:pt>
                <c:pt idx="263">
                  <c:v>1.3149999999999915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1.4049999999999876</c:v>
                </c:pt>
                <c:pt idx="282">
                  <c:v>1.41</c:v>
                </c:pt>
                <c:pt idx="283">
                  <c:v>1.4149999999999876</c:v>
                </c:pt>
                <c:pt idx="284">
                  <c:v>1.42</c:v>
                </c:pt>
                <c:pt idx="285">
                  <c:v>1.4249999999999876</c:v>
                </c:pt>
                <c:pt idx="286">
                  <c:v>1.43</c:v>
                </c:pt>
                <c:pt idx="287">
                  <c:v>1.4349999999999878</c:v>
                </c:pt>
                <c:pt idx="288">
                  <c:v>1.44</c:v>
                </c:pt>
                <c:pt idx="289">
                  <c:v>1.4449999999999894</c:v>
                </c:pt>
                <c:pt idx="290">
                  <c:v>1.45</c:v>
                </c:pt>
                <c:pt idx="291">
                  <c:v>1.4549999999999894</c:v>
                </c:pt>
                <c:pt idx="292">
                  <c:v>1.46</c:v>
                </c:pt>
                <c:pt idx="293">
                  <c:v>1.4649999999999894</c:v>
                </c:pt>
                <c:pt idx="294">
                  <c:v>1.47</c:v>
                </c:pt>
                <c:pt idx="295">
                  <c:v>1.4749999999999894</c:v>
                </c:pt>
                <c:pt idx="296">
                  <c:v>1.48</c:v>
                </c:pt>
                <c:pt idx="297">
                  <c:v>1.4849999999999894</c:v>
                </c:pt>
                <c:pt idx="298">
                  <c:v>1.49</c:v>
                </c:pt>
                <c:pt idx="299">
                  <c:v>1.4949999999999908</c:v>
                </c:pt>
                <c:pt idx="300">
                  <c:v>1.5</c:v>
                </c:pt>
                <c:pt idx="301">
                  <c:v>1.5049999999999908</c:v>
                </c:pt>
                <c:pt idx="302">
                  <c:v>1.51</c:v>
                </c:pt>
                <c:pt idx="303">
                  <c:v>1.5149999999999908</c:v>
                </c:pt>
                <c:pt idx="304">
                  <c:v>1.52</c:v>
                </c:pt>
                <c:pt idx="305">
                  <c:v>1.5249999999999908</c:v>
                </c:pt>
                <c:pt idx="306">
                  <c:v>1.53</c:v>
                </c:pt>
                <c:pt idx="307">
                  <c:v>1.5349999999999908</c:v>
                </c:pt>
                <c:pt idx="308">
                  <c:v>1.54</c:v>
                </c:pt>
                <c:pt idx="309">
                  <c:v>1.5449999999999915</c:v>
                </c:pt>
                <c:pt idx="310">
                  <c:v>1.55</c:v>
                </c:pt>
                <c:pt idx="311">
                  <c:v>1.5549999999999915</c:v>
                </c:pt>
                <c:pt idx="312">
                  <c:v>1.56</c:v>
                </c:pt>
                <c:pt idx="313">
                  <c:v>1.5649999999999915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1.6700000000000021</c:v>
                </c:pt>
                <c:pt idx="335">
                  <c:v>1.675</c:v>
                </c:pt>
                <c:pt idx="336">
                  <c:v>1.6800000000000084</c:v>
                </c:pt>
                <c:pt idx="337">
                  <c:v>1.6850000000000001</c:v>
                </c:pt>
                <c:pt idx="338">
                  <c:v>1.6900000000000084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1.7049999999999894</c:v>
                </c:pt>
                <c:pt idx="342">
                  <c:v>1.71</c:v>
                </c:pt>
                <c:pt idx="343">
                  <c:v>1.7149999999999894</c:v>
                </c:pt>
                <c:pt idx="344">
                  <c:v>1.72</c:v>
                </c:pt>
                <c:pt idx="345">
                  <c:v>1.7249999999999894</c:v>
                </c:pt>
                <c:pt idx="346">
                  <c:v>1.73</c:v>
                </c:pt>
                <c:pt idx="347">
                  <c:v>1.7349999999999894</c:v>
                </c:pt>
                <c:pt idx="348">
                  <c:v>1.74</c:v>
                </c:pt>
                <c:pt idx="349">
                  <c:v>1.7449999999999908</c:v>
                </c:pt>
                <c:pt idx="350">
                  <c:v>1.75</c:v>
                </c:pt>
                <c:pt idx="351">
                  <c:v>1.7549999999999908</c:v>
                </c:pt>
                <c:pt idx="352">
                  <c:v>1.76</c:v>
                </c:pt>
                <c:pt idx="353">
                  <c:v>1.7649999999999908</c:v>
                </c:pt>
                <c:pt idx="354">
                  <c:v>1.77</c:v>
                </c:pt>
                <c:pt idx="355">
                  <c:v>1.7749999999999908</c:v>
                </c:pt>
                <c:pt idx="356">
                  <c:v>1.78</c:v>
                </c:pt>
                <c:pt idx="357">
                  <c:v>1.7849999999999908</c:v>
                </c:pt>
                <c:pt idx="358">
                  <c:v>1.79</c:v>
                </c:pt>
                <c:pt idx="359">
                  <c:v>1.7949999999999915</c:v>
                </c:pt>
                <c:pt idx="360">
                  <c:v>1.8</c:v>
                </c:pt>
                <c:pt idx="361">
                  <c:v>1.8049999999999915</c:v>
                </c:pt>
                <c:pt idx="362">
                  <c:v>1.81</c:v>
                </c:pt>
                <c:pt idx="363">
                  <c:v>1.8149999999999915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1.9200000000000021</c:v>
                </c:pt>
                <c:pt idx="385">
                  <c:v>1.925</c:v>
                </c:pt>
                <c:pt idx="386">
                  <c:v>1.9300000000000084</c:v>
                </c:pt>
                <c:pt idx="387">
                  <c:v>1.9350000000000001</c:v>
                </c:pt>
                <c:pt idx="388">
                  <c:v>1.9400000000000084</c:v>
                </c:pt>
                <c:pt idx="389">
                  <c:v>1.9450000000000001</c:v>
                </c:pt>
                <c:pt idx="390">
                  <c:v>1.9500000000000084</c:v>
                </c:pt>
                <c:pt idx="391">
                  <c:v>1.9550000000000001</c:v>
                </c:pt>
                <c:pt idx="392">
                  <c:v>1.9600000000000084</c:v>
                </c:pt>
                <c:pt idx="393">
                  <c:v>1.9650000000000001</c:v>
                </c:pt>
                <c:pt idx="394">
                  <c:v>1.9700000000000084</c:v>
                </c:pt>
                <c:pt idx="395">
                  <c:v>1.9750000000000001</c:v>
                </c:pt>
                <c:pt idx="396">
                  <c:v>1.9800000000000093</c:v>
                </c:pt>
                <c:pt idx="397">
                  <c:v>1.9850000000000001</c:v>
                </c:pt>
                <c:pt idx="398">
                  <c:v>1.9900000000000093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2.3149999999999977</c:v>
                </c:pt>
                <c:pt idx="464">
                  <c:v>2.3199999999999967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2.3349999999999977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2.3549999999999978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2.8149999999999977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2.8349999999999977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2.8549999999999978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  <c:pt idx="593">
                  <c:v>2.9649999999999999</c:v>
                </c:pt>
                <c:pt idx="594">
                  <c:v>2.9699999999999998</c:v>
                </c:pt>
                <c:pt idx="595">
                  <c:v>2.9749999999999988</c:v>
                </c:pt>
                <c:pt idx="596">
                  <c:v>2.98</c:v>
                </c:pt>
                <c:pt idx="597">
                  <c:v>2.9849999999999999</c:v>
                </c:pt>
                <c:pt idx="598">
                  <c:v>2.9899999999999998</c:v>
                </c:pt>
                <c:pt idx="599">
                  <c:v>2.9949999999999997</c:v>
                </c:pt>
              </c:numCache>
            </c:numRef>
          </c:xVal>
          <c:yVal>
            <c:numRef>
              <c:f>cave_bigave!$AH$3:$AH$602</c:f>
              <c:numCache>
                <c:formatCode>General</c:formatCode>
                <c:ptCount val="600"/>
                <c:pt idx="0">
                  <c:v>8195</c:v>
                </c:pt>
                <c:pt idx="1">
                  <c:v>8211</c:v>
                </c:pt>
                <c:pt idx="2">
                  <c:v>8215</c:v>
                </c:pt>
                <c:pt idx="3">
                  <c:v>8174</c:v>
                </c:pt>
                <c:pt idx="4">
                  <c:v>8137</c:v>
                </c:pt>
                <c:pt idx="5">
                  <c:v>8121</c:v>
                </c:pt>
                <c:pt idx="6">
                  <c:v>8129</c:v>
                </c:pt>
                <c:pt idx="7">
                  <c:v>8141</c:v>
                </c:pt>
                <c:pt idx="8">
                  <c:v>8138</c:v>
                </c:pt>
                <c:pt idx="9">
                  <c:v>8099</c:v>
                </c:pt>
                <c:pt idx="10">
                  <c:v>8065</c:v>
                </c:pt>
                <c:pt idx="11">
                  <c:v>8006</c:v>
                </c:pt>
                <c:pt idx="12">
                  <c:v>7996</c:v>
                </c:pt>
                <c:pt idx="13">
                  <c:v>7993</c:v>
                </c:pt>
                <c:pt idx="14">
                  <c:v>7932</c:v>
                </c:pt>
                <c:pt idx="15">
                  <c:v>7830</c:v>
                </c:pt>
                <c:pt idx="16">
                  <c:v>7739</c:v>
                </c:pt>
                <c:pt idx="17">
                  <c:v>7677</c:v>
                </c:pt>
                <c:pt idx="18">
                  <c:v>7646</c:v>
                </c:pt>
                <c:pt idx="19">
                  <c:v>7625</c:v>
                </c:pt>
                <c:pt idx="20">
                  <c:v>7614</c:v>
                </c:pt>
                <c:pt idx="21">
                  <c:v>7591</c:v>
                </c:pt>
                <c:pt idx="22">
                  <c:v>7521</c:v>
                </c:pt>
                <c:pt idx="23">
                  <c:v>7470</c:v>
                </c:pt>
                <c:pt idx="24">
                  <c:v>7437</c:v>
                </c:pt>
                <c:pt idx="25">
                  <c:v>7385</c:v>
                </c:pt>
                <c:pt idx="26">
                  <c:v>7332</c:v>
                </c:pt>
                <c:pt idx="27">
                  <c:v>7278</c:v>
                </c:pt>
                <c:pt idx="28">
                  <c:v>7214</c:v>
                </c:pt>
                <c:pt idx="29">
                  <c:v>7170</c:v>
                </c:pt>
                <c:pt idx="30">
                  <c:v>7145</c:v>
                </c:pt>
                <c:pt idx="31">
                  <c:v>7145</c:v>
                </c:pt>
                <c:pt idx="32">
                  <c:v>7154</c:v>
                </c:pt>
                <c:pt idx="33">
                  <c:v>7144</c:v>
                </c:pt>
                <c:pt idx="34">
                  <c:v>7137</c:v>
                </c:pt>
                <c:pt idx="35">
                  <c:v>7122</c:v>
                </c:pt>
                <c:pt idx="36">
                  <c:v>7111</c:v>
                </c:pt>
                <c:pt idx="37">
                  <c:v>7128</c:v>
                </c:pt>
                <c:pt idx="38">
                  <c:v>7115</c:v>
                </c:pt>
                <c:pt idx="39">
                  <c:v>7065</c:v>
                </c:pt>
                <c:pt idx="40">
                  <c:v>7031</c:v>
                </c:pt>
                <c:pt idx="41">
                  <c:v>6992</c:v>
                </c:pt>
                <c:pt idx="42">
                  <c:v>6965</c:v>
                </c:pt>
                <c:pt idx="43">
                  <c:v>6943</c:v>
                </c:pt>
                <c:pt idx="44">
                  <c:v>6920</c:v>
                </c:pt>
                <c:pt idx="45">
                  <c:v>6869</c:v>
                </c:pt>
                <c:pt idx="46">
                  <c:v>6800</c:v>
                </c:pt>
                <c:pt idx="47">
                  <c:v>6729</c:v>
                </c:pt>
                <c:pt idx="48">
                  <c:v>6663</c:v>
                </c:pt>
                <c:pt idx="49">
                  <c:v>6590</c:v>
                </c:pt>
                <c:pt idx="50">
                  <c:v>6504</c:v>
                </c:pt>
                <c:pt idx="51">
                  <c:v>6441</c:v>
                </c:pt>
                <c:pt idx="52">
                  <c:v>6399</c:v>
                </c:pt>
                <c:pt idx="53">
                  <c:v>6384</c:v>
                </c:pt>
                <c:pt idx="54">
                  <c:v>6377</c:v>
                </c:pt>
                <c:pt idx="55">
                  <c:v>6385</c:v>
                </c:pt>
                <c:pt idx="56">
                  <c:v>6460</c:v>
                </c:pt>
                <c:pt idx="57">
                  <c:v>6507</c:v>
                </c:pt>
                <c:pt idx="58">
                  <c:v>6527</c:v>
                </c:pt>
                <c:pt idx="59">
                  <c:v>6543</c:v>
                </c:pt>
                <c:pt idx="60">
                  <c:v>6550</c:v>
                </c:pt>
                <c:pt idx="61">
                  <c:v>6546</c:v>
                </c:pt>
                <c:pt idx="62">
                  <c:v>6515</c:v>
                </c:pt>
                <c:pt idx="63">
                  <c:v>6470</c:v>
                </c:pt>
                <c:pt idx="64">
                  <c:v>6403</c:v>
                </c:pt>
                <c:pt idx="65">
                  <c:v>6276</c:v>
                </c:pt>
                <c:pt idx="66">
                  <c:v>6167</c:v>
                </c:pt>
                <c:pt idx="67">
                  <c:v>6073</c:v>
                </c:pt>
                <c:pt idx="68">
                  <c:v>6005</c:v>
                </c:pt>
                <c:pt idx="69">
                  <c:v>5951</c:v>
                </c:pt>
                <c:pt idx="70">
                  <c:v>5926</c:v>
                </c:pt>
                <c:pt idx="71">
                  <c:v>5896</c:v>
                </c:pt>
                <c:pt idx="72">
                  <c:v>5900</c:v>
                </c:pt>
                <c:pt idx="73">
                  <c:v>5891</c:v>
                </c:pt>
                <c:pt idx="74">
                  <c:v>5893</c:v>
                </c:pt>
                <c:pt idx="75">
                  <c:v>5893</c:v>
                </c:pt>
                <c:pt idx="76">
                  <c:v>5885</c:v>
                </c:pt>
                <c:pt idx="77">
                  <c:v>5878</c:v>
                </c:pt>
                <c:pt idx="78">
                  <c:v>5860</c:v>
                </c:pt>
                <c:pt idx="79">
                  <c:v>5835</c:v>
                </c:pt>
                <c:pt idx="80">
                  <c:v>5796</c:v>
                </c:pt>
                <c:pt idx="81">
                  <c:v>5729</c:v>
                </c:pt>
                <c:pt idx="82">
                  <c:v>5671</c:v>
                </c:pt>
                <c:pt idx="83">
                  <c:v>5626</c:v>
                </c:pt>
                <c:pt idx="84">
                  <c:v>5579</c:v>
                </c:pt>
                <c:pt idx="85">
                  <c:v>5550</c:v>
                </c:pt>
                <c:pt idx="86">
                  <c:v>5519</c:v>
                </c:pt>
                <c:pt idx="87">
                  <c:v>5480</c:v>
                </c:pt>
                <c:pt idx="88">
                  <c:v>5408</c:v>
                </c:pt>
                <c:pt idx="89">
                  <c:v>5372</c:v>
                </c:pt>
                <c:pt idx="90">
                  <c:v>5344</c:v>
                </c:pt>
                <c:pt idx="91">
                  <c:v>5325</c:v>
                </c:pt>
                <c:pt idx="92">
                  <c:v>5302</c:v>
                </c:pt>
                <c:pt idx="93">
                  <c:v>5289</c:v>
                </c:pt>
                <c:pt idx="94">
                  <c:v>5269</c:v>
                </c:pt>
                <c:pt idx="95">
                  <c:v>5268</c:v>
                </c:pt>
                <c:pt idx="96">
                  <c:v>5279</c:v>
                </c:pt>
                <c:pt idx="97">
                  <c:v>5297</c:v>
                </c:pt>
                <c:pt idx="98">
                  <c:v>5283</c:v>
                </c:pt>
                <c:pt idx="99">
                  <c:v>5283</c:v>
                </c:pt>
                <c:pt idx="100">
                  <c:v>5280</c:v>
                </c:pt>
                <c:pt idx="101">
                  <c:v>5247</c:v>
                </c:pt>
                <c:pt idx="102">
                  <c:v>5206</c:v>
                </c:pt>
                <c:pt idx="103">
                  <c:v>5179</c:v>
                </c:pt>
                <c:pt idx="104">
                  <c:v>5136</c:v>
                </c:pt>
                <c:pt idx="105">
                  <c:v>5078</c:v>
                </c:pt>
                <c:pt idx="106">
                  <c:v>4990</c:v>
                </c:pt>
                <c:pt idx="107">
                  <c:v>4919</c:v>
                </c:pt>
                <c:pt idx="108">
                  <c:v>4860</c:v>
                </c:pt>
                <c:pt idx="109">
                  <c:v>4835</c:v>
                </c:pt>
                <c:pt idx="110">
                  <c:v>4824</c:v>
                </c:pt>
                <c:pt idx="111">
                  <c:v>4836</c:v>
                </c:pt>
                <c:pt idx="112">
                  <c:v>4828</c:v>
                </c:pt>
                <c:pt idx="113">
                  <c:v>4792</c:v>
                </c:pt>
                <c:pt idx="114">
                  <c:v>4764</c:v>
                </c:pt>
                <c:pt idx="115">
                  <c:v>4761</c:v>
                </c:pt>
                <c:pt idx="116">
                  <c:v>4748</c:v>
                </c:pt>
                <c:pt idx="117">
                  <c:v>4702</c:v>
                </c:pt>
                <c:pt idx="118">
                  <c:v>4654</c:v>
                </c:pt>
                <c:pt idx="119">
                  <c:v>4616</c:v>
                </c:pt>
                <c:pt idx="120">
                  <c:v>4590</c:v>
                </c:pt>
                <c:pt idx="121">
                  <c:v>4570</c:v>
                </c:pt>
                <c:pt idx="122">
                  <c:v>4582</c:v>
                </c:pt>
                <c:pt idx="123">
                  <c:v>4590</c:v>
                </c:pt>
                <c:pt idx="124">
                  <c:v>4617</c:v>
                </c:pt>
                <c:pt idx="125">
                  <c:v>4620</c:v>
                </c:pt>
                <c:pt idx="126">
                  <c:v>4615</c:v>
                </c:pt>
                <c:pt idx="127">
                  <c:v>4565</c:v>
                </c:pt>
                <c:pt idx="128">
                  <c:v>4518</c:v>
                </c:pt>
                <c:pt idx="129">
                  <c:v>4445</c:v>
                </c:pt>
                <c:pt idx="130">
                  <c:v>4372</c:v>
                </c:pt>
                <c:pt idx="131">
                  <c:v>4312</c:v>
                </c:pt>
                <c:pt idx="132">
                  <c:v>4247</c:v>
                </c:pt>
                <c:pt idx="133">
                  <c:v>4153</c:v>
                </c:pt>
                <c:pt idx="134">
                  <c:v>4094</c:v>
                </c:pt>
                <c:pt idx="135">
                  <c:v>4075</c:v>
                </c:pt>
                <c:pt idx="136">
                  <c:v>4107</c:v>
                </c:pt>
                <c:pt idx="137">
                  <c:v>4124</c:v>
                </c:pt>
                <c:pt idx="138">
                  <c:v>4141</c:v>
                </c:pt>
                <c:pt idx="139">
                  <c:v>4149</c:v>
                </c:pt>
                <c:pt idx="140">
                  <c:v>4129</c:v>
                </c:pt>
                <c:pt idx="141">
                  <c:v>4112</c:v>
                </c:pt>
                <c:pt idx="142">
                  <c:v>4092</c:v>
                </c:pt>
                <c:pt idx="143">
                  <c:v>4071</c:v>
                </c:pt>
                <c:pt idx="144">
                  <c:v>4046</c:v>
                </c:pt>
                <c:pt idx="145">
                  <c:v>3987</c:v>
                </c:pt>
                <c:pt idx="146">
                  <c:v>3932</c:v>
                </c:pt>
                <c:pt idx="147">
                  <c:v>3875</c:v>
                </c:pt>
                <c:pt idx="148">
                  <c:v>3826</c:v>
                </c:pt>
                <c:pt idx="149">
                  <c:v>3784</c:v>
                </c:pt>
                <c:pt idx="150">
                  <c:v>3762</c:v>
                </c:pt>
                <c:pt idx="151">
                  <c:v>3753</c:v>
                </c:pt>
                <c:pt idx="152">
                  <c:v>3724</c:v>
                </c:pt>
                <c:pt idx="153">
                  <c:v>3679</c:v>
                </c:pt>
                <c:pt idx="154">
                  <c:v>3642</c:v>
                </c:pt>
                <c:pt idx="155">
                  <c:v>3608</c:v>
                </c:pt>
                <c:pt idx="156">
                  <c:v>3579</c:v>
                </c:pt>
                <c:pt idx="157">
                  <c:v>3565</c:v>
                </c:pt>
                <c:pt idx="158">
                  <c:v>3566</c:v>
                </c:pt>
                <c:pt idx="159">
                  <c:v>3556</c:v>
                </c:pt>
                <c:pt idx="160">
                  <c:v>3522</c:v>
                </c:pt>
                <c:pt idx="161">
                  <c:v>3500</c:v>
                </c:pt>
                <c:pt idx="162">
                  <c:v>3487</c:v>
                </c:pt>
                <c:pt idx="163">
                  <c:v>3467</c:v>
                </c:pt>
                <c:pt idx="164">
                  <c:v>3453</c:v>
                </c:pt>
                <c:pt idx="165">
                  <c:v>3454</c:v>
                </c:pt>
                <c:pt idx="166">
                  <c:v>3461</c:v>
                </c:pt>
                <c:pt idx="167">
                  <c:v>3466</c:v>
                </c:pt>
                <c:pt idx="168">
                  <c:v>3431</c:v>
                </c:pt>
                <c:pt idx="169">
                  <c:v>3413</c:v>
                </c:pt>
                <c:pt idx="170">
                  <c:v>3394</c:v>
                </c:pt>
                <c:pt idx="171">
                  <c:v>3373</c:v>
                </c:pt>
                <c:pt idx="172">
                  <c:v>3358</c:v>
                </c:pt>
                <c:pt idx="173">
                  <c:v>3344</c:v>
                </c:pt>
                <c:pt idx="174">
                  <c:v>3317</c:v>
                </c:pt>
                <c:pt idx="175">
                  <c:v>3259</c:v>
                </c:pt>
                <c:pt idx="176">
                  <c:v>3204</c:v>
                </c:pt>
                <c:pt idx="177">
                  <c:v>3177</c:v>
                </c:pt>
                <c:pt idx="178">
                  <c:v>3152</c:v>
                </c:pt>
                <c:pt idx="179">
                  <c:v>3137</c:v>
                </c:pt>
                <c:pt idx="180">
                  <c:v>3117</c:v>
                </c:pt>
                <c:pt idx="181">
                  <c:v>3085</c:v>
                </c:pt>
                <c:pt idx="182">
                  <c:v>3058</c:v>
                </c:pt>
                <c:pt idx="183">
                  <c:v>3040</c:v>
                </c:pt>
                <c:pt idx="184">
                  <c:v>3045</c:v>
                </c:pt>
                <c:pt idx="185">
                  <c:v>3040</c:v>
                </c:pt>
                <c:pt idx="186">
                  <c:v>3011</c:v>
                </c:pt>
                <c:pt idx="187">
                  <c:v>2989</c:v>
                </c:pt>
                <c:pt idx="188">
                  <c:v>2969</c:v>
                </c:pt>
                <c:pt idx="189">
                  <c:v>2957</c:v>
                </c:pt>
                <c:pt idx="190">
                  <c:v>2948</c:v>
                </c:pt>
                <c:pt idx="191">
                  <c:v>2921</c:v>
                </c:pt>
                <c:pt idx="192">
                  <c:v>2897</c:v>
                </c:pt>
                <c:pt idx="193">
                  <c:v>2863</c:v>
                </c:pt>
                <c:pt idx="194">
                  <c:v>2831</c:v>
                </c:pt>
                <c:pt idx="195">
                  <c:v>2820</c:v>
                </c:pt>
                <c:pt idx="196">
                  <c:v>2797</c:v>
                </c:pt>
                <c:pt idx="197">
                  <c:v>2764</c:v>
                </c:pt>
                <c:pt idx="198">
                  <c:v>2743</c:v>
                </c:pt>
                <c:pt idx="199">
                  <c:v>2732</c:v>
                </c:pt>
                <c:pt idx="200">
                  <c:v>2718</c:v>
                </c:pt>
                <c:pt idx="201">
                  <c:v>2699</c:v>
                </c:pt>
                <c:pt idx="202">
                  <c:v>2696</c:v>
                </c:pt>
                <c:pt idx="203">
                  <c:v>2684</c:v>
                </c:pt>
                <c:pt idx="204">
                  <c:v>2650</c:v>
                </c:pt>
                <c:pt idx="205">
                  <c:v>2611</c:v>
                </c:pt>
                <c:pt idx="206">
                  <c:v>2579</c:v>
                </c:pt>
                <c:pt idx="207">
                  <c:v>2546</c:v>
                </c:pt>
                <c:pt idx="208">
                  <c:v>2516</c:v>
                </c:pt>
                <c:pt idx="209">
                  <c:v>2491</c:v>
                </c:pt>
                <c:pt idx="210">
                  <c:v>2469</c:v>
                </c:pt>
                <c:pt idx="211">
                  <c:v>2439</c:v>
                </c:pt>
                <c:pt idx="212">
                  <c:v>2420</c:v>
                </c:pt>
                <c:pt idx="213">
                  <c:v>2426</c:v>
                </c:pt>
                <c:pt idx="214">
                  <c:v>2444</c:v>
                </c:pt>
                <c:pt idx="215">
                  <c:v>2440</c:v>
                </c:pt>
                <c:pt idx="216">
                  <c:v>2430</c:v>
                </c:pt>
                <c:pt idx="217">
                  <c:v>2412</c:v>
                </c:pt>
                <c:pt idx="218">
                  <c:v>2395</c:v>
                </c:pt>
                <c:pt idx="219">
                  <c:v>2365</c:v>
                </c:pt>
                <c:pt idx="220">
                  <c:v>2332</c:v>
                </c:pt>
                <c:pt idx="221">
                  <c:v>2298</c:v>
                </c:pt>
                <c:pt idx="222">
                  <c:v>2248</c:v>
                </c:pt>
                <c:pt idx="223">
                  <c:v>2201</c:v>
                </c:pt>
                <c:pt idx="224">
                  <c:v>2189</c:v>
                </c:pt>
                <c:pt idx="225">
                  <c:v>2164</c:v>
                </c:pt>
                <c:pt idx="226">
                  <c:v>2142</c:v>
                </c:pt>
                <c:pt idx="227">
                  <c:v>2112</c:v>
                </c:pt>
                <c:pt idx="228">
                  <c:v>2097</c:v>
                </c:pt>
                <c:pt idx="229">
                  <c:v>2088</c:v>
                </c:pt>
                <c:pt idx="230">
                  <c:v>2086</c:v>
                </c:pt>
                <c:pt idx="231">
                  <c:v>2095</c:v>
                </c:pt>
                <c:pt idx="232">
                  <c:v>2086</c:v>
                </c:pt>
                <c:pt idx="233">
                  <c:v>2061</c:v>
                </c:pt>
                <c:pt idx="234">
                  <c:v>2035</c:v>
                </c:pt>
                <c:pt idx="235">
                  <c:v>2018</c:v>
                </c:pt>
                <c:pt idx="236">
                  <c:v>2011</c:v>
                </c:pt>
                <c:pt idx="237">
                  <c:v>2000</c:v>
                </c:pt>
                <c:pt idx="238">
                  <c:v>1990</c:v>
                </c:pt>
                <c:pt idx="239">
                  <c:v>1974</c:v>
                </c:pt>
                <c:pt idx="240">
                  <c:v>1954</c:v>
                </c:pt>
                <c:pt idx="241">
                  <c:v>1934</c:v>
                </c:pt>
                <c:pt idx="242">
                  <c:v>1913</c:v>
                </c:pt>
                <c:pt idx="243">
                  <c:v>1901</c:v>
                </c:pt>
                <c:pt idx="244">
                  <c:v>1885</c:v>
                </c:pt>
                <c:pt idx="245">
                  <c:v>1866</c:v>
                </c:pt>
                <c:pt idx="246">
                  <c:v>1844</c:v>
                </c:pt>
                <c:pt idx="247">
                  <c:v>1815</c:v>
                </c:pt>
                <c:pt idx="248">
                  <c:v>1783</c:v>
                </c:pt>
                <c:pt idx="249">
                  <c:v>1760</c:v>
                </c:pt>
                <c:pt idx="250">
                  <c:v>1744</c:v>
                </c:pt>
                <c:pt idx="251">
                  <c:v>1734</c:v>
                </c:pt>
                <c:pt idx="252">
                  <c:v>1722</c:v>
                </c:pt>
                <c:pt idx="253">
                  <c:v>1715</c:v>
                </c:pt>
                <c:pt idx="254">
                  <c:v>1705</c:v>
                </c:pt>
                <c:pt idx="255">
                  <c:v>1692</c:v>
                </c:pt>
                <c:pt idx="256">
                  <c:v>1676</c:v>
                </c:pt>
                <c:pt idx="257">
                  <c:v>1661</c:v>
                </c:pt>
                <c:pt idx="258">
                  <c:v>1637</c:v>
                </c:pt>
                <c:pt idx="259">
                  <c:v>1624</c:v>
                </c:pt>
                <c:pt idx="260">
                  <c:v>1605</c:v>
                </c:pt>
                <c:pt idx="261">
                  <c:v>1587</c:v>
                </c:pt>
                <c:pt idx="262">
                  <c:v>1566</c:v>
                </c:pt>
                <c:pt idx="263">
                  <c:v>1550</c:v>
                </c:pt>
                <c:pt idx="264">
                  <c:v>1542</c:v>
                </c:pt>
                <c:pt idx="265">
                  <c:v>1536</c:v>
                </c:pt>
                <c:pt idx="266">
                  <c:v>1532</c:v>
                </c:pt>
                <c:pt idx="267">
                  <c:v>1534</c:v>
                </c:pt>
                <c:pt idx="268">
                  <c:v>1528</c:v>
                </c:pt>
                <c:pt idx="269">
                  <c:v>1525</c:v>
                </c:pt>
                <c:pt idx="270">
                  <c:v>1519</c:v>
                </c:pt>
                <c:pt idx="271">
                  <c:v>1510</c:v>
                </c:pt>
                <c:pt idx="272">
                  <c:v>1492</c:v>
                </c:pt>
                <c:pt idx="273">
                  <c:v>1481</c:v>
                </c:pt>
                <c:pt idx="274">
                  <c:v>1472</c:v>
                </c:pt>
                <c:pt idx="275">
                  <c:v>1463</c:v>
                </c:pt>
                <c:pt idx="276">
                  <c:v>1453</c:v>
                </c:pt>
                <c:pt idx="277">
                  <c:v>1434</c:v>
                </c:pt>
                <c:pt idx="278">
                  <c:v>1418</c:v>
                </c:pt>
                <c:pt idx="279">
                  <c:v>1406</c:v>
                </c:pt>
                <c:pt idx="280">
                  <c:v>1395</c:v>
                </c:pt>
                <c:pt idx="281">
                  <c:v>1399</c:v>
                </c:pt>
                <c:pt idx="282">
                  <c:v>1394</c:v>
                </c:pt>
                <c:pt idx="283">
                  <c:v>1383</c:v>
                </c:pt>
                <c:pt idx="284">
                  <c:v>1372</c:v>
                </c:pt>
                <c:pt idx="285">
                  <c:v>1356</c:v>
                </c:pt>
                <c:pt idx="286">
                  <c:v>1351</c:v>
                </c:pt>
                <c:pt idx="287">
                  <c:v>1341</c:v>
                </c:pt>
                <c:pt idx="288">
                  <c:v>1328</c:v>
                </c:pt>
                <c:pt idx="289">
                  <c:v>1319</c:v>
                </c:pt>
                <c:pt idx="290">
                  <c:v>1299</c:v>
                </c:pt>
                <c:pt idx="291">
                  <c:v>1281</c:v>
                </c:pt>
                <c:pt idx="292">
                  <c:v>1268</c:v>
                </c:pt>
                <c:pt idx="293">
                  <c:v>1250</c:v>
                </c:pt>
                <c:pt idx="294">
                  <c:v>1235</c:v>
                </c:pt>
                <c:pt idx="295">
                  <c:v>1221</c:v>
                </c:pt>
                <c:pt idx="296">
                  <c:v>1211</c:v>
                </c:pt>
                <c:pt idx="297">
                  <c:v>1199</c:v>
                </c:pt>
                <c:pt idx="298">
                  <c:v>1191</c:v>
                </c:pt>
                <c:pt idx="299">
                  <c:v>1181</c:v>
                </c:pt>
                <c:pt idx="300">
                  <c:v>1179</c:v>
                </c:pt>
                <c:pt idx="301">
                  <c:v>1180</c:v>
                </c:pt>
                <c:pt idx="302">
                  <c:v>1175</c:v>
                </c:pt>
                <c:pt idx="303">
                  <c:v>1166</c:v>
                </c:pt>
                <c:pt idx="304">
                  <c:v>1158</c:v>
                </c:pt>
                <c:pt idx="305">
                  <c:v>1145</c:v>
                </c:pt>
                <c:pt idx="306">
                  <c:v>1140</c:v>
                </c:pt>
                <c:pt idx="307">
                  <c:v>1130</c:v>
                </c:pt>
                <c:pt idx="308">
                  <c:v>1122</c:v>
                </c:pt>
                <c:pt idx="309">
                  <c:v>1105</c:v>
                </c:pt>
                <c:pt idx="310">
                  <c:v>1080</c:v>
                </c:pt>
                <c:pt idx="311">
                  <c:v>1065</c:v>
                </c:pt>
                <c:pt idx="312">
                  <c:v>1050</c:v>
                </c:pt>
                <c:pt idx="313">
                  <c:v>1032</c:v>
                </c:pt>
                <c:pt idx="314">
                  <c:v>1019</c:v>
                </c:pt>
                <c:pt idx="315">
                  <c:v>1002</c:v>
                </c:pt>
                <c:pt idx="316">
                  <c:v>987</c:v>
                </c:pt>
                <c:pt idx="317">
                  <c:v>977</c:v>
                </c:pt>
                <c:pt idx="318">
                  <c:v>970</c:v>
                </c:pt>
                <c:pt idx="319">
                  <c:v>965</c:v>
                </c:pt>
                <c:pt idx="320">
                  <c:v>963</c:v>
                </c:pt>
                <c:pt idx="321">
                  <c:v>964</c:v>
                </c:pt>
                <c:pt idx="322">
                  <c:v>964</c:v>
                </c:pt>
                <c:pt idx="323">
                  <c:v>964</c:v>
                </c:pt>
                <c:pt idx="324">
                  <c:v>959</c:v>
                </c:pt>
                <c:pt idx="325">
                  <c:v>949</c:v>
                </c:pt>
                <c:pt idx="326">
                  <c:v>938</c:v>
                </c:pt>
                <c:pt idx="327">
                  <c:v>932</c:v>
                </c:pt>
                <c:pt idx="328">
                  <c:v>924</c:v>
                </c:pt>
                <c:pt idx="329">
                  <c:v>908</c:v>
                </c:pt>
                <c:pt idx="330">
                  <c:v>893</c:v>
                </c:pt>
                <c:pt idx="331">
                  <c:v>880</c:v>
                </c:pt>
                <c:pt idx="332">
                  <c:v>867</c:v>
                </c:pt>
                <c:pt idx="333">
                  <c:v>858</c:v>
                </c:pt>
                <c:pt idx="334">
                  <c:v>855</c:v>
                </c:pt>
                <c:pt idx="335">
                  <c:v>851</c:v>
                </c:pt>
                <c:pt idx="336">
                  <c:v>848</c:v>
                </c:pt>
                <c:pt idx="337">
                  <c:v>845</c:v>
                </c:pt>
                <c:pt idx="338">
                  <c:v>847</c:v>
                </c:pt>
                <c:pt idx="339">
                  <c:v>845</c:v>
                </c:pt>
                <c:pt idx="340">
                  <c:v>839</c:v>
                </c:pt>
                <c:pt idx="341">
                  <c:v>836</c:v>
                </c:pt>
                <c:pt idx="342">
                  <c:v>833</c:v>
                </c:pt>
                <c:pt idx="343">
                  <c:v>827</c:v>
                </c:pt>
                <c:pt idx="344">
                  <c:v>819</c:v>
                </c:pt>
                <c:pt idx="345">
                  <c:v>807</c:v>
                </c:pt>
                <c:pt idx="346">
                  <c:v>792</c:v>
                </c:pt>
                <c:pt idx="347">
                  <c:v>779</c:v>
                </c:pt>
                <c:pt idx="348">
                  <c:v>771</c:v>
                </c:pt>
                <c:pt idx="349">
                  <c:v>768</c:v>
                </c:pt>
                <c:pt idx="350">
                  <c:v>762</c:v>
                </c:pt>
                <c:pt idx="351">
                  <c:v>754</c:v>
                </c:pt>
                <c:pt idx="352">
                  <c:v>748</c:v>
                </c:pt>
                <c:pt idx="353">
                  <c:v>741</c:v>
                </c:pt>
                <c:pt idx="354">
                  <c:v>735</c:v>
                </c:pt>
                <c:pt idx="355">
                  <c:v>730</c:v>
                </c:pt>
                <c:pt idx="356">
                  <c:v>720</c:v>
                </c:pt>
                <c:pt idx="357">
                  <c:v>711</c:v>
                </c:pt>
                <c:pt idx="358">
                  <c:v>704</c:v>
                </c:pt>
                <c:pt idx="359">
                  <c:v>698</c:v>
                </c:pt>
                <c:pt idx="360">
                  <c:v>690</c:v>
                </c:pt>
                <c:pt idx="361">
                  <c:v>681</c:v>
                </c:pt>
                <c:pt idx="362">
                  <c:v>673</c:v>
                </c:pt>
                <c:pt idx="363">
                  <c:v>664</c:v>
                </c:pt>
                <c:pt idx="364">
                  <c:v>659</c:v>
                </c:pt>
                <c:pt idx="365">
                  <c:v>658</c:v>
                </c:pt>
                <c:pt idx="366">
                  <c:v>657</c:v>
                </c:pt>
                <c:pt idx="367">
                  <c:v>653</c:v>
                </c:pt>
                <c:pt idx="368">
                  <c:v>649</c:v>
                </c:pt>
                <c:pt idx="369">
                  <c:v>645</c:v>
                </c:pt>
                <c:pt idx="370">
                  <c:v>642</c:v>
                </c:pt>
                <c:pt idx="371">
                  <c:v>639</c:v>
                </c:pt>
                <c:pt idx="372">
                  <c:v>635</c:v>
                </c:pt>
                <c:pt idx="373">
                  <c:v>629</c:v>
                </c:pt>
                <c:pt idx="374">
                  <c:v>623</c:v>
                </c:pt>
                <c:pt idx="375">
                  <c:v>617</c:v>
                </c:pt>
                <c:pt idx="376">
                  <c:v>609</c:v>
                </c:pt>
                <c:pt idx="377">
                  <c:v>603</c:v>
                </c:pt>
                <c:pt idx="378">
                  <c:v>598</c:v>
                </c:pt>
                <c:pt idx="379">
                  <c:v>592</c:v>
                </c:pt>
                <c:pt idx="380">
                  <c:v>585</c:v>
                </c:pt>
                <c:pt idx="381">
                  <c:v>579</c:v>
                </c:pt>
                <c:pt idx="382">
                  <c:v>575</c:v>
                </c:pt>
                <c:pt idx="383">
                  <c:v>570</c:v>
                </c:pt>
                <c:pt idx="384">
                  <c:v>566</c:v>
                </c:pt>
                <c:pt idx="385">
                  <c:v>562</c:v>
                </c:pt>
                <c:pt idx="386">
                  <c:v>558</c:v>
                </c:pt>
                <c:pt idx="387">
                  <c:v>555</c:v>
                </c:pt>
                <c:pt idx="388">
                  <c:v>550</c:v>
                </c:pt>
                <c:pt idx="389">
                  <c:v>549</c:v>
                </c:pt>
                <c:pt idx="390">
                  <c:v>546</c:v>
                </c:pt>
                <c:pt idx="391">
                  <c:v>542</c:v>
                </c:pt>
                <c:pt idx="392">
                  <c:v>536</c:v>
                </c:pt>
                <c:pt idx="393">
                  <c:v>529</c:v>
                </c:pt>
                <c:pt idx="394">
                  <c:v>526</c:v>
                </c:pt>
                <c:pt idx="395">
                  <c:v>523</c:v>
                </c:pt>
                <c:pt idx="396">
                  <c:v>519</c:v>
                </c:pt>
                <c:pt idx="397">
                  <c:v>516</c:v>
                </c:pt>
                <c:pt idx="398">
                  <c:v>512</c:v>
                </c:pt>
                <c:pt idx="399">
                  <c:v>508</c:v>
                </c:pt>
                <c:pt idx="400">
                  <c:v>506</c:v>
                </c:pt>
                <c:pt idx="401">
                  <c:v>504</c:v>
                </c:pt>
                <c:pt idx="402">
                  <c:v>502</c:v>
                </c:pt>
                <c:pt idx="403">
                  <c:v>501</c:v>
                </c:pt>
                <c:pt idx="404">
                  <c:v>496</c:v>
                </c:pt>
                <c:pt idx="405">
                  <c:v>492</c:v>
                </c:pt>
                <c:pt idx="406">
                  <c:v>487</c:v>
                </c:pt>
                <c:pt idx="407">
                  <c:v>480</c:v>
                </c:pt>
                <c:pt idx="408">
                  <c:v>475</c:v>
                </c:pt>
                <c:pt idx="409">
                  <c:v>472</c:v>
                </c:pt>
                <c:pt idx="410">
                  <c:v>469</c:v>
                </c:pt>
                <c:pt idx="411">
                  <c:v>467</c:v>
                </c:pt>
                <c:pt idx="412">
                  <c:v>462</c:v>
                </c:pt>
                <c:pt idx="413">
                  <c:v>461</c:v>
                </c:pt>
                <c:pt idx="414">
                  <c:v>459</c:v>
                </c:pt>
                <c:pt idx="415">
                  <c:v>457</c:v>
                </c:pt>
                <c:pt idx="416">
                  <c:v>454</c:v>
                </c:pt>
                <c:pt idx="417">
                  <c:v>450</c:v>
                </c:pt>
                <c:pt idx="418">
                  <c:v>444</c:v>
                </c:pt>
                <c:pt idx="419">
                  <c:v>438</c:v>
                </c:pt>
                <c:pt idx="420">
                  <c:v>433</c:v>
                </c:pt>
                <c:pt idx="421">
                  <c:v>430</c:v>
                </c:pt>
                <c:pt idx="422">
                  <c:v>424</c:v>
                </c:pt>
                <c:pt idx="423">
                  <c:v>419</c:v>
                </c:pt>
                <c:pt idx="424">
                  <c:v>416</c:v>
                </c:pt>
                <c:pt idx="425">
                  <c:v>416</c:v>
                </c:pt>
                <c:pt idx="426">
                  <c:v>414</c:v>
                </c:pt>
                <c:pt idx="427">
                  <c:v>413</c:v>
                </c:pt>
                <c:pt idx="428">
                  <c:v>411</c:v>
                </c:pt>
                <c:pt idx="429">
                  <c:v>406</c:v>
                </c:pt>
                <c:pt idx="430">
                  <c:v>399</c:v>
                </c:pt>
                <c:pt idx="431">
                  <c:v>397</c:v>
                </c:pt>
                <c:pt idx="432">
                  <c:v>395</c:v>
                </c:pt>
                <c:pt idx="433">
                  <c:v>394</c:v>
                </c:pt>
                <c:pt idx="434">
                  <c:v>389</c:v>
                </c:pt>
                <c:pt idx="435">
                  <c:v>386</c:v>
                </c:pt>
                <c:pt idx="436">
                  <c:v>383</c:v>
                </c:pt>
                <c:pt idx="437">
                  <c:v>381</c:v>
                </c:pt>
                <c:pt idx="438">
                  <c:v>379</c:v>
                </c:pt>
                <c:pt idx="439">
                  <c:v>379</c:v>
                </c:pt>
                <c:pt idx="440">
                  <c:v>374</c:v>
                </c:pt>
                <c:pt idx="441">
                  <c:v>369</c:v>
                </c:pt>
                <c:pt idx="442">
                  <c:v>363</c:v>
                </c:pt>
                <c:pt idx="443">
                  <c:v>360</c:v>
                </c:pt>
                <c:pt idx="444">
                  <c:v>360</c:v>
                </c:pt>
                <c:pt idx="445">
                  <c:v>360</c:v>
                </c:pt>
                <c:pt idx="446">
                  <c:v>365</c:v>
                </c:pt>
                <c:pt idx="447">
                  <c:v>366</c:v>
                </c:pt>
                <c:pt idx="448">
                  <c:v>363</c:v>
                </c:pt>
                <c:pt idx="449">
                  <c:v>363</c:v>
                </c:pt>
                <c:pt idx="450">
                  <c:v>360</c:v>
                </c:pt>
                <c:pt idx="451">
                  <c:v>358</c:v>
                </c:pt>
                <c:pt idx="452">
                  <c:v>356</c:v>
                </c:pt>
                <c:pt idx="453">
                  <c:v>353</c:v>
                </c:pt>
                <c:pt idx="454">
                  <c:v>351</c:v>
                </c:pt>
                <c:pt idx="455">
                  <c:v>344</c:v>
                </c:pt>
                <c:pt idx="456">
                  <c:v>340</c:v>
                </c:pt>
                <c:pt idx="457">
                  <c:v>341</c:v>
                </c:pt>
                <c:pt idx="458">
                  <c:v>341</c:v>
                </c:pt>
                <c:pt idx="459">
                  <c:v>342</c:v>
                </c:pt>
                <c:pt idx="460">
                  <c:v>343</c:v>
                </c:pt>
                <c:pt idx="461">
                  <c:v>340</c:v>
                </c:pt>
                <c:pt idx="462">
                  <c:v>337</c:v>
                </c:pt>
                <c:pt idx="463">
                  <c:v>333</c:v>
                </c:pt>
                <c:pt idx="464">
                  <c:v>333</c:v>
                </c:pt>
                <c:pt idx="465">
                  <c:v>331</c:v>
                </c:pt>
                <c:pt idx="466">
                  <c:v>329</c:v>
                </c:pt>
                <c:pt idx="467">
                  <c:v>327</c:v>
                </c:pt>
                <c:pt idx="468">
                  <c:v>325</c:v>
                </c:pt>
                <c:pt idx="469">
                  <c:v>322</c:v>
                </c:pt>
                <c:pt idx="470">
                  <c:v>320</c:v>
                </c:pt>
                <c:pt idx="471">
                  <c:v>319</c:v>
                </c:pt>
                <c:pt idx="472">
                  <c:v>319</c:v>
                </c:pt>
                <c:pt idx="473">
                  <c:v>317</c:v>
                </c:pt>
                <c:pt idx="474">
                  <c:v>317</c:v>
                </c:pt>
                <c:pt idx="475">
                  <c:v>316</c:v>
                </c:pt>
                <c:pt idx="476">
                  <c:v>316</c:v>
                </c:pt>
                <c:pt idx="477">
                  <c:v>315</c:v>
                </c:pt>
                <c:pt idx="478">
                  <c:v>315</c:v>
                </c:pt>
                <c:pt idx="479">
                  <c:v>315</c:v>
                </c:pt>
                <c:pt idx="480">
                  <c:v>313</c:v>
                </c:pt>
                <c:pt idx="481">
                  <c:v>311</c:v>
                </c:pt>
                <c:pt idx="482">
                  <c:v>307</c:v>
                </c:pt>
                <c:pt idx="483">
                  <c:v>304</c:v>
                </c:pt>
                <c:pt idx="484">
                  <c:v>300</c:v>
                </c:pt>
                <c:pt idx="485">
                  <c:v>298</c:v>
                </c:pt>
                <c:pt idx="486">
                  <c:v>294</c:v>
                </c:pt>
                <c:pt idx="487">
                  <c:v>294</c:v>
                </c:pt>
                <c:pt idx="488">
                  <c:v>292</c:v>
                </c:pt>
                <c:pt idx="489">
                  <c:v>290</c:v>
                </c:pt>
                <c:pt idx="490">
                  <c:v>290</c:v>
                </c:pt>
                <c:pt idx="491">
                  <c:v>290</c:v>
                </c:pt>
                <c:pt idx="492">
                  <c:v>289</c:v>
                </c:pt>
                <c:pt idx="493">
                  <c:v>290</c:v>
                </c:pt>
                <c:pt idx="494">
                  <c:v>290</c:v>
                </c:pt>
                <c:pt idx="495">
                  <c:v>290</c:v>
                </c:pt>
                <c:pt idx="496">
                  <c:v>287</c:v>
                </c:pt>
                <c:pt idx="497">
                  <c:v>287</c:v>
                </c:pt>
                <c:pt idx="498">
                  <c:v>287</c:v>
                </c:pt>
                <c:pt idx="499">
                  <c:v>286</c:v>
                </c:pt>
                <c:pt idx="500">
                  <c:v>282</c:v>
                </c:pt>
                <c:pt idx="501">
                  <c:v>282</c:v>
                </c:pt>
                <c:pt idx="502">
                  <c:v>278</c:v>
                </c:pt>
                <c:pt idx="503">
                  <c:v>275</c:v>
                </c:pt>
                <c:pt idx="504">
                  <c:v>272</c:v>
                </c:pt>
                <c:pt idx="505">
                  <c:v>271</c:v>
                </c:pt>
                <c:pt idx="506">
                  <c:v>270</c:v>
                </c:pt>
                <c:pt idx="507">
                  <c:v>267</c:v>
                </c:pt>
                <c:pt idx="508">
                  <c:v>265</c:v>
                </c:pt>
                <c:pt idx="509">
                  <c:v>266</c:v>
                </c:pt>
                <c:pt idx="510">
                  <c:v>263</c:v>
                </c:pt>
                <c:pt idx="511">
                  <c:v>264</c:v>
                </c:pt>
                <c:pt idx="512">
                  <c:v>264</c:v>
                </c:pt>
                <c:pt idx="513">
                  <c:v>263</c:v>
                </c:pt>
                <c:pt idx="514">
                  <c:v>262</c:v>
                </c:pt>
                <c:pt idx="515">
                  <c:v>261</c:v>
                </c:pt>
                <c:pt idx="516">
                  <c:v>261</c:v>
                </c:pt>
                <c:pt idx="517">
                  <c:v>260</c:v>
                </c:pt>
                <c:pt idx="518">
                  <c:v>260</c:v>
                </c:pt>
                <c:pt idx="519">
                  <c:v>259</c:v>
                </c:pt>
                <c:pt idx="520">
                  <c:v>257</c:v>
                </c:pt>
                <c:pt idx="521">
                  <c:v>256</c:v>
                </c:pt>
                <c:pt idx="522">
                  <c:v>255</c:v>
                </c:pt>
                <c:pt idx="523">
                  <c:v>255</c:v>
                </c:pt>
                <c:pt idx="524">
                  <c:v>253</c:v>
                </c:pt>
                <c:pt idx="525">
                  <c:v>250</c:v>
                </c:pt>
                <c:pt idx="526">
                  <c:v>252</c:v>
                </c:pt>
                <c:pt idx="527">
                  <c:v>251</c:v>
                </c:pt>
                <c:pt idx="528">
                  <c:v>251</c:v>
                </c:pt>
                <c:pt idx="529">
                  <c:v>250</c:v>
                </c:pt>
                <c:pt idx="530">
                  <c:v>249</c:v>
                </c:pt>
                <c:pt idx="531">
                  <c:v>248</c:v>
                </c:pt>
                <c:pt idx="532">
                  <c:v>246</c:v>
                </c:pt>
                <c:pt idx="533">
                  <c:v>245</c:v>
                </c:pt>
                <c:pt idx="534">
                  <c:v>246</c:v>
                </c:pt>
                <c:pt idx="535">
                  <c:v>244</c:v>
                </c:pt>
                <c:pt idx="536">
                  <c:v>242</c:v>
                </c:pt>
                <c:pt idx="537">
                  <c:v>239</c:v>
                </c:pt>
                <c:pt idx="538">
                  <c:v>239</c:v>
                </c:pt>
                <c:pt idx="539">
                  <c:v>238</c:v>
                </c:pt>
                <c:pt idx="540">
                  <c:v>237</c:v>
                </c:pt>
                <c:pt idx="541">
                  <c:v>237</c:v>
                </c:pt>
                <c:pt idx="542">
                  <c:v>236</c:v>
                </c:pt>
                <c:pt idx="543">
                  <c:v>235</c:v>
                </c:pt>
                <c:pt idx="544">
                  <c:v>235</c:v>
                </c:pt>
                <c:pt idx="545">
                  <c:v>234</c:v>
                </c:pt>
                <c:pt idx="546">
                  <c:v>235</c:v>
                </c:pt>
                <c:pt idx="547">
                  <c:v>234</c:v>
                </c:pt>
                <c:pt idx="548">
                  <c:v>235</c:v>
                </c:pt>
                <c:pt idx="549">
                  <c:v>233</c:v>
                </c:pt>
                <c:pt idx="550">
                  <c:v>231</c:v>
                </c:pt>
                <c:pt idx="551">
                  <c:v>232</c:v>
                </c:pt>
                <c:pt idx="552">
                  <c:v>230</c:v>
                </c:pt>
                <c:pt idx="553">
                  <c:v>228</c:v>
                </c:pt>
                <c:pt idx="554">
                  <c:v>229</c:v>
                </c:pt>
                <c:pt idx="555">
                  <c:v>227</c:v>
                </c:pt>
                <c:pt idx="556">
                  <c:v>226</c:v>
                </c:pt>
                <c:pt idx="557">
                  <c:v>225</c:v>
                </c:pt>
                <c:pt idx="558">
                  <c:v>226</c:v>
                </c:pt>
                <c:pt idx="559">
                  <c:v>225</c:v>
                </c:pt>
                <c:pt idx="560">
                  <c:v>222</c:v>
                </c:pt>
                <c:pt idx="561">
                  <c:v>224</c:v>
                </c:pt>
                <c:pt idx="562">
                  <c:v>223</c:v>
                </c:pt>
                <c:pt idx="563">
                  <c:v>223</c:v>
                </c:pt>
                <c:pt idx="564">
                  <c:v>220</c:v>
                </c:pt>
                <c:pt idx="565">
                  <c:v>220</c:v>
                </c:pt>
                <c:pt idx="566">
                  <c:v>216</c:v>
                </c:pt>
                <c:pt idx="567">
                  <c:v>215</c:v>
                </c:pt>
                <c:pt idx="568">
                  <c:v>213</c:v>
                </c:pt>
                <c:pt idx="569">
                  <c:v>213</c:v>
                </c:pt>
                <c:pt idx="570">
                  <c:v>210</c:v>
                </c:pt>
                <c:pt idx="571">
                  <c:v>210</c:v>
                </c:pt>
                <c:pt idx="572">
                  <c:v>208</c:v>
                </c:pt>
                <c:pt idx="573">
                  <c:v>209</c:v>
                </c:pt>
                <c:pt idx="574">
                  <c:v>209</c:v>
                </c:pt>
                <c:pt idx="575">
                  <c:v>212</c:v>
                </c:pt>
                <c:pt idx="576">
                  <c:v>211</c:v>
                </c:pt>
                <c:pt idx="577">
                  <c:v>211</c:v>
                </c:pt>
                <c:pt idx="578">
                  <c:v>210</c:v>
                </c:pt>
                <c:pt idx="579">
                  <c:v>209</c:v>
                </c:pt>
                <c:pt idx="580">
                  <c:v>208</c:v>
                </c:pt>
                <c:pt idx="581">
                  <c:v>210</c:v>
                </c:pt>
                <c:pt idx="582">
                  <c:v>208</c:v>
                </c:pt>
                <c:pt idx="583">
                  <c:v>207</c:v>
                </c:pt>
                <c:pt idx="584">
                  <c:v>206</c:v>
                </c:pt>
                <c:pt idx="585">
                  <c:v>207</c:v>
                </c:pt>
                <c:pt idx="586">
                  <c:v>207</c:v>
                </c:pt>
                <c:pt idx="587">
                  <c:v>206</c:v>
                </c:pt>
                <c:pt idx="588">
                  <c:v>207</c:v>
                </c:pt>
                <c:pt idx="589">
                  <c:v>207</c:v>
                </c:pt>
                <c:pt idx="590">
                  <c:v>205</c:v>
                </c:pt>
                <c:pt idx="591">
                  <c:v>203</c:v>
                </c:pt>
                <c:pt idx="592">
                  <c:v>204</c:v>
                </c:pt>
                <c:pt idx="593">
                  <c:v>202</c:v>
                </c:pt>
                <c:pt idx="594">
                  <c:v>200</c:v>
                </c:pt>
                <c:pt idx="596">
                  <c:v>205</c:v>
                </c:pt>
                <c:pt idx="597">
                  <c:v>204</c:v>
                </c:pt>
                <c:pt idx="598">
                  <c:v>202</c:v>
                </c:pt>
                <c:pt idx="599">
                  <c:v>196</c:v>
                </c:pt>
              </c:numCache>
            </c:numRef>
          </c:yVal>
          <c:smooth val="1"/>
        </c:ser>
        <c:axId val="61019648"/>
        <c:axId val="61021568"/>
      </c:scatterChart>
      <c:valAx>
        <c:axId val="61019648"/>
        <c:scaling>
          <c:orientation val="minMax"/>
          <c:max val="2.5"/>
          <c:min val="0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Calibri" pitchFamily="34" charset="0"/>
                    <a:cs typeface="Calibri" pitchFamily="34" charset="0"/>
                  </a:defRPr>
                </a:pPr>
                <a:r>
                  <a:rPr lang="en-US" altLang="ja-JP" sz="1200" b="0" dirty="0" smtClean="0">
                    <a:latin typeface="Calibri" pitchFamily="34" charset="0"/>
                    <a:cs typeface="Calibri" pitchFamily="34" charset="0"/>
                  </a:rPr>
                  <a:t>[cm</a:t>
                </a:r>
                <a:r>
                  <a:rPr lang="en-US" altLang="ja-JP" sz="1200" b="0" dirty="0">
                    <a:latin typeface="Calibri" pitchFamily="34" charset="0"/>
                    <a:cs typeface="Calibri" pitchFamily="34" charset="0"/>
                  </a:rPr>
                  <a:t>]</a:t>
                </a:r>
                <a:endParaRPr lang="ja-JP" altLang="en-US" sz="12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92163046698514983"/>
              <c:y val="0.7361112073085459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61021568"/>
        <c:crosses val="autoZero"/>
        <c:crossBetween val="midCat"/>
      </c:valAx>
      <c:valAx>
        <c:axId val="61021568"/>
        <c:scaling>
          <c:orientation val="minMax"/>
          <c:max val="9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 dirty="0" smtClean="0">
                    <a:latin typeface="HGPｺﾞｼｯｸM" pitchFamily="50" charset="-128"/>
                    <a:ea typeface="HGPｺﾞｼｯｸM" pitchFamily="50" charset="-128"/>
                  </a:rPr>
                  <a:t>輝度値</a:t>
                </a:r>
                <a:endParaRPr lang="en-US" altLang="ja-JP" sz="1400" dirty="0">
                  <a:latin typeface="HGPｺﾞｼｯｸM" pitchFamily="50" charset="-128"/>
                  <a:ea typeface="HGPｺﾞｼｯｸM" pitchFamily="50" charset="-128"/>
                </a:endParaRPr>
              </a:p>
            </c:rich>
          </c:tx>
          <c:layout>
            <c:manualLayout>
              <c:xMode val="edge"/>
              <c:yMode val="edge"/>
              <c:x val="0"/>
              <c:y val="0.3709372265966754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>
                <a:latin typeface="Calibri" pitchFamily="34" charset="0"/>
                <a:cs typeface="Calibri" pitchFamily="34" charset="0"/>
              </a:defRPr>
            </a:pPr>
            <a:endParaRPr lang="ja-JP"/>
          </a:p>
        </c:txPr>
        <c:crossAx val="61019648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10000218722659669"/>
          <c:y val="0.15840564117568937"/>
          <c:w val="0.85185892388451512"/>
          <c:h val="0.7544484281700734"/>
        </c:manualLayout>
      </c:layout>
      <c:scatterChart>
        <c:scatterStyle val="smoothMarker"/>
        <c:ser>
          <c:idx val="0"/>
          <c:order val="0"/>
          <c:tx>
            <c:v>山（2段階の照明）</c:v>
          </c:tx>
          <c:spPr>
            <a:ln>
              <a:solidFill>
                <a:schemeClr val="accent3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5.0000000000000027E-3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0.14500000000000007</c:v>
                </c:pt>
                <c:pt idx="30">
                  <c:v>0.15000000000000008</c:v>
                </c:pt>
                <c:pt idx="31">
                  <c:v>0.15500000000000008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0.18000000000000008</c:v>
                </c:pt>
                <c:pt idx="37">
                  <c:v>0.18500000000000008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0.21000000000000008</c:v>
                </c:pt>
                <c:pt idx="43">
                  <c:v>0.21500000000000008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0.24000000000000007</c:v>
                </c:pt>
                <c:pt idx="49">
                  <c:v>0.24500000000000008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0.29000000000000015</c:v>
                </c:pt>
                <c:pt idx="59">
                  <c:v>0.29500000000000015</c:v>
                </c:pt>
                <c:pt idx="60">
                  <c:v>0.30000000000000016</c:v>
                </c:pt>
                <c:pt idx="61">
                  <c:v>0.30500000000000022</c:v>
                </c:pt>
                <c:pt idx="62">
                  <c:v>0.31000000000000016</c:v>
                </c:pt>
                <c:pt idx="63">
                  <c:v>0.31500000000000017</c:v>
                </c:pt>
                <c:pt idx="64">
                  <c:v>0.32000000000000017</c:v>
                </c:pt>
                <c:pt idx="65">
                  <c:v>0.32500000000000018</c:v>
                </c:pt>
                <c:pt idx="66">
                  <c:v>0.33000000000000024</c:v>
                </c:pt>
                <c:pt idx="67">
                  <c:v>0.33500000000000024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0.35500000000000015</c:v>
                </c:pt>
                <c:pt idx="72">
                  <c:v>0.36000000000000015</c:v>
                </c:pt>
                <c:pt idx="73">
                  <c:v>0.36500000000000021</c:v>
                </c:pt>
                <c:pt idx="74">
                  <c:v>0.37000000000000016</c:v>
                </c:pt>
                <c:pt idx="75">
                  <c:v>0.37500000000000017</c:v>
                </c:pt>
                <c:pt idx="76">
                  <c:v>0.38000000000000017</c:v>
                </c:pt>
                <c:pt idx="77">
                  <c:v>0.38500000000000018</c:v>
                </c:pt>
                <c:pt idx="78">
                  <c:v>0.39000000000000018</c:v>
                </c:pt>
                <c:pt idx="79">
                  <c:v>0.39500000000000024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0.42000000000000015</c:v>
                </c:pt>
                <c:pt idx="85">
                  <c:v>0.42500000000000021</c:v>
                </c:pt>
                <c:pt idx="86">
                  <c:v>0.43000000000000016</c:v>
                </c:pt>
                <c:pt idx="87">
                  <c:v>0.43500000000000016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0.48000000000000015</c:v>
                </c:pt>
                <c:pt idx="97">
                  <c:v>0.48500000000000021</c:v>
                </c:pt>
                <c:pt idx="98">
                  <c:v>0.49000000000000016</c:v>
                </c:pt>
                <c:pt idx="99">
                  <c:v>0.49500000000000016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0.56500000000000039</c:v>
                </c:pt>
                <c:pt idx="114">
                  <c:v>0.5700000000000004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0.60000000000000031</c:v>
                </c:pt>
                <c:pt idx="121">
                  <c:v>0.60500000000000032</c:v>
                </c:pt>
                <c:pt idx="122">
                  <c:v>0.61000000000000032</c:v>
                </c:pt>
                <c:pt idx="123">
                  <c:v>0.61500000000000032</c:v>
                </c:pt>
                <c:pt idx="124">
                  <c:v>0.62000000000000033</c:v>
                </c:pt>
                <c:pt idx="125">
                  <c:v>0.62500000000000033</c:v>
                </c:pt>
                <c:pt idx="126">
                  <c:v>0.63000000000000034</c:v>
                </c:pt>
                <c:pt idx="127">
                  <c:v>0.63500000000000034</c:v>
                </c:pt>
                <c:pt idx="128">
                  <c:v>0.64000000000000035</c:v>
                </c:pt>
                <c:pt idx="129">
                  <c:v>0.64500000000000035</c:v>
                </c:pt>
                <c:pt idx="130">
                  <c:v>0.65000000000000036</c:v>
                </c:pt>
                <c:pt idx="131">
                  <c:v>0.65500000000000036</c:v>
                </c:pt>
                <c:pt idx="132">
                  <c:v>0.66000000000000036</c:v>
                </c:pt>
                <c:pt idx="133">
                  <c:v>0.66500000000000048</c:v>
                </c:pt>
                <c:pt idx="134">
                  <c:v>0.67000000000000048</c:v>
                </c:pt>
                <c:pt idx="135">
                  <c:v>0.6750000000000006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0.6950000000000004</c:v>
                </c:pt>
                <c:pt idx="140">
                  <c:v>0.7000000000000004</c:v>
                </c:pt>
                <c:pt idx="141">
                  <c:v>0.70500000000000029</c:v>
                </c:pt>
                <c:pt idx="142">
                  <c:v>0.7100000000000003</c:v>
                </c:pt>
                <c:pt idx="143">
                  <c:v>0.7150000000000003</c:v>
                </c:pt>
                <c:pt idx="144">
                  <c:v>0.72000000000000031</c:v>
                </c:pt>
                <c:pt idx="145">
                  <c:v>0.72500000000000031</c:v>
                </c:pt>
                <c:pt idx="146">
                  <c:v>0.73000000000000032</c:v>
                </c:pt>
                <c:pt idx="147">
                  <c:v>0.73500000000000032</c:v>
                </c:pt>
                <c:pt idx="148">
                  <c:v>0.74000000000000032</c:v>
                </c:pt>
                <c:pt idx="149">
                  <c:v>0.74500000000000033</c:v>
                </c:pt>
                <c:pt idx="150">
                  <c:v>0.75000000000000033</c:v>
                </c:pt>
                <c:pt idx="151">
                  <c:v>0.75500000000000034</c:v>
                </c:pt>
                <c:pt idx="152">
                  <c:v>0.76000000000000034</c:v>
                </c:pt>
                <c:pt idx="153">
                  <c:v>0.76500000000000035</c:v>
                </c:pt>
                <c:pt idx="154">
                  <c:v>0.77000000000000035</c:v>
                </c:pt>
                <c:pt idx="155">
                  <c:v>0.77500000000000036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0.81500000000000039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0.8350000000000003</c:v>
                </c:pt>
                <c:pt idx="168">
                  <c:v>0.8400000000000003</c:v>
                </c:pt>
                <c:pt idx="169">
                  <c:v>0.84500000000000031</c:v>
                </c:pt>
                <c:pt idx="170">
                  <c:v>0.85000000000000031</c:v>
                </c:pt>
                <c:pt idx="171">
                  <c:v>0.85500000000000032</c:v>
                </c:pt>
                <c:pt idx="172">
                  <c:v>0.86000000000000032</c:v>
                </c:pt>
                <c:pt idx="173">
                  <c:v>0.86500000000000032</c:v>
                </c:pt>
                <c:pt idx="174">
                  <c:v>0.87000000000000033</c:v>
                </c:pt>
                <c:pt idx="175">
                  <c:v>0.87500000000000033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0.9450000000000004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0.9600000000000003</c:v>
                </c:pt>
                <c:pt idx="193">
                  <c:v>0.9650000000000003</c:v>
                </c:pt>
                <c:pt idx="194">
                  <c:v>0.97000000000000031</c:v>
                </c:pt>
                <c:pt idx="195">
                  <c:v>0.97500000000000031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1.0049999999999994</c:v>
                </c:pt>
                <c:pt idx="202">
                  <c:v>1.01</c:v>
                </c:pt>
                <c:pt idx="203">
                  <c:v>1.0149999999999995</c:v>
                </c:pt>
                <c:pt idx="204">
                  <c:v>1.02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1.0349999999999993</c:v>
                </c:pt>
                <c:pt idx="208">
                  <c:v>1.04</c:v>
                </c:pt>
                <c:pt idx="209">
                  <c:v>1.0449999999999993</c:v>
                </c:pt>
                <c:pt idx="210">
                  <c:v>1.05</c:v>
                </c:pt>
                <c:pt idx="211">
                  <c:v>1.0549999999999993</c:v>
                </c:pt>
                <c:pt idx="212">
                  <c:v>1.06</c:v>
                </c:pt>
                <c:pt idx="213">
                  <c:v>1.0649999999999993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1.1599999999999993</c:v>
                </c:pt>
                <c:pt idx="233">
                  <c:v>1.165</c:v>
                </c:pt>
                <c:pt idx="234">
                  <c:v>1.1700000000000006</c:v>
                </c:pt>
                <c:pt idx="235">
                  <c:v>1.175</c:v>
                </c:pt>
                <c:pt idx="236">
                  <c:v>1.1800000000000006</c:v>
                </c:pt>
                <c:pt idx="237">
                  <c:v>1.1850000000000001</c:v>
                </c:pt>
                <c:pt idx="238">
                  <c:v>1.1900000000000006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1.2049999999999994</c:v>
                </c:pt>
                <c:pt idx="242">
                  <c:v>1.21</c:v>
                </c:pt>
                <c:pt idx="243">
                  <c:v>1.2149999999999994</c:v>
                </c:pt>
                <c:pt idx="244">
                  <c:v>1.22</c:v>
                </c:pt>
                <c:pt idx="245">
                  <c:v>1.2249999999999994</c:v>
                </c:pt>
                <c:pt idx="246">
                  <c:v>1.23</c:v>
                </c:pt>
                <c:pt idx="247">
                  <c:v>1.2349999999999994</c:v>
                </c:pt>
                <c:pt idx="248">
                  <c:v>1.24</c:v>
                </c:pt>
                <c:pt idx="249">
                  <c:v>1.2449999999999994</c:v>
                </c:pt>
                <c:pt idx="250">
                  <c:v>1.25</c:v>
                </c:pt>
                <c:pt idx="251">
                  <c:v>1.2549999999999994</c:v>
                </c:pt>
                <c:pt idx="252">
                  <c:v>1.26</c:v>
                </c:pt>
                <c:pt idx="253">
                  <c:v>1.2649999999999995</c:v>
                </c:pt>
                <c:pt idx="254">
                  <c:v>1.27</c:v>
                </c:pt>
                <c:pt idx="255">
                  <c:v>1.2749999999999995</c:v>
                </c:pt>
                <c:pt idx="256">
                  <c:v>1.28</c:v>
                </c:pt>
                <c:pt idx="257">
                  <c:v>1.2849999999999993</c:v>
                </c:pt>
                <c:pt idx="258">
                  <c:v>1.29</c:v>
                </c:pt>
                <c:pt idx="259">
                  <c:v>1.2949999999999993</c:v>
                </c:pt>
                <c:pt idx="260">
                  <c:v>1.3</c:v>
                </c:pt>
                <c:pt idx="261">
                  <c:v>1.3049999999999993</c:v>
                </c:pt>
                <c:pt idx="262">
                  <c:v>1.31</c:v>
                </c:pt>
                <c:pt idx="263">
                  <c:v>1.3149999999999993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1.4049999999999994</c:v>
                </c:pt>
                <c:pt idx="282">
                  <c:v>1.41</c:v>
                </c:pt>
                <c:pt idx="283">
                  <c:v>1.4149999999999994</c:v>
                </c:pt>
                <c:pt idx="284">
                  <c:v>1.42</c:v>
                </c:pt>
                <c:pt idx="285">
                  <c:v>1.4249999999999994</c:v>
                </c:pt>
                <c:pt idx="286">
                  <c:v>1.43</c:v>
                </c:pt>
                <c:pt idx="287">
                  <c:v>1.4349999999999994</c:v>
                </c:pt>
                <c:pt idx="288">
                  <c:v>1.44</c:v>
                </c:pt>
                <c:pt idx="289">
                  <c:v>1.4449999999999994</c:v>
                </c:pt>
                <c:pt idx="290">
                  <c:v>1.45</c:v>
                </c:pt>
                <c:pt idx="291">
                  <c:v>1.4549999999999994</c:v>
                </c:pt>
                <c:pt idx="292">
                  <c:v>1.46</c:v>
                </c:pt>
                <c:pt idx="293">
                  <c:v>1.4649999999999994</c:v>
                </c:pt>
                <c:pt idx="294">
                  <c:v>1.47</c:v>
                </c:pt>
                <c:pt idx="295">
                  <c:v>1.4749999999999994</c:v>
                </c:pt>
                <c:pt idx="296">
                  <c:v>1.48</c:v>
                </c:pt>
                <c:pt idx="297">
                  <c:v>1.4849999999999994</c:v>
                </c:pt>
                <c:pt idx="298">
                  <c:v>1.49</c:v>
                </c:pt>
                <c:pt idx="299">
                  <c:v>1.4949999999999994</c:v>
                </c:pt>
                <c:pt idx="300">
                  <c:v>1.5</c:v>
                </c:pt>
                <c:pt idx="301">
                  <c:v>1.5049999999999994</c:v>
                </c:pt>
                <c:pt idx="302">
                  <c:v>1.51</c:v>
                </c:pt>
                <c:pt idx="303">
                  <c:v>1.5149999999999995</c:v>
                </c:pt>
                <c:pt idx="304">
                  <c:v>1.52</c:v>
                </c:pt>
                <c:pt idx="305">
                  <c:v>1.5249999999999995</c:v>
                </c:pt>
                <c:pt idx="306">
                  <c:v>1.53</c:v>
                </c:pt>
                <c:pt idx="307">
                  <c:v>1.5349999999999995</c:v>
                </c:pt>
                <c:pt idx="308">
                  <c:v>1.54</c:v>
                </c:pt>
                <c:pt idx="309">
                  <c:v>1.5449999999999993</c:v>
                </c:pt>
                <c:pt idx="310">
                  <c:v>1.55</c:v>
                </c:pt>
                <c:pt idx="311">
                  <c:v>1.5549999999999993</c:v>
                </c:pt>
                <c:pt idx="312">
                  <c:v>1.56</c:v>
                </c:pt>
                <c:pt idx="313">
                  <c:v>1.5649999999999993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1.6700000000000006</c:v>
                </c:pt>
                <c:pt idx="335">
                  <c:v>1.675</c:v>
                </c:pt>
                <c:pt idx="336">
                  <c:v>1.6800000000000006</c:v>
                </c:pt>
                <c:pt idx="337">
                  <c:v>1.6850000000000001</c:v>
                </c:pt>
                <c:pt idx="338">
                  <c:v>1.6900000000000006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1.7049999999999994</c:v>
                </c:pt>
                <c:pt idx="342">
                  <c:v>1.71</c:v>
                </c:pt>
                <c:pt idx="343">
                  <c:v>1.7149999999999994</c:v>
                </c:pt>
                <c:pt idx="344">
                  <c:v>1.72</c:v>
                </c:pt>
                <c:pt idx="345">
                  <c:v>1.7249999999999994</c:v>
                </c:pt>
                <c:pt idx="346">
                  <c:v>1.73</c:v>
                </c:pt>
                <c:pt idx="347">
                  <c:v>1.7349999999999994</c:v>
                </c:pt>
                <c:pt idx="348">
                  <c:v>1.74</c:v>
                </c:pt>
                <c:pt idx="349">
                  <c:v>1.7449999999999994</c:v>
                </c:pt>
                <c:pt idx="350">
                  <c:v>1.75</c:v>
                </c:pt>
                <c:pt idx="351">
                  <c:v>1.7549999999999994</c:v>
                </c:pt>
                <c:pt idx="352">
                  <c:v>1.76</c:v>
                </c:pt>
                <c:pt idx="353">
                  <c:v>1.7649999999999995</c:v>
                </c:pt>
                <c:pt idx="354">
                  <c:v>1.77</c:v>
                </c:pt>
                <c:pt idx="355">
                  <c:v>1.7749999999999995</c:v>
                </c:pt>
                <c:pt idx="356">
                  <c:v>1.78</c:v>
                </c:pt>
                <c:pt idx="357">
                  <c:v>1.7849999999999995</c:v>
                </c:pt>
                <c:pt idx="358">
                  <c:v>1.79</c:v>
                </c:pt>
                <c:pt idx="359">
                  <c:v>1.7949999999999993</c:v>
                </c:pt>
                <c:pt idx="360">
                  <c:v>1.8</c:v>
                </c:pt>
                <c:pt idx="361">
                  <c:v>1.8049999999999993</c:v>
                </c:pt>
                <c:pt idx="362">
                  <c:v>1.81</c:v>
                </c:pt>
                <c:pt idx="363">
                  <c:v>1.8149999999999993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1.9200000000000006</c:v>
                </c:pt>
                <c:pt idx="385">
                  <c:v>1.925</c:v>
                </c:pt>
                <c:pt idx="386">
                  <c:v>1.9300000000000006</c:v>
                </c:pt>
                <c:pt idx="387">
                  <c:v>1.9350000000000001</c:v>
                </c:pt>
                <c:pt idx="388">
                  <c:v>1.9400000000000006</c:v>
                </c:pt>
                <c:pt idx="389">
                  <c:v>1.9450000000000001</c:v>
                </c:pt>
                <c:pt idx="390">
                  <c:v>1.9500000000000006</c:v>
                </c:pt>
                <c:pt idx="391">
                  <c:v>1.9550000000000001</c:v>
                </c:pt>
                <c:pt idx="392">
                  <c:v>1.9600000000000006</c:v>
                </c:pt>
                <c:pt idx="393">
                  <c:v>1.9650000000000001</c:v>
                </c:pt>
                <c:pt idx="394">
                  <c:v>1.9700000000000006</c:v>
                </c:pt>
                <c:pt idx="395">
                  <c:v>1.9750000000000001</c:v>
                </c:pt>
                <c:pt idx="396">
                  <c:v>1.9800000000000006</c:v>
                </c:pt>
                <c:pt idx="397">
                  <c:v>1.9850000000000001</c:v>
                </c:pt>
                <c:pt idx="398">
                  <c:v>1.9900000000000007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2.3149999999999986</c:v>
                </c:pt>
                <c:pt idx="464">
                  <c:v>2.3199999999999985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2.3349999999999986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2.3549999999999986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2.8149999999999986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2.8349999999999986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2.8549999999999986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new!$H$2:$H$594</c:f>
              <c:numCache>
                <c:formatCode>General</c:formatCode>
                <c:ptCount val="593"/>
                <c:pt idx="0">
                  <c:v>-4.900000000000003E-2</c:v>
                </c:pt>
                <c:pt idx="1">
                  <c:v>-4.7887000000000027E-2</c:v>
                </c:pt>
                <c:pt idx="2">
                  <c:v>-4.7025000000000004E-2</c:v>
                </c:pt>
                <c:pt idx="3">
                  <c:v>-4.3755000000000002E-2</c:v>
                </c:pt>
                <c:pt idx="4">
                  <c:v>-4.1546999999999987E-2</c:v>
                </c:pt>
                <c:pt idx="5">
                  <c:v>-3.8568000000000005E-2</c:v>
                </c:pt>
                <c:pt idx="6">
                  <c:v>-3.4005000000000021E-2</c:v>
                </c:pt>
                <c:pt idx="7">
                  <c:v>-3.123200000000002E-2</c:v>
                </c:pt>
                <c:pt idx="8">
                  <c:v>-2.9102000000000003E-2</c:v>
                </c:pt>
                <c:pt idx="9">
                  <c:v>-2.641400000000001E-2</c:v>
                </c:pt>
                <c:pt idx="10">
                  <c:v>-2.1669000000000011E-2</c:v>
                </c:pt>
                <c:pt idx="11">
                  <c:v>-1.8714000000000001E-2</c:v>
                </c:pt>
                <c:pt idx="12">
                  <c:v>-1.7186E-2</c:v>
                </c:pt>
                <c:pt idx="13">
                  <c:v>-1.8985000000000012E-2</c:v>
                </c:pt>
                <c:pt idx="14">
                  <c:v>-2.0091000000000012E-2</c:v>
                </c:pt>
                <c:pt idx="15">
                  <c:v>-2.0153000000000001E-2</c:v>
                </c:pt>
                <c:pt idx="16">
                  <c:v>-1.8113000000000001E-2</c:v>
                </c:pt>
                <c:pt idx="17">
                  <c:v>-1.5919000000000003E-2</c:v>
                </c:pt>
                <c:pt idx="18">
                  <c:v>-1.1276000000000001E-2</c:v>
                </c:pt>
                <c:pt idx="19">
                  <c:v>-7.3100000000000075E-3</c:v>
                </c:pt>
                <c:pt idx="20">
                  <c:v>-4.7690000000000024E-3</c:v>
                </c:pt>
                <c:pt idx="21">
                  <c:v>-3.3340000000000036E-3</c:v>
                </c:pt>
                <c:pt idx="22">
                  <c:v>-4.6840000000000007E-3</c:v>
                </c:pt>
                <c:pt idx="23">
                  <c:v>-7.9440000000000014E-3</c:v>
                </c:pt>
                <c:pt idx="24">
                  <c:v>-6.8679999999999991E-3</c:v>
                </c:pt>
                <c:pt idx="25">
                  <c:v>-8.6250000000000007E-3</c:v>
                </c:pt>
                <c:pt idx="26">
                  <c:v>-8.6880000000000013E-3</c:v>
                </c:pt>
                <c:pt idx="27">
                  <c:v>-1.1065999999999999E-2</c:v>
                </c:pt>
                <c:pt idx="28">
                  <c:v>-1.5221000000000004E-2</c:v>
                </c:pt>
                <c:pt idx="29">
                  <c:v>-2.031500000000001E-2</c:v>
                </c:pt>
                <c:pt idx="30">
                  <c:v>-2.2869000000000014E-2</c:v>
                </c:pt>
                <c:pt idx="31">
                  <c:v>-2.6172000000000011E-2</c:v>
                </c:pt>
                <c:pt idx="32">
                  <c:v>-2.7859000000000016E-2</c:v>
                </c:pt>
                <c:pt idx="33">
                  <c:v>-2.5232000000000011E-2</c:v>
                </c:pt>
                <c:pt idx="34">
                  <c:v>-2.0877000000000021E-2</c:v>
                </c:pt>
                <c:pt idx="35">
                  <c:v>-2.0910000000000002E-2</c:v>
                </c:pt>
                <c:pt idx="36">
                  <c:v>-1.9531000000000014E-2</c:v>
                </c:pt>
                <c:pt idx="37">
                  <c:v>-1.7799000000000002E-2</c:v>
                </c:pt>
                <c:pt idx="38">
                  <c:v>-1.5603000000000004E-2</c:v>
                </c:pt>
                <c:pt idx="39">
                  <c:v>-1.1101000000000001E-2</c:v>
                </c:pt>
                <c:pt idx="40">
                  <c:v>-5.6510000000000032E-3</c:v>
                </c:pt>
                <c:pt idx="41">
                  <c:v>-3.6500000000000437E-4</c:v>
                </c:pt>
                <c:pt idx="42">
                  <c:v>6.5529999999999963E-3</c:v>
                </c:pt>
                <c:pt idx="43">
                  <c:v>1.0861999999999997E-2</c:v>
                </c:pt>
                <c:pt idx="44">
                  <c:v>1.2893999999999996E-2</c:v>
                </c:pt>
                <c:pt idx="45">
                  <c:v>1.3896999999999993E-2</c:v>
                </c:pt>
                <c:pt idx="46">
                  <c:v>1.7493999999999996E-2</c:v>
                </c:pt>
                <c:pt idx="47">
                  <c:v>2.1417999999999996E-2</c:v>
                </c:pt>
                <c:pt idx="48">
                  <c:v>2.0919999999999994E-2</c:v>
                </c:pt>
                <c:pt idx="49">
                  <c:v>1.8294999999999992E-2</c:v>
                </c:pt>
                <c:pt idx="50">
                  <c:v>1.5563999999999995E-2</c:v>
                </c:pt>
                <c:pt idx="51">
                  <c:v>1.2497999999999988E-2</c:v>
                </c:pt>
                <c:pt idx="52">
                  <c:v>1.0121999999999999E-2</c:v>
                </c:pt>
                <c:pt idx="53">
                  <c:v>8.9040000000000039E-3</c:v>
                </c:pt>
                <c:pt idx="54">
                  <c:v>5.9750000000000046E-3</c:v>
                </c:pt>
                <c:pt idx="55">
                  <c:v>4.7880000000000041E-3</c:v>
                </c:pt>
                <c:pt idx="56">
                  <c:v>5.3679999999999978E-3</c:v>
                </c:pt>
                <c:pt idx="57">
                  <c:v>5.7559999999999972E-3</c:v>
                </c:pt>
                <c:pt idx="58">
                  <c:v>5.5910000000000022E-3</c:v>
                </c:pt>
                <c:pt idx="59">
                  <c:v>5.6970000000000007E-3</c:v>
                </c:pt>
                <c:pt idx="60">
                  <c:v>9.6870000000000046E-3</c:v>
                </c:pt>
                <c:pt idx="61">
                  <c:v>1.2445999999999999E-2</c:v>
                </c:pt>
                <c:pt idx="62">
                  <c:v>1.3195999999999998E-2</c:v>
                </c:pt>
                <c:pt idx="63">
                  <c:v>1.2261000000000001E-2</c:v>
                </c:pt>
                <c:pt idx="64">
                  <c:v>1.2093E-2</c:v>
                </c:pt>
                <c:pt idx="65">
                  <c:v>1.6098000000000001E-2</c:v>
                </c:pt>
                <c:pt idx="66">
                  <c:v>1.7417000000000002E-2</c:v>
                </c:pt>
                <c:pt idx="67">
                  <c:v>1.9814999999999999E-2</c:v>
                </c:pt>
                <c:pt idx="68">
                  <c:v>2.1769999999999998E-2</c:v>
                </c:pt>
                <c:pt idx="69">
                  <c:v>2.4052000000000004E-2</c:v>
                </c:pt>
                <c:pt idx="70">
                  <c:v>2.8786999999999993E-2</c:v>
                </c:pt>
                <c:pt idx="71">
                  <c:v>3.3784999999999996E-2</c:v>
                </c:pt>
                <c:pt idx="72">
                  <c:v>3.8376999999999994E-2</c:v>
                </c:pt>
                <c:pt idx="73">
                  <c:v>4.2819000000000024E-2</c:v>
                </c:pt>
                <c:pt idx="74">
                  <c:v>4.5572000000000001E-2</c:v>
                </c:pt>
                <c:pt idx="75">
                  <c:v>4.4339000000000024E-2</c:v>
                </c:pt>
                <c:pt idx="76">
                  <c:v>4.3265999999999999E-2</c:v>
                </c:pt>
                <c:pt idx="77">
                  <c:v>4.5899000000000023E-2</c:v>
                </c:pt>
                <c:pt idx="78">
                  <c:v>4.8469000000000012E-2</c:v>
                </c:pt>
                <c:pt idx="79">
                  <c:v>4.9523000000000025E-2</c:v>
                </c:pt>
                <c:pt idx="80">
                  <c:v>4.8877000000000004E-2</c:v>
                </c:pt>
                <c:pt idx="81">
                  <c:v>4.8257999999999995E-2</c:v>
                </c:pt>
                <c:pt idx="82">
                  <c:v>4.6046000000000004E-2</c:v>
                </c:pt>
                <c:pt idx="83">
                  <c:v>4.2370000000000012E-2</c:v>
                </c:pt>
                <c:pt idx="84">
                  <c:v>4.0617000000000014E-2</c:v>
                </c:pt>
                <c:pt idx="85">
                  <c:v>4.2452000000000024E-2</c:v>
                </c:pt>
                <c:pt idx="86">
                  <c:v>4.7523000000000003E-2</c:v>
                </c:pt>
                <c:pt idx="87">
                  <c:v>5.1813000000000026E-2</c:v>
                </c:pt>
                <c:pt idx="88">
                  <c:v>5.2042000000000033E-2</c:v>
                </c:pt>
                <c:pt idx="89">
                  <c:v>4.9669999999999992E-2</c:v>
                </c:pt>
                <c:pt idx="90">
                  <c:v>4.9955000000000013E-2</c:v>
                </c:pt>
                <c:pt idx="91">
                  <c:v>5.4375000000000014E-2</c:v>
                </c:pt>
                <c:pt idx="92">
                  <c:v>5.6839000000000001E-2</c:v>
                </c:pt>
                <c:pt idx="93">
                  <c:v>5.7445999999999997E-2</c:v>
                </c:pt>
                <c:pt idx="94">
                  <c:v>6.0531000000000001E-2</c:v>
                </c:pt>
                <c:pt idx="95">
                  <c:v>6.2884000000000023E-2</c:v>
                </c:pt>
                <c:pt idx="96">
                  <c:v>6.2826999999999994E-2</c:v>
                </c:pt>
                <c:pt idx="97">
                  <c:v>6.3968999999999998E-2</c:v>
                </c:pt>
                <c:pt idx="98">
                  <c:v>6.7857000000000042E-2</c:v>
                </c:pt>
                <c:pt idx="99">
                  <c:v>7.339100000000004E-2</c:v>
                </c:pt>
                <c:pt idx="100">
                  <c:v>7.751700000000003E-2</c:v>
                </c:pt>
                <c:pt idx="101">
                  <c:v>7.8257000000000007E-2</c:v>
                </c:pt>
                <c:pt idx="102">
                  <c:v>7.6407000000000003E-2</c:v>
                </c:pt>
                <c:pt idx="103">
                  <c:v>7.8808000000000003E-2</c:v>
                </c:pt>
                <c:pt idx="104">
                  <c:v>8.3076000000000066E-2</c:v>
                </c:pt>
                <c:pt idx="105">
                  <c:v>8.4200000000000025E-2</c:v>
                </c:pt>
                <c:pt idx="106">
                  <c:v>8.5921000000000025E-2</c:v>
                </c:pt>
                <c:pt idx="107">
                  <c:v>8.7336000000000025E-2</c:v>
                </c:pt>
                <c:pt idx="108">
                  <c:v>8.8251000000000066E-2</c:v>
                </c:pt>
                <c:pt idx="109">
                  <c:v>8.5667000000000049E-2</c:v>
                </c:pt>
                <c:pt idx="110">
                  <c:v>8.4025000000000086E-2</c:v>
                </c:pt>
                <c:pt idx="111">
                  <c:v>8.6544000000000051E-2</c:v>
                </c:pt>
                <c:pt idx="112">
                  <c:v>9.1435000000000002E-2</c:v>
                </c:pt>
                <c:pt idx="113">
                  <c:v>9.4521000000000077E-2</c:v>
                </c:pt>
                <c:pt idx="114">
                  <c:v>9.3013000000000026E-2</c:v>
                </c:pt>
                <c:pt idx="115">
                  <c:v>8.9961000000000041E-2</c:v>
                </c:pt>
                <c:pt idx="116">
                  <c:v>8.8283000000000014E-2</c:v>
                </c:pt>
                <c:pt idx="117">
                  <c:v>8.8591000000000128E-2</c:v>
                </c:pt>
                <c:pt idx="118">
                  <c:v>9.152600000000008E-2</c:v>
                </c:pt>
                <c:pt idx="119">
                  <c:v>9.313600000000008E-2</c:v>
                </c:pt>
                <c:pt idx="120">
                  <c:v>9.3792000000000056E-2</c:v>
                </c:pt>
                <c:pt idx="121">
                  <c:v>9.3879000000000046E-2</c:v>
                </c:pt>
                <c:pt idx="122">
                  <c:v>9.1743000000000033E-2</c:v>
                </c:pt>
                <c:pt idx="123">
                  <c:v>9.1678000000000023E-2</c:v>
                </c:pt>
                <c:pt idx="124">
                  <c:v>9.3102000000000004E-2</c:v>
                </c:pt>
                <c:pt idx="125">
                  <c:v>9.7107000000000027E-2</c:v>
                </c:pt>
                <c:pt idx="126">
                  <c:v>0.100369</c:v>
                </c:pt>
                <c:pt idx="127">
                  <c:v>0.10415599999999998</c:v>
                </c:pt>
                <c:pt idx="128">
                  <c:v>0.10674099999999999</c:v>
                </c:pt>
                <c:pt idx="129">
                  <c:v>0.10676799999999999</c:v>
                </c:pt>
                <c:pt idx="130">
                  <c:v>0.10682899999999998</c:v>
                </c:pt>
                <c:pt idx="131">
                  <c:v>0.11004499999999998</c:v>
                </c:pt>
                <c:pt idx="132">
                  <c:v>0.11267599999999998</c:v>
                </c:pt>
                <c:pt idx="133">
                  <c:v>0.11447500000000002</c:v>
                </c:pt>
                <c:pt idx="134">
                  <c:v>0.11404199999999998</c:v>
                </c:pt>
                <c:pt idx="135">
                  <c:v>0.11571600000000004</c:v>
                </c:pt>
                <c:pt idx="136">
                  <c:v>0.117217</c:v>
                </c:pt>
                <c:pt idx="137">
                  <c:v>0.12113300000000005</c:v>
                </c:pt>
                <c:pt idx="138">
                  <c:v>0.12396400000000005</c:v>
                </c:pt>
                <c:pt idx="139">
                  <c:v>0.12711899999999998</c:v>
                </c:pt>
                <c:pt idx="140">
                  <c:v>0.13109799999999999</c:v>
                </c:pt>
                <c:pt idx="141">
                  <c:v>0.13345899999999999</c:v>
                </c:pt>
                <c:pt idx="142">
                  <c:v>0.13464999999999999</c:v>
                </c:pt>
                <c:pt idx="143">
                  <c:v>0.13639499999999999</c:v>
                </c:pt>
                <c:pt idx="144">
                  <c:v>0.13921500000000006</c:v>
                </c:pt>
                <c:pt idx="145">
                  <c:v>0.14160699999999998</c:v>
                </c:pt>
                <c:pt idx="146">
                  <c:v>0.14485000000000001</c:v>
                </c:pt>
                <c:pt idx="147">
                  <c:v>0.14583200000000004</c:v>
                </c:pt>
                <c:pt idx="148">
                  <c:v>0.14475900000000005</c:v>
                </c:pt>
                <c:pt idx="149">
                  <c:v>0.14555699999999999</c:v>
                </c:pt>
                <c:pt idx="150">
                  <c:v>0.1453360000000001</c:v>
                </c:pt>
                <c:pt idx="151">
                  <c:v>0.14353800000000008</c:v>
                </c:pt>
                <c:pt idx="152">
                  <c:v>0.14256099999999999</c:v>
                </c:pt>
                <c:pt idx="153">
                  <c:v>0.14350099999999999</c:v>
                </c:pt>
                <c:pt idx="154">
                  <c:v>0.14449000000000009</c:v>
                </c:pt>
                <c:pt idx="155">
                  <c:v>0.14856400000000006</c:v>
                </c:pt>
                <c:pt idx="156">
                  <c:v>0.15247100000000011</c:v>
                </c:pt>
                <c:pt idx="157">
                  <c:v>0.15422300000000008</c:v>
                </c:pt>
                <c:pt idx="158">
                  <c:v>0.15660700000000008</c:v>
                </c:pt>
                <c:pt idx="159">
                  <c:v>0.15935500000000011</c:v>
                </c:pt>
                <c:pt idx="160">
                  <c:v>0.16043700000000008</c:v>
                </c:pt>
                <c:pt idx="161">
                  <c:v>0.16245000000000001</c:v>
                </c:pt>
                <c:pt idx="162">
                  <c:v>0.16690500000000011</c:v>
                </c:pt>
                <c:pt idx="163">
                  <c:v>0.17208600000000004</c:v>
                </c:pt>
                <c:pt idx="164">
                  <c:v>0.17649200000000007</c:v>
                </c:pt>
                <c:pt idx="165">
                  <c:v>0.17731700000000009</c:v>
                </c:pt>
                <c:pt idx="166">
                  <c:v>0.17571000000000006</c:v>
                </c:pt>
                <c:pt idx="167">
                  <c:v>0.17536299999999999</c:v>
                </c:pt>
                <c:pt idx="168">
                  <c:v>0.17504500000000009</c:v>
                </c:pt>
                <c:pt idx="169">
                  <c:v>0.17759800000000006</c:v>
                </c:pt>
                <c:pt idx="170">
                  <c:v>0.18118899999999999</c:v>
                </c:pt>
                <c:pt idx="171">
                  <c:v>0.18326400000000007</c:v>
                </c:pt>
                <c:pt idx="172">
                  <c:v>0.18540600000000018</c:v>
                </c:pt>
                <c:pt idx="173">
                  <c:v>0.18465999999999999</c:v>
                </c:pt>
                <c:pt idx="174">
                  <c:v>0.18559000000000006</c:v>
                </c:pt>
                <c:pt idx="175">
                  <c:v>0.18890600000000018</c:v>
                </c:pt>
                <c:pt idx="176">
                  <c:v>0.19502799999999998</c:v>
                </c:pt>
                <c:pt idx="177">
                  <c:v>0.19994300000000007</c:v>
                </c:pt>
                <c:pt idx="178">
                  <c:v>0.20324900000000012</c:v>
                </c:pt>
                <c:pt idx="179">
                  <c:v>0.20665</c:v>
                </c:pt>
                <c:pt idx="180">
                  <c:v>0.20836900000000011</c:v>
                </c:pt>
                <c:pt idx="181">
                  <c:v>0.21050900000000008</c:v>
                </c:pt>
                <c:pt idx="182">
                  <c:v>0.21634900000000012</c:v>
                </c:pt>
                <c:pt idx="183">
                  <c:v>0.21976900000000013</c:v>
                </c:pt>
                <c:pt idx="184">
                  <c:v>0.22291300000000011</c:v>
                </c:pt>
                <c:pt idx="185">
                  <c:v>0.22389300000000001</c:v>
                </c:pt>
                <c:pt idx="186">
                  <c:v>0.22265600000000002</c:v>
                </c:pt>
                <c:pt idx="187">
                  <c:v>0.22030100000000002</c:v>
                </c:pt>
                <c:pt idx="188">
                  <c:v>0.21833500000000008</c:v>
                </c:pt>
                <c:pt idx="189">
                  <c:v>0.21447600000000008</c:v>
                </c:pt>
                <c:pt idx="190">
                  <c:v>0.20681600000000008</c:v>
                </c:pt>
                <c:pt idx="191">
                  <c:v>0.19916600000000001</c:v>
                </c:pt>
                <c:pt idx="192">
                  <c:v>0.19416600000000001</c:v>
                </c:pt>
                <c:pt idx="193">
                  <c:v>0.18992200000000006</c:v>
                </c:pt>
                <c:pt idx="194">
                  <c:v>0.18871500000000019</c:v>
                </c:pt>
                <c:pt idx="195">
                  <c:v>0.19020900000000004</c:v>
                </c:pt>
                <c:pt idx="196">
                  <c:v>0.19330900000000001</c:v>
                </c:pt>
                <c:pt idx="197">
                  <c:v>0.19650000000000001</c:v>
                </c:pt>
                <c:pt idx="198">
                  <c:v>0.20097300000000001</c:v>
                </c:pt>
                <c:pt idx="199">
                  <c:v>0.207181</c:v>
                </c:pt>
                <c:pt idx="200">
                  <c:v>0.21520100000000011</c:v>
                </c:pt>
                <c:pt idx="201">
                  <c:v>0.22638600000000003</c:v>
                </c:pt>
                <c:pt idx="202">
                  <c:v>0.23793300000000009</c:v>
                </c:pt>
                <c:pt idx="203">
                  <c:v>0.24548200000000012</c:v>
                </c:pt>
                <c:pt idx="204">
                  <c:v>0.25014499999999995</c:v>
                </c:pt>
                <c:pt idx="205">
                  <c:v>0.25449000000000011</c:v>
                </c:pt>
                <c:pt idx="206">
                  <c:v>0.25759400000000005</c:v>
                </c:pt>
                <c:pt idx="207">
                  <c:v>0.25987300000000002</c:v>
                </c:pt>
                <c:pt idx="208">
                  <c:v>0.25991900000000001</c:v>
                </c:pt>
                <c:pt idx="209">
                  <c:v>0.25953699999999996</c:v>
                </c:pt>
                <c:pt idx="210">
                  <c:v>0.25965000000000005</c:v>
                </c:pt>
                <c:pt idx="211">
                  <c:v>0.26073800000000003</c:v>
                </c:pt>
                <c:pt idx="212">
                  <c:v>0.26472800000000002</c:v>
                </c:pt>
                <c:pt idx="213">
                  <c:v>0.26786600000000022</c:v>
                </c:pt>
                <c:pt idx="214">
                  <c:v>0.27353099999999997</c:v>
                </c:pt>
                <c:pt idx="215">
                  <c:v>0.27984800000000021</c:v>
                </c:pt>
                <c:pt idx="216">
                  <c:v>0.28182200000000024</c:v>
                </c:pt>
                <c:pt idx="217">
                  <c:v>0.27782400000000024</c:v>
                </c:pt>
                <c:pt idx="218">
                  <c:v>0.26782900000000021</c:v>
                </c:pt>
                <c:pt idx="219">
                  <c:v>0.25589200000000001</c:v>
                </c:pt>
                <c:pt idx="220">
                  <c:v>0.24597600000000011</c:v>
                </c:pt>
                <c:pt idx="221">
                  <c:v>0.23609300000000008</c:v>
                </c:pt>
                <c:pt idx="222">
                  <c:v>0.22624200000000008</c:v>
                </c:pt>
                <c:pt idx="223">
                  <c:v>0.21594300000000016</c:v>
                </c:pt>
                <c:pt idx="224">
                  <c:v>0.2047280000000001</c:v>
                </c:pt>
                <c:pt idx="225">
                  <c:v>0.19309399999999999</c:v>
                </c:pt>
                <c:pt idx="226">
                  <c:v>0.18198600000000006</c:v>
                </c:pt>
                <c:pt idx="227">
                  <c:v>0.17558299999999999</c:v>
                </c:pt>
                <c:pt idx="228">
                  <c:v>0.17198600000000006</c:v>
                </c:pt>
                <c:pt idx="229">
                  <c:v>0.17356600000000008</c:v>
                </c:pt>
                <c:pt idx="230">
                  <c:v>0.17568099999999998</c:v>
                </c:pt>
                <c:pt idx="231">
                  <c:v>0.17690400000000009</c:v>
                </c:pt>
                <c:pt idx="232">
                  <c:v>0.17721000000000006</c:v>
                </c:pt>
                <c:pt idx="233">
                  <c:v>0.17658000000000001</c:v>
                </c:pt>
                <c:pt idx="234">
                  <c:v>0.17450800000000008</c:v>
                </c:pt>
                <c:pt idx="235">
                  <c:v>0.17343000000000006</c:v>
                </c:pt>
                <c:pt idx="236">
                  <c:v>0.17286699999999999</c:v>
                </c:pt>
                <c:pt idx="237">
                  <c:v>0.17083999999999999</c:v>
                </c:pt>
                <c:pt idx="238">
                  <c:v>0.16484799999999999</c:v>
                </c:pt>
                <c:pt idx="239">
                  <c:v>0.162331</c:v>
                </c:pt>
                <c:pt idx="240">
                  <c:v>0.16032200000000002</c:v>
                </c:pt>
                <c:pt idx="241">
                  <c:v>0.15983200000000006</c:v>
                </c:pt>
                <c:pt idx="242">
                  <c:v>0.15886300000000006</c:v>
                </c:pt>
                <c:pt idx="243">
                  <c:v>0.15842500000000007</c:v>
                </c:pt>
                <c:pt idx="244">
                  <c:v>0.15903900000000007</c:v>
                </c:pt>
                <c:pt idx="245">
                  <c:v>0.15969600000000009</c:v>
                </c:pt>
                <c:pt idx="246">
                  <c:v>0.16195999999999999</c:v>
                </c:pt>
                <c:pt idx="247">
                  <c:v>0.16166700000000001</c:v>
                </c:pt>
                <c:pt idx="248">
                  <c:v>0.16351900000000011</c:v>
                </c:pt>
                <c:pt idx="249">
                  <c:v>0.16757699999999998</c:v>
                </c:pt>
                <c:pt idx="250">
                  <c:v>0.17120500000000008</c:v>
                </c:pt>
                <c:pt idx="251">
                  <c:v>0.17274300000000006</c:v>
                </c:pt>
                <c:pt idx="252">
                  <c:v>0.1743390000000001</c:v>
                </c:pt>
                <c:pt idx="253">
                  <c:v>0.17487999999999998</c:v>
                </c:pt>
                <c:pt idx="254">
                  <c:v>0.17490400000000009</c:v>
                </c:pt>
                <c:pt idx="255">
                  <c:v>0.17102499999999998</c:v>
                </c:pt>
                <c:pt idx="256">
                  <c:v>0.16996200000000009</c:v>
                </c:pt>
                <c:pt idx="257">
                  <c:v>0.1677870000000001</c:v>
                </c:pt>
                <c:pt idx="258">
                  <c:v>0.16904000000000011</c:v>
                </c:pt>
                <c:pt idx="259">
                  <c:v>0.16862100000000002</c:v>
                </c:pt>
                <c:pt idx="260">
                  <c:v>0.167076</c:v>
                </c:pt>
                <c:pt idx="261">
                  <c:v>0.16380899999999998</c:v>
                </c:pt>
                <c:pt idx="262">
                  <c:v>0.16054600000000011</c:v>
                </c:pt>
                <c:pt idx="263">
                  <c:v>0.15845100000000009</c:v>
                </c:pt>
                <c:pt idx="264">
                  <c:v>0.15578300000000009</c:v>
                </c:pt>
                <c:pt idx="265">
                  <c:v>0.15547000000000008</c:v>
                </c:pt>
                <c:pt idx="266">
                  <c:v>0.15696300000000019</c:v>
                </c:pt>
                <c:pt idx="267">
                  <c:v>0.15731800000000012</c:v>
                </c:pt>
                <c:pt idx="268">
                  <c:v>0.15590900000000019</c:v>
                </c:pt>
                <c:pt idx="269">
                  <c:v>0.15391600000000016</c:v>
                </c:pt>
                <c:pt idx="270">
                  <c:v>0.15193400000000012</c:v>
                </c:pt>
                <c:pt idx="271">
                  <c:v>0.14996600000000013</c:v>
                </c:pt>
                <c:pt idx="272">
                  <c:v>0.15106500000000009</c:v>
                </c:pt>
                <c:pt idx="273">
                  <c:v>0.15036500000000005</c:v>
                </c:pt>
                <c:pt idx="274">
                  <c:v>0.1478340000000001</c:v>
                </c:pt>
                <c:pt idx="275">
                  <c:v>0.14779500000000012</c:v>
                </c:pt>
                <c:pt idx="276">
                  <c:v>0.14653800000000008</c:v>
                </c:pt>
                <c:pt idx="277">
                  <c:v>0.14718900000000001</c:v>
                </c:pt>
                <c:pt idx="278">
                  <c:v>0.14724800000000013</c:v>
                </c:pt>
                <c:pt idx="279">
                  <c:v>0.14734200000000006</c:v>
                </c:pt>
                <c:pt idx="280">
                  <c:v>0.14618599999999998</c:v>
                </c:pt>
                <c:pt idx="281">
                  <c:v>0.14634300000000008</c:v>
                </c:pt>
                <c:pt idx="282">
                  <c:v>0.14458399999999999</c:v>
                </c:pt>
                <c:pt idx="283">
                  <c:v>0.14153500000000011</c:v>
                </c:pt>
                <c:pt idx="284">
                  <c:v>0.1424210000000001</c:v>
                </c:pt>
                <c:pt idx="285">
                  <c:v>0.14401600000000006</c:v>
                </c:pt>
                <c:pt idx="286">
                  <c:v>0.14300099999999999</c:v>
                </c:pt>
                <c:pt idx="287">
                  <c:v>0.14000200000000004</c:v>
                </c:pt>
                <c:pt idx="288">
                  <c:v>0.13767800000000002</c:v>
                </c:pt>
                <c:pt idx="289">
                  <c:v>0.13469100000000001</c:v>
                </c:pt>
                <c:pt idx="290">
                  <c:v>0.13170999999999999</c:v>
                </c:pt>
                <c:pt idx="291">
                  <c:v>0.12805899999999998</c:v>
                </c:pt>
                <c:pt idx="292">
                  <c:v>0.12508799999999998</c:v>
                </c:pt>
                <c:pt idx="293">
                  <c:v>0.12280100000000002</c:v>
                </c:pt>
                <c:pt idx="294">
                  <c:v>0.11984199999999998</c:v>
                </c:pt>
                <c:pt idx="295">
                  <c:v>0.11825699999999999</c:v>
                </c:pt>
                <c:pt idx="296">
                  <c:v>0.116687</c:v>
                </c:pt>
                <c:pt idx="297">
                  <c:v>0.116517</c:v>
                </c:pt>
                <c:pt idx="298">
                  <c:v>0.11707500000000004</c:v>
                </c:pt>
                <c:pt idx="299">
                  <c:v>0.11627200000000004</c:v>
                </c:pt>
                <c:pt idx="300">
                  <c:v>0.11549200000000004</c:v>
                </c:pt>
                <c:pt idx="301">
                  <c:v>0.11331899999999991</c:v>
                </c:pt>
                <c:pt idx="302">
                  <c:v>0.11258</c:v>
                </c:pt>
                <c:pt idx="303">
                  <c:v>0.112583</c:v>
                </c:pt>
                <c:pt idx="304">
                  <c:v>0.11478799999999995</c:v>
                </c:pt>
                <c:pt idx="305">
                  <c:v>0.11560400000000004</c:v>
                </c:pt>
                <c:pt idx="306">
                  <c:v>0.113529</c:v>
                </c:pt>
                <c:pt idx="307">
                  <c:v>0.10999600000000007</c:v>
                </c:pt>
                <c:pt idx="308">
                  <c:v>0.10646499999999999</c:v>
                </c:pt>
                <c:pt idx="309">
                  <c:v>0.10367600000000005</c:v>
                </c:pt>
                <c:pt idx="310">
                  <c:v>0.10163299999999999</c:v>
                </c:pt>
                <c:pt idx="311">
                  <c:v>9.9602000000000065E-2</c:v>
                </c:pt>
                <c:pt idx="312">
                  <c:v>0.10057599999999998</c:v>
                </c:pt>
                <c:pt idx="313">
                  <c:v>0.10387</c:v>
                </c:pt>
                <c:pt idx="314">
                  <c:v>0.10496099999999998</c:v>
                </c:pt>
                <c:pt idx="315">
                  <c:v>0.10456200000000004</c:v>
                </c:pt>
                <c:pt idx="316">
                  <c:v>0.103418</c:v>
                </c:pt>
                <c:pt idx="317">
                  <c:v>0.10619199999999999</c:v>
                </c:pt>
                <c:pt idx="318">
                  <c:v>0.10825900000000002</c:v>
                </c:pt>
                <c:pt idx="319">
                  <c:v>0.10880300000000002</c:v>
                </c:pt>
                <c:pt idx="320">
                  <c:v>0.109388</c:v>
                </c:pt>
                <c:pt idx="321">
                  <c:v>0.10840399999999999</c:v>
                </c:pt>
                <c:pt idx="322">
                  <c:v>0.10906300000000008</c:v>
                </c:pt>
                <c:pt idx="323">
                  <c:v>0.11140299999999995</c:v>
                </c:pt>
                <c:pt idx="324">
                  <c:v>0.11216300000000004</c:v>
                </c:pt>
                <c:pt idx="325">
                  <c:v>0.11213500000000004</c:v>
                </c:pt>
                <c:pt idx="326">
                  <c:v>0.111305</c:v>
                </c:pt>
                <c:pt idx="327">
                  <c:v>0.10965799999999998</c:v>
                </c:pt>
                <c:pt idx="328">
                  <c:v>0.10549799999999998</c:v>
                </c:pt>
                <c:pt idx="329">
                  <c:v>0.10302599999999999</c:v>
                </c:pt>
                <c:pt idx="330">
                  <c:v>0.10140899999999994</c:v>
                </c:pt>
                <c:pt idx="331">
                  <c:v>9.9808000000000063E-2</c:v>
                </c:pt>
                <c:pt idx="332">
                  <c:v>9.9936000000000066E-2</c:v>
                </c:pt>
                <c:pt idx="333">
                  <c:v>9.7514000000000045E-2</c:v>
                </c:pt>
                <c:pt idx="334">
                  <c:v>9.3375000000000027E-2</c:v>
                </c:pt>
                <c:pt idx="335">
                  <c:v>9.3563000000000077E-2</c:v>
                </c:pt>
                <c:pt idx="336">
                  <c:v>9.2042000000000013E-2</c:v>
                </c:pt>
                <c:pt idx="337">
                  <c:v>9.4049000000000008E-2</c:v>
                </c:pt>
                <c:pt idx="338">
                  <c:v>9.7012999999999988E-2</c:v>
                </c:pt>
                <c:pt idx="339">
                  <c:v>9.7370000000000012E-2</c:v>
                </c:pt>
                <c:pt idx="340">
                  <c:v>9.8670000000000077E-2</c:v>
                </c:pt>
                <c:pt idx="341">
                  <c:v>0.10184900000000001</c:v>
                </c:pt>
                <c:pt idx="342">
                  <c:v>0.10327299999999999</c:v>
                </c:pt>
                <c:pt idx="343">
                  <c:v>0.10475400000000004</c:v>
                </c:pt>
                <c:pt idx="344">
                  <c:v>0.10535499999999998</c:v>
                </c:pt>
                <c:pt idx="345">
                  <c:v>0.10411200000000002</c:v>
                </c:pt>
                <c:pt idx="346">
                  <c:v>0.10099799999999998</c:v>
                </c:pt>
                <c:pt idx="347">
                  <c:v>9.9784000000000067E-2</c:v>
                </c:pt>
                <c:pt idx="348">
                  <c:v>9.859000000000008E-2</c:v>
                </c:pt>
                <c:pt idx="349">
                  <c:v>0.10126100000000005</c:v>
                </c:pt>
                <c:pt idx="350">
                  <c:v>0.10498700000000001</c:v>
                </c:pt>
                <c:pt idx="351">
                  <c:v>0.10783100000000002</c:v>
                </c:pt>
                <c:pt idx="352">
                  <c:v>0.10876899999999999</c:v>
                </c:pt>
                <c:pt idx="353">
                  <c:v>0.11075800000000001</c:v>
                </c:pt>
                <c:pt idx="354">
                  <c:v>0.10978100000000005</c:v>
                </c:pt>
                <c:pt idx="355">
                  <c:v>0.11085799999999993</c:v>
                </c:pt>
                <c:pt idx="356">
                  <c:v>0.11095999999999991</c:v>
                </c:pt>
                <c:pt idx="357">
                  <c:v>0.11109699999999999</c:v>
                </c:pt>
                <c:pt idx="358">
                  <c:v>0.10919700000000004</c:v>
                </c:pt>
                <c:pt idx="359">
                  <c:v>0.10731</c:v>
                </c:pt>
                <c:pt idx="360">
                  <c:v>0.10335000000000001</c:v>
                </c:pt>
                <c:pt idx="361">
                  <c:v>9.8350000000000048E-2</c:v>
                </c:pt>
                <c:pt idx="362">
                  <c:v>9.7527000000000086E-2</c:v>
                </c:pt>
                <c:pt idx="363">
                  <c:v>9.5675000000000066E-2</c:v>
                </c:pt>
                <c:pt idx="364">
                  <c:v>9.3837000000000087E-2</c:v>
                </c:pt>
                <c:pt idx="365">
                  <c:v>9.3073000000000003E-2</c:v>
                </c:pt>
                <c:pt idx="366">
                  <c:v>8.807300000000004E-2</c:v>
                </c:pt>
                <c:pt idx="367">
                  <c:v>8.9474000000000026E-2</c:v>
                </c:pt>
                <c:pt idx="368">
                  <c:v>9.0931000000000026E-2</c:v>
                </c:pt>
                <c:pt idx="369">
                  <c:v>9.4628000000000101E-2</c:v>
                </c:pt>
                <c:pt idx="370">
                  <c:v>9.7323000000000021E-2</c:v>
                </c:pt>
                <c:pt idx="371">
                  <c:v>0.10010000000000002</c:v>
                </c:pt>
                <c:pt idx="372">
                  <c:v>0.10183099999999998</c:v>
                </c:pt>
                <c:pt idx="373">
                  <c:v>9.7958000000000003E-2</c:v>
                </c:pt>
                <c:pt idx="374">
                  <c:v>9.4088000000000047E-2</c:v>
                </c:pt>
                <c:pt idx="375">
                  <c:v>9.0219000000000021E-2</c:v>
                </c:pt>
                <c:pt idx="376">
                  <c:v>8.8623000000000077E-2</c:v>
                </c:pt>
                <c:pt idx="377">
                  <c:v>8.9332000000000022E-2</c:v>
                </c:pt>
                <c:pt idx="378">
                  <c:v>8.6628000000000066E-2</c:v>
                </c:pt>
                <c:pt idx="379">
                  <c:v>8.1628000000000048E-2</c:v>
                </c:pt>
                <c:pt idx="380">
                  <c:v>7.6627999999999988E-2</c:v>
                </c:pt>
                <c:pt idx="381">
                  <c:v>7.1627999999999997E-2</c:v>
                </c:pt>
                <c:pt idx="382">
                  <c:v>6.8930999999999992E-2</c:v>
                </c:pt>
                <c:pt idx="383">
                  <c:v>6.6241999999999995E-2</c:v>
                </c:pt>
                <c:pt idx="384">
                  <c:v>6.7048999999999997E-2</c:v>
                </c:pt>
                <c:pt idx="385">
                  <c:v>6.9079000000000002E-2</c:v>
                </c:pt>
                <c:pt idx="386">
                  <c:v>7.1176000000000003E-2</c:v>
                </c:pt>
                <c:pt idx="387">
                  <c:v>7.3342000000000004E-2</c:v>
                </c:pt>
                <c:pt idx="388">
                  <c:v>7.3158000000000001E-2</c:v>
                </c:pt>
                <c:pt idx="389">
                  <c:v>7.4223000000000011E-2</c:v>
                </c:pt>
                <c:pt idx="390">
                  <c:v>7.7798000000000034E-2</c:v>
                </c:pt>
                <c:pt idx="391">
                  <c:v>8.147299999999999E-2</c:v>
                </c:pt>
                <c:pt idx="392">
                  <c:v>8.3992000000000025E-2</c:v>
                </c:pt>
                <c:pt idx="393">
                  <c:v>8.7861000000000022E-2</c:v>
                </c:pt>
                <c:pt idx="394">
                  <c:v>9.0548000000000045E-2</c:v>
                </c:pt>
                <c:pt idx="395">
                  <c:v>9.5924000000000065E-2</c:v>
                </c:pt>
                <c:pt idx="396">
                  <c:v>9.6167000000000044E-2</c:v>
                </c:pt>
                <c:pt idx="397">
                  <c:v>9.6448000000000006E-2</c:v>
                </c:pt>
                <c:pt idx="398">
                  <c:v>9.5433000000000018E-2</c:v>
                </c:pt>
                <c:pt idx="399">
                  <c:v>9.7124000000000058E-2</c:v>
                </c:pt>
                <c:pt idx="400">
                  <c:v>9.7520000000000065E-2</c:v>
                </c:pt>
                <c:pt idx="401">
                  <c:v>9.6593000000000026E-2</c:v>
                </c:pt>
                <c:pt idx="402">
                  <c:v>9.2956000000000025E-2</c:v>
                </c:pt>
                <c:pt idx="403">
                  <c:v>9.0689000000000006E-2</c:v>
                </c:pt>
                <c:pt idx="404">
                  <c:v>8.8432000000000024E-2</c:v>
                </c:pt>
                <c:pt idx="405">
                  <c:v>8.618600000000004E-2</c:v>
                </c:pt>
                <c:pt idx="406">
                  <c:v>8.3949000000000024E-2</c:v>
                </c:pt>
                <c:pt idx="407">
                  <c:v>8.0335000000000004E-2</c:v>
                </c:pt>
                <c:pt idx="408">
                  <c:v>8.0904000000000045E-2</c:v>
                </c:pt>
                <c:pt idx="409">
                  <c:v>8.2925000000000026E-2</c:v>
                </c:pt>
                <c:pt idx="410">
                  <c:v>8.0752000000000046E-2</c:v>
                </c:pt>
                <c:pt idx="411">
                  <c:v>8.2867000000000024E-2</c:v>
                </c:pt>
                <c:pt idx="412">
                  <c:v>8.3609000000000058E-2</c:v>
                </c:pt>
                <c:pt idx="413">
                  <c:v>8.4396000000000027E-2</c:v>
                </c:pt>
                <c:pt idx="414">
                  <c:v>8.6694000000000063E-2</c:v>
                </c:pt>
                <c:pt idx="415">
                  <c:v>8.7585000000000024E-2</c:v>
                </c:pt>
                <c:pt idx="416">
                  <c:v>8.852300000000006E-2</c:v>
                </c:pt>
                <c:pt idx="417">
                  <c:v>8.9509000000000047E-2</c:v>
                </c:pt>
                <c:pt idx="418">
                  <c:v>8.7521000000000043E-2</c:v>
                </c:pt>
                <c:pt idx="419">
                  <c:v>8.5544000000000051E-2</c:v>
                </c:pt>
                <c:pt idx="420">
                  <c:v>8.5103000000000012E-2</c:v>
                </c:pt>
                <c:pt idx="421">
                  <c:v>8.6226000000000025E-2</c:v>
                </c:pt>
                <c:pt idx="422">
                  <c:v>8.1226000000000007E-2</c:v>
                </c:pt>
                <c:pt idx="423">
                  <c:v>7.7764000000000028E-2</c:v>
                </c:pt>
                <c:pt idx="424">
                  <c:v>7.7399000000000051E-2</c:v>
                </c:pt>
                <c:pt idx="425">
                  <c:v>7.2399000000000033E-2</c:v>
                </c:pt>
                <c:pt idx="426">
                  <c:v>6.8950999999999998E-2</c:v>
                </c:pt>
                <c:pt idx="427">
                  <c:v>6.5504999999999994E-2</c:v>
                </c:pt>
                <c:pt idx="428">
                  <c:v>6.6757000000000011E-2</c:v>
                </c:pt>
                <c:pt idx="429">
                  <c:v>6.6480999999999998E-2</c:v>
                </c:pt>
                <c:pt idx="430">
                  <c:v>6.7827000000000012E-2</c:v>
                </c:pt>
                <c:pt idx="431">
                  <c:v>6.4421999999999993E-2</c:v>
                </c:pt>
                <c:pt idx="432">
                  <c:v>6.2621999999999997E-2</c:v>
                </c:pt>
                <c:pt idx="433">
                  <c:v>6.5684999999999993E-2</c:v>
                </c:pt>
                <c:pt idx="434">
                  <c:v>6.7197999999999994E-2</c:v>
                </c:pt>
                <c:pt idx="435">
                  <c:v>6.3835000000000003E-2</c:v>
                </c:pt>
                <c:pt idx="436">
                  <c:v>6.3769999999999993E-2</c:v>
                </c:pt>
                <c:pt idx="437">
                  <c:v>5.3834999999999994E-2</c:v>
                </c:pt>
                <c:pt idx="438">
                  <c:v>4.7198000000000025E-2</c:v>
                </c:pt>
                <c:pt idx="439">
                  <c:v>4.0564000000000003E-2</c:v>
                </c:pt>
                <c:pt idx="440">
                  <c:v>4.0475999999999998E-2</c:v>
                </c:pt>
                <c:pt idx="441">
                  <c:v>3.8769999999999999E-2</c:v>
                </c:pt>
                <c:pt idx="442">
                  <c:v>3.8736999999999994E-2</c:v>
                </c:pt>
                <c:pt idx="443">
                  <c:v>4.209000000000003E-2</c:v>
                </c:pt>
                <c:pt idx="444">
                  <c:v>4.2148000000000005E-2</c:v>
                </c:pt>
                <c:pt idx="445">
                  <c:v>3.8842000000000002E-2</c:v>
                </c:pt>
                <c:pt idx="446">
                  <c:v>3.8945999999999995E-2</c:v>
                </c:pt>
                <c:pt idx="447">
                  <c:v>4.0807000000000024E-2</c:v>
                </c:pt>
                <c:pt idx="448">
                  <c:v>5.1482000000000014E-2</c:v>
                </c:pt>
                <c:pt idx="449">
                  <c:v>5.7119000000000003E-2</c:v>
                </c:pt>
                <c:pt idx="450">
                  <c:v>5.929700000000003E-2</c:v>
                </c:pt>
                <c:pt idx="451">
                  <c:v>5.7912000000000026E-2</c:v>
                </c:pt>
                <c:pt idx="452">
                  <c:v>5.8368000000000024E-2</c:v>
                </c:pt>
                <c:pt idx="453">
                  <c:v>6.0706000000000024E-2</c:v>
                </c:pt>
                <c:pt idx="454">
                  <c:v>5.7551999999999992E-2</c:v>
                </c:pt>
                <c:pt idx="455">
                  <c:v>5.6257000000000001E-2</c:v>
                </c:pt>
                <c:pt idx="456">
                  <c:v>6.0603999999999991E-2</c:v>
                </c:pt>
                <c:pt idx="457">
                  <c:v>6.3167000000000001E-2</c:v>
                </c:pt>
                <c:pt idx="458">
                  <c:v>6.389000000000003E-2</c:v>
                </c:pt>
                <c:pt idx="459">
                  <c:v>5.8889999999999998E-2</c:v>
                </c:pt>
                <c:pt idx="460">
                  <c:v>6.3529000000000002E-2</c:v>
                </c:pt>
                <c:pt idx="461">
                  <c:v>6.8295000000000008E-2</c:v>
                </c:pt>
                <c:pt idx="462">
                  <c:v>6.7237999999999992E-2</c:v>
                </c:pt>
                <c:pt idx="463">
                  <c:v>6.6201999999999997E-2</c:v>
                </c:pt>
                <c:pt idx="464">
                  <c:v>6.3191999999999998E-2</c:v>
                </c:pt>
                <c:pt idx="465">
                  <c:v>6.4194000000000043E-2</c:v>
                </c:pt>
                <c:pt idx="466">
                  <c:v>6.3223000000000001E-2</c:v>
                </c:pt>
                <c:pt idx="467">
                  <c:v>6.2274000000000003E-2</c:v>
                </c:pt>
                <c:pt idx="468">
                  <c:v>5.9308000000000027E-2</c:v>
                </c:pt>
                <c:pt idx="469">
                  <c:v>5.6346999999999994E-2</c:v>
                </c:pt>
                <c:pt idx="470">
                  <c:v>5.7499000000000029E-2</c:v>
                </c:pt>
                <c:pt idx="471">
                  <c:v>5.2499000000000025E-2</c:v>
                </c:pt>
                <c:pt idx="472">
                  <c:v>4.7499000000000013E-2</c:v>
                </c:pt>
                <c:pt idx="473">
                  <c:v>4.8703000000000024E-2</c:v>
                </c:pt>
                <c:pt idx="474">
                  <c:v>4.7868000000000015E-2</c:v>
                </c:pt>
                <c:pt idx="475">
                  <c:v>4.4959000000000013E-2</c:v>
                </c:pt>
                <c:pt idx="476">
                  <c:v>3.9958999999999995E-2</c:v>
                </c:pt>
                <c:pt idx="477">
                  <c:v>3.7057000000000014E-2</c:v>
                </c:pt>
                <c:pt idx="478">
                  <c:v>3.2057000000000016E-2</c:v>
                </c:pt>
                <c:pt idx="479">
                  <c:v>3.3383999999999997E-2</c:v>
                </c:pt>
                <c:pt idx="480">
                  <c:v>3.4766999999999985E-2</c:v>
                </c:pt>
                <c:pt idx="481">
                  <c:v>3.8362999999999994E-2</c:v>
                </c:pt>
                <c:pt idx="482">
                  <c:v>3.9876999999999996E-2</c:v>
                </c:pt>
                <c:pt idx="483">
                  <c:v>4.1447999999999999E-2</c:v>
                </c:pt>
                <c:pt idx="484">
                  <c:v>4.3078999999999985E-2</c:v>
                </c:pt>
                <c:pt idx="485">
                  <c:v>4.0302000000000032E-2</c:v>
                </c:pt>
                <c:pt idx="486">
                  <c:v>3.9768999999999999E-2</c:v>
                </c:pt>
                <c:pt idx="487">
                  <c:v>3.9262999999999992E-2</c:v>
                </c:pt>
                <c:pt idx="488">
                  <c:v>4.3334000000000004E-2</c:v>
                </c:pt>
                <c:pt idx="489">
                  <c:v>4.2911999999999992E-2</c:v>
                </c:pt>
                <c:pt idx="490">
                  <c:v>4.0211000000000004E-2</c:v>
                </c:pt>
                <c:pt idx="491">
                  <c:v>3.9832000000000006E-2</c:v>
                </c:pt>
                <c:pt idx="492">
                  <c:v>3.948200000000001E-2</c:v>
                </c:pt>
                <c:pt idx="493">
                  <c:v>3.2153000000000001E-2</c:v>
                </c:pt>
                <c:pt idx="494">
                  <c:v>2.9482000000000001E-2</c:v>
                </c:pt>
                <c:pt idx="495">
                  <c:v>2.9160999999999979E-2</c:v>
                </c:pt>
                <c:pt idx="496">
                  <c:v>2.8868999999999988E-2</c:v>
                </c:pt>
                <c:pt idx="497">
                  <c:v>3.0989000000000006E-2</c:v>
                </c:pt>
                <c:pt idx="498">
                  <c:v>3.0774000000000006E-2</c:v>
                </c:pt>
                <c:pt idx="499">
                  <c:v>2.5774000000000002E-2</c:v>
                </c:pt>
                <c:pt idx="500">
                  <c:v>2.801E-2</c:v>
                </c:pt>
                <c:pt idx="501">
                  <c:v>2.0590999999999998E-2</c:v>
                </c:pt>
                <c:pt idx="502">
                  <c:v>5.9890000000000073E-3</c:v>
                </c:pt>
                <c:pt idx="503">
                  <c:v>-8.4890000000000087E-3</c:v>
                </c:pt>
                <c:pt idx="504">
                  <c:v>-1.3489000000000001E-2</c:v>
                </c:pt>
                <c:pt idx="505">
                  <c:v>-1.8489000000000005E-2</c:v>
                </c:pt>
                <c:pt idx="506">
                  <c:v>-1.8765000000000011E-2</c:v>
                </c:pt>
                <c:pt idx="507">
                  <c:v>-2.1392000000000001E-2</c:v>
                </c:pt>
                <c:pt idx="508">
                  <c:v>-2.6392000000000002E-2</c:v>
                </c:pt>
                <c:pt idx="509">
                  <c:v>-2.9011000000000002E-2</c:v>
                </c:pt>
                <c:pt idx="510">
                  <c:v>-3.1622000000000004E-2</c:v>
                </c:pt>
                <c:pt idx="511">
                  <c:v>-3.4225999999999999E-2</c:v>
                </c:pt>
                <c:pt idx="512">
                  <c:v>-3.1990000000000005E-2</c:v>
                </c:pt>
                <c:pt idx="513">
                  <c:v>-1.9825000000000013E-2</c:v>
                </c:pt>
                <c:pt idx="514">
                  <c:v>-1.2315E-2</c:v>
                </c:pt>
                <c:pt idx="515">
                  <c:v>-4.5910000000000091E-3</c:v>
                </c:pt>
                <c:pt idx="516">
                  <c:v>-4.4390000000000037E-3</c:v>
                </c:pt>
                <c:pt idx="517">
                  <c:v>-6.8490000000000061E-3</c:v>
                </c:pt>
                <c:pt idx="518">
                  <c:v>-9.2510000000000023E-3</c:v>
                </c:pt>
                <c:pt idx="519">
                  <c:v>-6.4000000000000064E-3</c:v>
                </c:pt>
                <c:pt idx="520">
                  <c:v>-6.1189999999999994E-3</c:v>
                </c:pt>
                <c:pt idx="521">
                  <c:v>-5.8010000000000041E-3</c:v>
                </c:pt>
                <c:pt idx="522">
                  <c:v>-8.1270000000000023E-3</c:v>
                </c:pt>
                <c:pt idx="523">
                  <c:v>-7.7500000000000043E-3</c:v>
                </c:pt>
                <c:pt idx="524">
                  <c:v>-1.2750000000000004E-2</c:v>
                </c:pt>
                <c:pt idx="525">
                  <c:v>-1.2334000000000005E-2</c:v>
                </c:pt>
                <c:pt idx="526">
                  <c:v>-1.4610999999999996E-2</c:v>
                </c:pt>
                <c:pt idx="527">
                  <c:v>-1.4135000000000002E-2</c:v>
                </c:pt>
                <c:pt idx="528">
                  <c:v>-1.9135000000000003E-2</c:v>
                </c:pt>
                <c:pt idx="529">
                  <c:v>-2.1382000000000002E-2</c:v>
                </c:pt>
                <c:pt idx="530">
                  <c:v>-2.6382000000000006E-2</c:v>
                </c:pt>
                <c:pt idx="531">
                  <c:v>-2.8618000000000001E-2</c:v>
                </c:pt>
                <c:pt idx="532">
                  <c:v>-3.3618000000000002E-2</c:v>
                </c:pt>
                <c:pt idx="533">
                  <c:v>-3.3060000000000006E-2</c:v>
                </c:pt>
                <c:pt idx="534">
                  <c:v>-3.5265000000000005E-2</c:v>
                </c:pt>
                <c:pt idx="535">
                  <c:v>-3.7459000000000027E-2</c:v>
                </c:pt>
                <c:pt idx="536">
                  <c:v>-4.5265E-2</c:v>
                </c:pt>
                <c:pt idx="537">
                  <c:v>-5.0265000000000004E-2</c:v>
                </c:pt>
                <c:pt idx="538">
                  <c:v>-5.5265000000000002E-2</c:v>
                </c:pt>
                <c:pt idx="539">
                  <c:v>-5.4643000000000004E-2</c:v>
                </c:pt>
                <c:pt idx="540">
                  <c:v>-5.3977999999999998E-2</c:v>
                </c:pt>
                <c:pt idx="541">
                  <c:v>-5.6128999999999998E-2</c:v>
                </c:pt>
                <c:pt idx="542">
                  <c:v>-5.5398000000000031E-2</c:v>
                </c:pt>
                <c:pt idx="543">
                  <c:v>-5.7516000000000039E-2</c:v>
                </c:pt>
                <c:pt idx="544">
                  <c:v>-6.2516000000000044E-2</c:v>
                </c:pt>
                <c:pt idx="545">
                  <c:v>-7.0398000000000044E-2</c:v>
                </c:pt>
                <c:pt idx="546">
                  <c:v>-6.671700000000004E-2</c:v>
                </c:pt>
                <c:pt idx="547">
                  <c:v>-6.2934000000000004E-2</c:v>
                </c:pt>
                <c:pt idx="548">
                  <c:v>-6.2019000000000032E-2</c:v>
                </c:pt>
                <c:pt idx="549">
                  <c:v>-6.1057E-2</c:v>
                </c:pt>
                <c:pt idx="550">
                  <c:v>-6.3058000000000003E-2</c:v>
                </c:pt>
                <c:pt idx="551">
                  <c:v>-6.5046999999999994E-2</c:v>
                </c:pt>
                <c:pt idx="552">
                  <c:v>-7.0046999999999998E-2</c:v>
                </c:pt>
                <c:pt idx="553">
                  <c:v>-7.5047000000000003E-2</c:v>
                </c:pt>
                <c:pt idx="554">
                  <c:v>-8.0047000000000007E-2</c:v>
                </c:pt>
                <c:pt idx="555">
                  <c:v>-7.8987000000000002E-2</c:v>
                </c:pt>
                <c:pt idx="556">
                  <c:v>-7.787700000000003E-2</c:v>
                </c:pt>
                <c:pt idx="557">
                  <c:v>-8.5938000000000028E-2</c:v>
                </c:pt>
                <c:pt idx="558">
                  <c:v>-9.0938000000000005E-2</c:v>
                </c:pt>
                <c:pt idx="559">
                  <c:v>-9.5938000000000023E-2</c:v>
                </c:pt>
                <c:pt idx="560">
                  <c:v>-0.100938</c:v>
                </c:pt>
                <c:pt idx="561">
                  <c:v>-9.9803000000000003E-2</c:v>
                </c:pt>
                <c:pt idx="562">
                  <c:v>-0.10171600000000004</c:v>
                </c:pt>
                <c:pt idx="563">
                  <c:v>-0.10050400000000002</c:v>
                </c:pt>
                <c:pt idx="564">
                  <c:v>-0.102378</c:v>
                </c:pt>
                <c:pt idx="565">
                  <c:v>-0.10423900000000004</c:v>
                </c:pt>
                <c:pt idx="566">
                  <c:v>-0.10923900000000004</c:v>
                </c:pt>
                <c:pt idx="567">
                  <c:v>-0.111086</c:v>
                </c:pt>
                <c:pt idx="568">
                  <c:v>-0.11608600000000002</c:v>
                </c:pt>
                <c:pt idx="569">
                  <c:v>-0.11474000000000002</c:v>
                </c:pt>
                <c:pt idx="570">
                  <c:v>-0.11974000000000004</c:v>
                </c:pt>
                <c:pt idx="571">
                  <c:v>-0.121547</c:v>
                </c:pt>
                <c:pt idx="572">
                  <c:v>-0.12974000000000011</c:v>
                </c:pt>
                <c:pt idx="573">
                  <c:v>-0.13154700000000008</c:v>
                </c:pt>
                <c:pt idx="574">
                  <c:v>-0.13654700000000008</c:v>
                </c:pt>
                <c:pt idx="575">
                  <c:v>-0.1383400000000001</c:v>
                </c:pt>
                <c:pt idx="576">
                  <c:v>-0.14334000000000008</c:v>
                </c:pt>
                <c:pt idx="577">
                  <c:v>-0.14834000000000008</c:v>
                </c:pt>
                <c:pt idx="578">
                  <c:v>-0.15011800000000008</c:v>
                </c:pt>
                <c:pt idx="579">
                  <c:v>-0.15188299999999999</c:v>
                </c:pt>
                <c:pt idx="580">
                  <c:v>-0.16333999999999999</c:v>
                </c:pt>
                <c:pt idx="581">
                  <c:v>-0.161883</c:v>
                </c:pt>
                <c:pt idx="582">
                  <c:v>-0.17011799999999999</c:v>
                </c:pt>
                <c:pt idx="583">
                  <c:v>-0.17834000000000008</c:v>
                </c:pt>
                <c:pt idx="584">
                  <c:v>-0.18334000000000009</c:v>
                </c:pt>
                <c:pt idx="585">
                  <c:v>-0.18834000000000009</c:v>
                </c:pt>
                <c:pt idx="586">
                  <c:v>-0.19334000000000001</c:v>
                </c:pt>
                <c:pt idx="587">
                  <c:v>-0.19188300000000003</c:v>
                </c:pt>
                <c:pt idx="588">
                  <c:v>-0.193633</c:v>
                </c:pt>
                <c:pt idx="589">
                  <c:v>-0.19536900000000001</c:v>
                </c:pt>
                <c:pt idx="590">
                  <c:v>-0.19709100000000004</c:v>
                </c:pt>
                <c:pt idx="591">
                  <c:v>-0.19879800000000006</c:v>
                </c:pt>
                <c:pt idx="592">
                  <c:v>-0.20379800000000006</c:v>
                </c:pt>
              </c:numCache>
            </c:numRef>
          </c:yVal>
          <c:smooth val="1"/>
        </c:ser>
        <c:ser>
          <c:idx val="1"/>
          <c:order val="1"/>
          <c:tx>
            <c:v>山（10段階の照明）</c:v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5.0000000000000027E-3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0.14500000000000007</c:v>
                </c:pt>
                <c:pt idx="30">
                  <c:v>0.15000000000000008</c:v>
                </c:pt>
                <c:pt idx="31">
                  <c:v>0.15500000000000008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0.18000000000000008</c:v>
                </c:pt>
                <c:pt idx="37">
                  <c:v>0.18500000000000008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0.21000000000000008</c:v>
                </c:pt>
                <c:pt idx="43">
                  <c:v>0.21500000000000008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0.24000000000000007</c:v>
                </c:pt>
                <c:pt idx="49">
                  <c:v>0.24500000000000008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0.29000000000000015</c:v>
                </c:pt>
                <c:pt idx="59">
                  <c:v>0.29500000000000015</c:v>
                </c:pt>
                <c:pt idx="60">
                  <c:v>0.30000000000000016</c:v>
                </c:pt>
                <c:pt idx="61">
                  <c:v>0.30500000000000022</c:v>
                </c:pt>
                <c:pt idx="62">
                  <c:v>0.31000000000000016</c:v>
                </c:pt>
                <c:pt idx="63">
                  <c:v>0.31500000000000017</c:v>
                </c:pt>
                <c:pt idx="64">
                  <c:v>0.32000000000000017</c:v>
                </c:pt>
                <c:pt idx="65">
                  <c:v>0.32500000000000018</c:v>
                </c:pt>
                <c:pt idx="66">
                  <c:v>0.33000000000000024</c:v>
                </c:pt>
                <c:pt idx="67">
                  <c:v>0.33500000000000024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0.35500000000000015</c:v>
                </c:pt>
                <c:pt idx="72">
                  <c:v>0.36000000000000015</c:v>
                </c:pt>
                <c:pt idx="73">
                  <c:v>0.36500000000000021</c:v>
                </c:pt>
                <c:pt idx="74">
                  <c:v>0.37000000000000016</c:v>
                </c:pt>
                <c:pt idx="75">
                  <c:v>0.37500000000000017</c:v>
                </c:pt>
                <c:pt idx="76">
                  <c:v>0.38000000000000017</c:v>
                </c:pt>
                <c:pt idx="77">
                  <c:v>0.38500000000000018</c:v>
                </c:pt>
                <c:pt idx="78">
                  <c:v>0.39000000000000018</c:v>
                </c:pt>
                <c:pt idx="79">
                  <c:v>0.39500000000000024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0.42000000000000015</c:v>
                </c:pt>
                <c:pt idx="85">
                  <c:v>0.42500000000000021</c:v>
                </c:pt>
                <c:pt idx="86">
                  <c:v>0.43000000000000016</c:v>
                </c:pt>
                <c:pt idx="87">
                  <c:v>0.43500000000000016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0.48000000000000015</c:v>
                </c:pt>
                <c:pt idx="97">
                  <c:v>0.48500000000000021</c:v>
                </c:pt>
                <c:pt idx="98">
                  <c:v>0.49000000000000016</c:v>
                </c:pt>
                <c:pt idx="99">
                  <c:v>0.49500000000000016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0.56500000000000039</c:v>
                </c:pt>
                <c:pt idx="114">
                  <c:v>0.5700000000000004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0.60000000000000031</c:v>
                </c:pt>
                <c:pt idx="121">
                  <c:v>0.60500000000000032</c:v>
                </c:pt>
                <c:pt idx="122">
                  <c:v>0.61000000000000032</c:v>
                </c:pt>
                <c:pt idx="123">
                  <c:v>0.61500000000000032</c:v>
                </c:pt>
                <c:pt idx="124">
                  <c:v>0.62000000000000033</c:v>
                </c:pt>
                <c:pt idx="125">
                  <c:v>0.62500000000000033</c:v>
                </c:pt>
                <c:pt idx="126">
                  <c:v>0.63000000000000034</c:v>
                </c:pt>
                <c:pt idx="127">
                  <c:v>0.63500000000000034</c:v>
                </c:pt>
                <c:pt idx="128">
                  <c:v>0.64000000000000035</c:v>
                </c:pt>
                <c:pt idx="129">
                  <c:v>0.64500000000000035</c:v>
                </c:pt>
                <c:pt idx="130">
                  <c:v>0.65000000000000036</c:v>
                </c:pt>
                <c:pt idx="131">
                  <c:v>0.65500000000000036</c:v>
                </c:pt>
                <c:pt idx="132">
                  <c:v>0.66000000000000036</c:v>
                </c:pt>
                <c:pt idx="133">
                  <c:v>0.66500000000000048</c:v>
                </c:pt>
                <c:pt idx="134">
                  <c:v>0.67000000000000048</c:v>
                </c:pt>
                <c:pt idx="135">
                  <c:v>0.6750000000000006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0.6950000000000004</c:v>
                </c:pt>
                <c:pt idx="140">
                  <c:v>0.7000000000000004</c:v>
                </c:pt>
                <c:pt idx="141">
                  <c:v>0.70500000000000029</c:v>
                </c:pt>
                <c:pt idx="142">
                  <c:v>0.7100000000000003</c:v>
                </c:pt>
                <c:pt idx="143">
                  <c:v>0.7150000000000003</c:v>
                </c:pt>
                <c:pt idx="144">
                  <c:v>0.72000000000000031</c:v>
                </c:pt>
                <c:pt idx="145">
                  <c:v>0.72500000000000031</c:v>
                </c:pt>
                <c:pt idx="146">
                  <c:v>0.73000000000000032</c:v>
                </c:pt>
                <c:pt idx="147">
                  <c:v>0.73500000000000032</c:v>
                </c:pt>
                <c:pt idx="148">
                  <c:v>0.74000000000000032</c:v>
                </c:pt>
                <c:pt idx="149">
                  <c:v>0.74500000000000033</c:v>
                </c:pt>
                <c:pt idx="150">
                  <c:v>0.75000000000000033</c:v>
                </c:pt>
                <c:pt idx="151">
                  <c:v>0.75500000000000034</c:v>
                </c:pt>
                <c:pt idx="152">
                  <c:v>0.76000000000000034</c:v>
                </c:pt>
                <c:pt idx="153">
                  <c:v>0.76500000000000035</c:v>
                </c:pt>
                <c:pt idx="154">
                  <c:v>0.77000000000000035</c:v>
                </c:pt>
                <c:pt idx="155">
                  <c:v>0.77500000000000036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0.81500000000000039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0.8350000000000003</c:v>
                </c:pt>
                <c:pt idx="168">
                  <c:v>0.8400000000000003</c:v>
                </c:pt>
                <c:pt idx="169">
                  <c:v>0.84500000000000031</c:v>
                </c:pt>
                <c:pt idx="170">
                  <c:v>0.85000000000000031</c:v>
                </c:pt>
                <c:pt idx="171">
                  <c:v>0.85500000000000032</c:v>
                </c:pt>
                <c:pt idx="172">
                  <c:v>0.86000000000000032</c:v>
                </c:pt>
                <c:pt idx="173">
                  <c:v>0.86500000000000032</c:v>
                </c:pt>
                <c:pt idx="174">
                  <c:v>0.87000000000000033</c:v>
                </c:pt>
                <c:pt idx="175">
                  <c:v>0.87500000000000033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0.9450000000000004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0.9600000000000003</c:v>
                </c:pt>
                <c:pt idx="193">
                  <c:v>0.9650000000000003</c:v>
                </c:pt>
                <c:pt idx="194">
                  <c:v>0.97000000000000031</c:v>
                </c:pt>
                <c:pt idx="195">
                  <c:v>0.97500000000000031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1.0049999999999994</c:v>
                </c:pt>
                <c:pt idx="202">
                  <c:v>1.01</c:v>
                </c:pt>
                <c:pt idx="203">
                  <c:v>1.0149999999999995</c:v>
                </c:pt>
                <c:pt idx="204">
                  <c:v>1.02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1.0349999999999993</c:v>
                </c:pt>
                <c:pt idx="208">
                  <c:v>1.04</c:v>
                </c:pt>
                <c:pt idx="209">
                  <c:v>1.0449999999999993</c:v>
                </c:pt>
                <c:pt idx="210">
                  <c:v>1.05</c:v>
                </c:pt>
                <c:pt idx="211">
                  <c:v>1.0549999999999993</c:v>
                </c:pt>
                <c:pt idx="212">
                  <c:v>1.06</c:v>
                </c:pt>
                <c:pt idx="213">
                  <c:v>1.0649999999999993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1.1599999999999993</c:v>
                </c:pt>
                <c:pt idx="233">
                  <c:v>1.165</c:v>
                </c:pt>
                <c:pt idx="234">
                  <c:v>1.1700000000000006</c:v>
                </c:pt>
                <c:pt idx="235">
                  <c:v>1.175</c:v>
                </c:pt>
                <c:pt idx="236">
                  <c:v>1.1800000000000006</c:v>
                </c:pt>
                <c:pt idx="237">
                  <c:v>1.1850000000000001</c:v>
                </c:pt>
                <c:pt idx="238">
                  <c:v>1.1900000000000006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1.2049999999999994</c:v>
                </c:pt>
                <c:pt idx="242">
                  <c:v>1.21</c:v>
                </c:pt>
                <c:pt idx="243">
                  <c:v>1.2149999999999994</c:v>
                </c:pt>
                <c:pt idx="244">
                  <c:v>1.22</c:v>
                </c:pt>
                <c:pt idx="245">
                  <c:v>1.2249999999999994</c:v>
                </c:pt>
                <c:pt idx="246">
                  <c:v>1.23</c:v>
                </c:pt>
                <c:pt idx="247">
                  <c:v>1.2349999999999994</c:v>
                </c:pt>
                <c:pt idx="248">
                  <c:v>1.24</c:v>
                </c:pt>
                <c:pt idx="249">
                  <c:v>1.2449999999999994</c:v>
                </c:pt>
                <c:pt idx="250">
                  <c:v>1.25</c:v>
                </c:pt>
                <c:pt idx="251">
                  <c:v>1.2549999999999994</c:v>
                </c:pt>
                <c:pt idx="252">
                  <c:v>1.26</c:v>
                </c:pt>
                <c:pt idx="253">
                  <c:v>1.2649999999999995</c:v>
                </c:pt>
                <c:pt idx="254">
                  <c:v>1.27</c:v>
                </c:pt>
                <c:pt idx="255">
                  <c:v>1.2749999999999995</c:v>
                </c:pt>
                <c:pt idx="256">
                  <c:v>1.28</c:v>
                </c:pt>
                <c:pt idx="257">
                  <c:v>1.2849999999999993</c:v>
                </c:pt>
                <c:pt idx="258">
                  <c:v>1.29</c:v>
                </c:pt>
                <c:pt idx="259">
                  <c:v>1.2949999999999993</c:v>
                </c:pt>
                <c:pt idx="260">
                  <c:v>1.3</c:v>
                </c:pt>
                <c:pt idx="261">
                  <c:v>1.3049999999999993</c:v>
                </c:pt>
                <c:pt idx="262">
                  <c:v>1.31</c:v>
                </c:pt>
                <c:pt idx="263">
                  <c:v>1.3149999999999993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1.4049999999999994</c:v>
                </c:pt>
                <c:pt idx="282">
                  <c:v>1.41</c:v>
                </c:pt>
                <c:pt idx="283">
                  <c:v>1.4149999999999994</c:v>
                </c:pt>
                <c:pt idx="284">
                  <c:v>1.42</c:v>
                </c:pt>
                <c:pt idx="285">
                  <c:v>1.4249999999999994</c:v>
                </c:pt>
                <c:pt idx="286">
                  <c:v>1.43</c:v>
                </c:pt>
                <c:pt idx="287">
                  <c:v>1.4349999999999994</c:v>
                </c:pt>
                <c:pt idx="288">
                  <c:v>1.44</c:v>
                </c:pt>
                <c:pt idx="289">
                  <c:v>1.4449999999999994</c:v>
                </c:pt>
                <c:pt idx="290">
                  <c:v>1.45</c:v>
                </c:pt>
                <c:pt idx="291">
                  <c:v>1.4549999999999994</c:v>
                </c:pt>
                <c:pt idx="292">
                  <c:v>1.46</c:v>
                </c:pt>
                <c:pt idx="293">
                  <c:v>1.4649999999999994</c:v>
                </c:pt>
                <c:pt idx="294">
                  <c:v>1.47</c:v>
                </c:pt>
                <c:pt idx="295">
                  <c:v>1.4749999999999994</c:v>
                </c:pt>
                <c:pt idx="296">
                  <c:v>1.48</c:v>
                </c:pt>
                <c:pt idx="297">
                  <c:v>1.4849999999999994</c:v>
                </c:pt>
                <c:pt idx="298">
                  <c:v>1.49</c:v>
                </c:pt>
                <c:pt idx="299">
                  <c:v>1.4949999999999994</c:v>
                </c:pt>
                <c:pt idx="300">
                  <c:v>1.5</c:v>
                </c:pt>
                <c:pt idx="301">
                  <c:v>1.5049999999999994</c:v>
                </c:pt>
                <c:pt idx="302">
                  <c:v>1.51</c:v>
                </c:pt>
                <c:pt idx="303">
                  <c:v>1.5149999999999995</c:v>
                </c:pt>
                <c:pt idx="304">
                  <c:v>1.52</c:v>
                </c:pt>
                <c:pt idx="305">
                  <c:v>1.5249999999999995</c:v>
                </c:pt>
                <c:pt idx="306">
                  <c:v>1.53</c:v>
                </c:pt>
                <c:pt idx="307">
                  <c:v>1.5349999999999995</c:v>
                </c:pt>
                <c:pt idx="308">
                  <c:v>1.54</c:v>
                </c:pt>
                <c:pt idx="309">
                  <c:v>1.5449999999999993</c:v>
                </c:pt>
                <c:pt idx="310">
                  <c:v>1.55</c:v>
                </c:pt>
                <c:pt idx="311">
                  <c:v>1.5549999999999993</c:v>
                </c:pt>
                <c:pt idx="312">
                  <c:v>1.56</c:v>
                </c:pt>
                <c:pt idx="313">
                  <c:v>1.5649999999999993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1.6700000000000006</c:v>
                </c:pt>
                <c:pt idx="335">
                  <c:v>1.675</c:v>
                </c:pt>
                <c:pt idx="336">
                  <c:v>1.6800000000000006</c:v>
                </c:pt>
                <c:pt idx="337">
                  <c:v>1.6850000000000001</c:v>
                </c:pt>
                <c:pt idx="338">
                  <c:v>1.6900000000000006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1.7049999999999994</c:v>
                </c:pt>
                <c:pt idx="342">
                  <c:v>1.71</c:v>
                </c:pt>
                <c:pt idx="343">
                  <c:v>1.7149999999999994</c:v>
                </c:pt>
                <c:pt idx="344">
                  <c:v>1.72</c:v>
                </c:pt>
                <c:pt idx="345">
                  <c:v>1.7249999999999994</c:v>
                </c:pt>
                <c:pt idx="346">
                  <c:v>1.73</c:v>
                </c:pt>
                <c:pt idx="347">
                  <c:v>1.7349999999999994</c:v>
                </c:pt>
                <c:pt idx="348">
                  <c:v>1.74</c:v>
                </c:pt>
                <c:pt idx="349">
                  <c:v>1.7449999999999994</c:v>
                </c:pt>
                <c:pt idx="350">
                  <c:v>1.75</c:v>
                </c:pt>
                <c:pt idx="351">
                  <c:v>1.7549999999999994</c:v>
                </c:pt>
                <c:pt idx="352">
                  <c:v>1.76</c:v>
                </c:pt>
                <c:pt idx="353">
                  <c:v>1.7649999999999995</c:v>
                </c:pt>
                <c:pt idx="354">
                  <c:v>1.77</c:v>
                </c:pt>
                <c:pt idx="355">
                  <c:v>1.7749999999999995</c:v>
                </c:pt>
                <c:pt idx="356">
                  <c:v>1.78</c:v>
                </c:pt>
                <c:pt idx="357">
                  <c:v>1.7849999999999995</c:v>
                </c:pt>
                <c:pt idx="358">
                  <c:v>1.79</c:v>
                </c:pt>
                <c:pt idx="359">
                  <c:v>1.7949999999999993</c:v>
                </c:pt>
                <c:pt idx="360">
                  <c:v>1.8</c:v>
                </c:pt>
                <c:pt idx="361">
                  <c:v>1.8049999999999993</c:v>
                </c:pt>
                <c:pt idx="362">
                  <c:v>1.81</c:v>
                </c:pt>
                <c:pt idx="363">
                  <c:v>1.8149999999999993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1.9200000000000006</c:v>
                </c:pt>
                <c:pt idx="385">
                  <c:v>1.925</c:v>
                </c:pt>
                <c:pt idx="386">
                  <c:v>1.9300000000000006</c:v>
                </c:pt>
                <c:pt idx="387">
                  <c:v>1.9350000000000001</c:v>
                </c:pt>
                <c:pt idx="388">
                  <c:v>1.9400000000000006</c:v>
                </c:pt>
                <c:pt idx="389">
                  <c:v>1.9450000000000001</c:v>
                </c:pt>
                <c:pt idx="390">
                  <c:v>1.9500000000000006</c:v>
                </c:pt>
                <c:pt idx="391">
                  <c:v>1.9550000000000001</c:v>
                </c:pt>
                <c:pt idx="392">
                  <c:v>1.9600000000000006</c:v>
                </c:pt>
                <c:pt idx="393">
                  <c:v>1.9650000000000001</c:v>
                </c:pt>
                <c:pt idx="394">
                  <c:v>1.9700000000000006</c:v>
                </c:pt>
                <c:pt idx="395">
                  <c:v>1.9750000000000001</c:v>
                </c:pt>
                <c:pt idx="396">
                  <c:v>1.9800000000000006</c:v>
                </c:pt>
                <c:pt idx="397">
                  <c:v>1.9850000000000001</c:v>
                </c:pt>
                <c:pt idx="398">
                  <c:v>1.9900000000000007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2.3149999999999986</c:v>
                </c:pt>
                <c:pt idx="464">
                  <c:v>2.3199999999999985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2.3349999999999986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2.3549999999999986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2.8149999999999986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2.8349999999999986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2.8549999999999986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new!$D$2:$D$594</c:f>
              <c:numCache>
                <c:formatCode>General</c:formatCode>
                <c:ptCount val="593"/>
                <c:pt idx="0">
                  <c:v>-1.7999999999999999E-2</c:v>
                </c:pt>
                <c:pt idx="1">
                  <c:v>-1.8232999999999999E-2</c:v>
                </c:pt>
                <c:pt idx="2">
                  <c:v>-1.7106E-2</c:v>
                </c:pt>
                <c:pt idx="3">
                  <c:v>-1.6825999999999997E-2</c:v>
                </c:pt>
                <c:pt idx="4">
                  <c:v>-1.4727999999999998E-2</c:v>
                </c:pt>
                <c:pt idx="5">
                  <c:v>-1.3807999999999997E-2</c:v>
                </c:pt>
                <c:pt idx="6">
                  <c:v>-1.6056999999999998E-2</c:v>
                </c:pt>
                <c:pt idx="7">
                  <c:v>-1.8584000000000003E-2</c:v>
                </c:pt>
                <c:pt idx="8">
                  <c:v>-1.8405999999999999E-2</c:v>
                </c:pt>
                <c:pt idx="9">
                  <c:v>-1.5732999999999997E-2</c:v>
                </c:pt>
                <c:pt idx="10">
                  <c:v>-1.2551999999999994E-2</c:v>
                </c:pt>
                <c:pt idx="11">
                  <c:v>-1.0276999999999998E-2</c:v>
                </c:pt>
                <c:pt idx="12">
                  <c:v>-8.2480000000000001E-3</c:v>
                </c:pt>
                <c:pt idx="13">
                  <c:v>-7.0049999999999991E-3</c:v>
                </c:pt>
                <c:pt idx="14">
                  <c:v>-6.4710000000000037E-3</c:v>
                </c:pt>
                <c:pt idx="15">
                  <c:v>-5.7310000000000017E-3</c:v>
                </c:pt>
                <c:pt idx="16">
                  <c:v>-4.2120000000000013E-3</c:v>
                </c:pt>
                <c:pt idx="17">
                  <c:v>-9.6400000000000023E-4</c:v>
                </c:pt>
                <c:pt idx="18">
                  <c:v>8.7700000000000278E-4</c:v>
                </c:pt>
                <c:pt idx="19">
                  <c:v>6.8200000000000248E-4</c:v>
                </c:pt>
                <c:pt idx="20">
                  <c:v>-7.829999999999993E-4</c:v>
                </c:pt>
                <c:pt idx="21">
                  <c:v>-2.1150000000000001E-3</c:v>
                </c:pt>
                <c:pt idx="22">
                  <c:v>-3.1460000000000008E-3</c:v>
                </c:pt>
                <c:pt idx="23">
                  <c:v>-4.3049999999999981E-3</c:v>
                </c:pt>
                <c:pt idx="24">
                  <c:v>-4.9900000000000022E-3</c:v>
                </c:pt>
                <c:pt idx="25">
                  <c:v>-2.6369999999999992E-3</c:v>
                </c:pt>
                <c:pt idx="26">
                  <c:v>-5.6999999999998072E-5</c:v>
                </c:pt>
                <c:pt idx="27">
                  <c:v>1.0610000000000029E-3</c:v>
                </c:pt>
                <c:pt idx="28">
                  <c:v>1.6400000000000039E-3</c:v>
                </c:pt>
                <c:pt idx="29">
                  <c:v>2.4109999999999999E-3</c:v>
                </c:pt>
                <c:pt idx="30">
                  <c:v>3.1720000000000012E-3</c:v>
                </c:pt>
                <c:pt idx="31">
                  <c:v>2.7390000000000036E-3</c:v>
                </c:pt>
                <c:pt idx="32">
                  <c:v>1.7800000000000012E-3</c:v>
                </c:pt>
                <c:pt idx="33">
                  <c:v>1.1870000000000019E-3</c:v>
                </c:pt>
                <c:pt idx="34">
                  <c:v>1.5390000000000028E-3</c:v>
                </c:pt>
                <c:pt idx="35">
                  <c:v>2.6569999999999996E-3</c:v>
                </c:pt>
                <c:pt idx="36">
                  <c:v>1.508000000000003E-3</c:v>
                </c:pt>
                <c:pt idx="37">
                  <c:v>5.4300000000000225E-4</c:v>
                </c:pt>
                <c:pt idx="38">
                  <c:v>4.9100000000000229E-4</c:v>
                </c:pt>
                <c:pt idx="39">
                  <c:v>8.7000000000000326E-5</c:v>
                </c:pt>
                <c:pt idx="40">
                  <c:v>9.9600000000000122E-4</c:v>
                </c:pt>
                <c:pt idx="41">
                  <c:v>2.0490000000000035E-3</c:v>
                </c:pt>
                <c:pt idx="42">
                  <c:v>1.4520000000000021E-3</c:v>
                </c:pt>
                <c:pt idx="43">
                  <c:v>1.8160000000000025E-3</c:v>
                </c:pt>
                <c:pt idx="44">
                  <c:v>3.5300000000000036E-3</c:v>
                </c:pt>
                <c:pt idx="45">
                  <c:v>5.113000000000003E-3</c:v>
                </c:pt>
                <c:pt idx="46">
                  <c:v>6.1600000000000023E-3</c:v>
                </c:pt>
                <c:pt idx="47">
                  <c:v>7.7340000000000039E-3</c:v>
                </c:pt>
                <c:pt idx="48">
                  <c:v>8.8450000000000091E-3</c:v>
                </c:pt>
                <c:pt idx="49">
                  <c:v>1.0116E-2</c:v>
                </c:pt>
                <c:pt idx="50">
                  <c:v>1.2371999999999998E-2</c:v>
                </c:pt>
                <c:pt idx="51">
                  <c:v>1.3655999999999998E-2</c:v>
                </c:pt>
                <c:pt idx="52">
                  <c:v>1.3089000000000003E-2</c:v>
                </c:pt>
                <c:pt idx="53">
                  <c:v>1.4051000000000004E-2</c:v>
                </c:pt>
                <c:pt idx="54">
                  <c:v>1.5070000000000005E-2</c:v>
                </c:pt>
                <c:pt idx="55">
                  <c:v>1.4557999999999993E-2</c:v>
                </c:pt>
                <c:pt idx="56">
                  <c:v>1.4506000000000003E-2</c:v>
                </c:pt>
                <c:pt idx="57">
                  <c:v>1.4911999999999998E-2</c:v>
                </c:pt>
                <c:pt idx="58">
                  <c:v>1.6086000000000003E-2</c:v>
                </c:pt>
                <c:pt idx="59">
                  <c:v>1.7826999999999999E-2</c:v>
                </c:pt>
                <c:pt idx="60">
                  <c:v>1.9453000000000012E-2</c:v>
                </c:pt>
                <c:pt idx="61">
                  <c:v>2.0805000000000014E-2</c:v>
                </c:pt>
                <c:pt idx="62">
                  <c:v>2.2156000000000002E-2</c:v>
                </c:pt>
                <c:pt idx="63">
                  <c:v>2.4497000000000001E-2</c:v>
                </c:pt>
                <c:pt idx="64">
                  <c:v>2.6632000000000013E-2</c:v>
                </c:pt>
                <c:pt idx="65">
                  <c:v>2.8356000000000003E-2</c:v>
                </c:pt>
                <c:pt idx="66">
                  <c:v>3.0822000000000002E-2</c:v>
                </c:pt>
                <c:pt idx="67">
                  <c:v>3.4015000000000011E-2</c:v>
                </c:pt>
                <c:pt idx="68">
                  <c:v>3.616500000000001E-2</c:v>
                </c:pt>
                <c:pt idx="69">
                  <c:v>3.5937000000000011E-2</c:v>
                </c:pt>
                <c:pt idx="70">
                  <c:v>3.4987000000000004E-2</c:v>
                </c:pt>
                <c:pt idx="71">
                  <c:v>3.5424999999999998E-2</c:v>
                </c:pt>
                <c:pt idx="72">
                  <c:v>3.5463999999999996E-2</c:v>
                </c:pt>
                <c:pt idx="73">
                  <c:v>3.5309000000000014E-2</c:v>
                </c:pt>
                <c:pt idx="74">
                  <c:v>3.5719000000000001E-2</c:v>
                </c:pt>
                <c:pt idx="75">
                  <c:v>3.645000000000001E-2</c:v>
                </c:pt>
                <c:pt idx="76">
                  <c:v>3.7336999999999995E-2</c:v>
                </c:pt>
                <c:pt idx="77">
                  <c:v>3.8474999999999995E-2</c:v>
                </c:pt>
                <c:pt idx="78">
                  <c:v>3.7552000000000002E-2</c:v>
                </c:pt>
                <c:pt idx="79">
                  <c:v>3.6293000000000027E-2</c:v>
                </c:pt>
                <c:pt idx="80">
                  <c:v>3.6196000000000006E-2</c:v>
                </c:pt>
                <c:pt idx="81">
                  <c:v>3.7266000000000014E-2</c:v>
                </c:pt>
                <c:pt idx="82">
                  <c:v>3.8453000000000001E-2</c:v>
                </c:pt>
                <c:pt idx="83">
                  <c:v>4.0272999999999996E-2</c:v>
                </c:pt>
                <c:pt idx="84">
                  <c:v>4.2868000000000024E-2</c:v>
                </c:pt>
                <c:pt idx="85">
                  <c:v>4.5207999999999998E-2</c:v>
                </c:pt>
                <c:pt idx="86">
                  <c:v>4.6153E-2</c:v>
                </c:pt>
                <c:pt idx="87">
                  <c:v>4.6870000000000002E-2</c:v>
                </c:pt>
                <c:pt idx="88">
                  <c:v>4.6373000000000004E-2</c:v>
                </c:pt>
                <c:pt idx="89">
                  <c:v>4.6658999999999985E-2</c:v>
                </c:pt>
                <c:pt idx="90">
                  <c:v>4.731000000000004E-2</c:v>
                </c:pt>
                <c:pt idx="91">
                  <c:v>4.8720000000000013E-2</c:v>
                </c:pt>
                <c:pt idx="92">
                  <c:v>5.0101999999999987E-2</c:v>
                </c:pt>
                <c:pt idx="93">
                  <c:v>5.1943999999999997E-2</c:v>
                </c:pt>
                <c:pt idx="94">
                  <c:v>5.3517000000000023E-2</c:v>
                </c:pt>
                <c:pt idx="95">
                  <c:v>5.4844000000000004E-2</c:v>
                </c:pt>
                <c:pt idx="96">
                  <c:v>5.6276999999999987E-2</c:v>
                </c:pt>
                <c:pt idx="97">
                  <c:v>5.9852000000000044E-2</c:v>
                </c:pt>
                <c:pt idx="98">
                  <c:v>6.4052000000000039E-2</c:v>
                </c:pt>
                <c:pt idx="99">
                  <c:v>6.8219000000000002E-2</c:v>
                </c:pt>
                <c:pt idx="100">
                  <c:v>7.2419000000000039E-2</c:v>
                </c:pt>
                <c:pt idx="101">
                  <c:v>7.6424999999999993E-2</c:v>
                </c:pt>
                <c:pt idx="102">
                  <c:v>7.9703000000000052E-2</c:v>
                </c:pt>
                <c:pt idx="103">
                  <c:v>8.2611000000000004E-2</c:v>
                </c:pt>
                <c:pt idx="104">
                  <c:v>8.4693000000000046E-2</c:v>
                </c:pt>
                <c:pt idx="105">
                  <c:v>8.7577000000000002E-2</c:v>
                </c:pt>
                <c:pt idx="106">
                  <c:v>8.9932000000000026E-2</c:v>
                </c:pt>
                <c:pt idx="107">
                  <c:v>9.1399000000000022E-2</c:v>
                </c:pt>
                <c:pt idx="108">
                  <c:v>9.1625000000000081E-2</c:v>
                </c:pt>
                <c:pt idx="109">
                  <c:v>9.157800000000002E-2</c:v>
                </c:pt>
                <c:pt idx="110">
                  <c:v>9.177200000000002E-2</c:v>
                </c:pt>
                <c:pt idx="111">
                  <c:v>9.2006000000000004E-2</c:v>
                </c:pt>
                <c:pt idx="112">
                  <c:v>9.121700000000002E-2</c:v>
                </c:pt>
                <c:pt idx="113">
                  <c:v>8.9687000000000044E-2</c:v>
                </c:pt>
                <c:pt idx="114">
                  <c:v>8.8423000000000002E-2</c:v>
                </c:pt>
                <c:pt idx="115">
                  <c:v>8.7311999999999987E-2</c:v>
                </c:pt>
                <c:pt idx="116">
                  <c:v>8.4982000000000002E-2</c:v>
                </c:pt>
                <c:pt idx="117">
                  <c:v>8.3631000000000108E-2</c:v>
                </c:pt>
                <c:pt idx="118">
                  <c:v>8.3873000000000003E-2</c:v>
                </c:pt>
                <c:pt idx="119">
                  <c:v>8.4477000000000024E-2</c:v>
                </c:pt>
                <c:pt idx="120">
                  <c:v>8.4799000000000083E-2</c:v>
                </c:pt>
                <c:pt idx="121">
                  <c:v>8.7014000000000008E-2</c:v>
                </c:pt>
                <c:pt idx="122">
                  <c:v>8.938299999999999E-2</c:v>
                </c:pt>
                <c:pt idx="123">
                  <c:v>9.3180000000000041E-2</c:v>
                </c:pt>
                <c:pt idx="124">
                  <c:v>9.6655000000000074E-2</c:v>
                </c:pt>
                <c:pt idx="125">
                  <c:v>9.8810000000000064E-2</c:v>
                </c:pt>
                <c:pt idx="126">
                  <c:v>9.9558000000000105E-2</c:v>
                </c:pt>
                <c:pt idx="127">
                  <c:v>0.10264000000000002</c:v>
                </c:pt>
                <c:pt idx="128">
                  <c:v>0.10574100000000004</c:v>
                </c:pt>
                <c:pt idx="129">
                  <c:v>0.10724099999999999</c:v>
                </c:pt>
                <c:pt idx="130">
                  <c:v>0.10941600000000004</c:v>
                </c:pt>
                <c:pt idx="131">
                  <c:v>0.111751</c:v>
                </c:pt>
                <c:pt idx="132">
                  <c:v>0.112113</c:v>
                </c:pt>
                <c:pt idx="133">
                  <c:v>0.111638</c:v>
                </c:pt>
                <c:pt idx="134">
                  <c:v>0.11126699999999999</c:v>
                </c:pt>
                <c:pt idx="135">
                  <c:v>0.11064900000000001</c:v>
                </c:pt>
                <c:pt idx="136">
                  <c:v>0.11065999999999994</c:v>
                </c:pt>
                <c:pt idx="137">
                  <c:v>0.11202400000000004</c:v>
                </c:pt>
                <c:pt idx="138">
                  <c:v>0.11286900000000001</c:v>
                </c:pt>
                <c:pt idx="139">
                  <c:v>0.114499</c:v>
                </c:pt>
                <c:pt idx="140">
                  <c:v>0.11659599999999999</c:v>
                </c:pt>
                <c:pt idx="141">
                  <c:v>0.11773900000000002</c:v>
                </c:pt>
                <c:pt idx="142">
                  <c:v>0.11874900000000002</c:v>
                </c:pt>
                <c:pt idx="143">
                  <c:v>0.12099400000000005</c:v>
                </c:pt>
                <c:pt idx="144">
                  <c:v>0.12372300000000006</c:v>
                </c:pt>
                <c:pt idx="145">
                  <c:v>0.12650700000000001</c:v>
                </c:pt>
                <c:pt idx="146">
                  <c:v>0.13111999999999999</c:v>
                </c:pt>
                <c:pt idx="147">
                  <c:v>0.1358450000000001</c:v>
                </c:pt>
                <c:pt idx="148">
                  <c:v>0.13946700000000009</c:v>
                </c:pt>
                <c:pt idx="149">
                  <c:v>0.14154800000000009</c:v>
                </c:pt>
                <c:pt idx="150">
                  <c:v>0.14178600000000011</c:v>
                </c:pt>
                <c:pt idx="151">
                  <c:v>0.14211000000000001</c:v>
                </c:pt>
                <c:pt idx="152">
                  <c:v>0.14344000000000012</c:v>
                </c:pt>
                <c:pt idx="153">
                  <c:v>0.1451400000000001</c:v>
                </c:pt>
                <c:pt idx="154">
                  <c:v>0.14642200000000011</c:v>
                </c:pt>
                <c:pt idx="155">
                  <c:v>0.14707800000000001</c:v>
                </c:pt>
                <c:pt idx="156">
                  <c:v>0.14763200000000001</c:v>
                </c:pt>
                <c:pt idx="157">
                  <c:v>0.1476120000000001</c:v>
                </c:pt>
                <c:pt idx="158">
                  <c:v>0.1470560000000001</c:v>
                </c:pt>
                <c:pt idx="159">
                  <c:v>0.14718200000000001</c:v>
                </c:pt>
                <c:pt idx="160">
                  <c:v>0.14830200000000004</c:v>
                </c:pt>
                <c:pt idx="161">
                  <c:v>0.14912500000000001</c:v>
                </c:pt>
                <c:pt idx="162">
                  <c:v>0.15054600000000012</c:v>
                </c:pt>
                <c:pt idx="163">
                  <c:v>0.15207100000000001</c:v>
                </c:pt>
                <c:pt idx="164">
                  <c:v>0.15351200000000012</c:v>
                </c:pt>
                <c:pt idx="165">
                  <c:v>0.15526000000000009</c:v>
                </c:pt>
                <c:pt idx="166">
                  <c:v>0.15711400000000009</c:v>
                </c:pt>
                <c:pt idx="167">
                  <c:v>0.15856400000000012</c:v>
                </c:pt>
                <c:pt idx="168">
                  <c:v>0.16012400000000002</c:v>
                </c:pt>
                <c:pt idx="169">
                  <c:v>0.1634040000000001</c:v>
                </c:pt>
                <c:pt idx="170">
                  <c:v>0.16701300000000011</c:v>
                </c:pt>
                <c:pt idx="171">
                  <c:v>0.169127</c:v>
                </c:pt>
                <c:pt idx="172">
                  <c:v>0.17196000000000009</c:v>
                </c:pt>
                <c:pt idx="173">
                  <c:v>0.17459000000000011</c:v>
                </c:pt>
                <c:pt idx="174">
                  <c:v>0.17742400000000008</c:v>
                </c:pt>
                <c:pt idx="175">
                  <c:v>0.18000500000000008</c:v>
                </c:pt>
                <c:pt idx="176">
                  <c:v>0.18161500000000008</c:v>
                </c:pt>
                <c:pt idx="177">
                  <c:v>0.18272800000000008</c:v>
                </c:pt>
                <c:pt idx="178">
                  <c:v>0.18465200000000001</c:v>
                </c:pt>
                <c:pt idx="179">
                  <c:v>0.18722800000000009</c:v>
                </c:pt>
                <c:pt idx="180">
                  <c:v>0.18959000000000009</c:v>
                </c:pt>
                <c:pt idx="181">
                  <c:v>0.191665</c:v>
                </c:pt>
                <c:pt idx="182">
                  <c:v>0.19584100000000004</c:v>
                </c:pt>
                <c:pt idx="183">
                  <c:v>0.2000380000000001</c:v>
                </c:pt>
                <c:pt idx="184">
                  <c:v>0.20305600000000001</c:v>
                </c:pt>
                <c:pt idx="185">
                  <c:v>0.2041140000000001</c:v>
                </c:pt>
                <c:pt idx="186">
                  <c:v>0.20454100000000008</c:v>
                </c:pt>
                <c:pt idx="187">
                  <c:v>0.2068920000000001</c:v>
                </c:pt>
                <c:pt idx="188">
                  <c:v>0.21125400000000011</c:v>
                </c:pt>
                <c:pt idx="189">
                  <c:v>0.21599000000000018</c:v>
                </c:pt>
                <c:pt idx="190">
                  <c:v>0.21997300000000009</c:v>
                </c:pt>
                <c:pt idx="191">
                  <c:v>0.22245300000000001</c:v>
                </c:pt>
                <c:pt idx="192">
                  <c:v>0.224689</c:v>
                </c:pt>
                <c:pt idx="193">
                  <c:v>0.226022</c:v>
                </c:pt>
                <c:pt idx="194">
                  <c:v>0.226852</c:v>
                </c:pt>
                <c:pt idx="195">
                  <c:v>0.2291</c:v>
                </c:pt>
                <c:pt idx="196">
                  <c:v>0.23267400000000002</c:v>
                </c:pt>
                <c:pt idx="197">
                  <c:v>0.23737</c:v>
                </c:pt>
                <c:pt idx="198">
                  <c:v>0.24062700000000001</c:v>
                </c:pt>
                <c:pt idx="199">
                  <c:v>0.24304300000000012</c:v>
                </c:pt>
                <c:pt idx="200">
                  <c:v>0.24408900000000011</c:v>
                </c:pt>
                <c:pt idx="201">
                  <c:v>0.24493900000000013</c:v>
                </c:pt>
                <c:pt idx="202">
                  <c:v>0.24583900000000009</c:v>
                </c:pt>
                <c:pt idx="203">
                  <c:v>0.2465230000000001</c:v>
                </c:pt>
                <c:pt idx="204">
                  <c:v>0.24786400000000008</c:v>
                </c:pt>
                <c:pt idx="205">
                  <c:v>0.25023900000000004</c:v>
                </c:pt>
                <c:pt idx="206">
                  <c:v>0.253083</c:v>
                </c:pt>
                <c:pt idx="207">
                  <c:v>0.25630600000000014</c:v>
                </c:pt>
                <c:pt idx="208">
                  <c:v>0.25979899999999995</c:v>
                </c:pt>
                <c:pt idx="209">
                  <c:v>0.26189200000000001</c:v>
                </c:pt>
                <c:pt idx="210">
                  <c:v>0.26342200000000021</c:v>
                </c:pt>
                <c:pt idx="211">
                  <c:v>0.26542000000000021</c:v>
                </c:pt>
                <c:pt idx="212">
                  <c:v>0.26748600000000017</c:v>
                </c:pt>
                <c:pt idx="213">
                  <c:v>0.27038000000000018</c:v>
                </c:pt>
                <c:pt idx="214">
                  <c:v>0.27377900000000011</c:v>
                </c:pt>
                <c:pt idx="215">
                  <c:v>0.2763190000000002</c:v>
                </c:pt>
                <c:pt idx="216">
                  <c:v>0.27947600000000017</c:v>
                </c:pt>
                <c:pt idx="217">
                  <c:v>0.28185800000000016</c:v>
                </c:pt>
                <c:pt idx="218">
                  <c:v>0.282773</c:v>
                </c:pt>
                <c:pt idx="219">
                  <c:v>0.28159200000000001</c:v>
                </c:pt>
                <c:pt idx="220">
                  <c:v>0.281275</c:v>
                </c:pt>
                <c:pt idx="221">
                  <c:v>0.28172200000000008</c:v>
                </c:pt>
                <c:pt idx="222">
                  <c:v>0.27923399999999998</c:v>
                </c:pt>
                <c:pt idx="223">
                  <c:v>0.27079000000000003</c:v>
                </c:pt>
                <c:pt idx="224">
                  <c:v>0.25932100000000008</c:v>
                </c:pt>
                <c:pt idx="225">
                  <c:v>0.24743600000000018</c:v>
                </c:pt>
                <c:pt idx="226">
                  <c:v>0.23670300000000011</c:v>
                </c:pt>
                <c:pt idx="227">
                  <c:v>0.22597800000000001</c:v>
                </c:pt>
                <c:pt idx="228">
                  <c:v>0.21579100000000012</c:v>
                </c:pt>
                <c:pt idx="229">
                  <c:v>0.20603600000000011</c:v>
                </c:pt>
                <c:pt idx="230">
                  <c:v>0.1970950000000001</c:v>
                </c:pt>
                <c:pt idx="231">
                  <c:v>0.18873200000000012</c:v>
                </c:pt>
                <c:pt idx="232">
                  <c:v>0.18131000000000008</c:v>
                </c:pt>
                <c:pt idx="233">
                  <c:v>0.17625700000000011</c:v>
                </c:pt>
                <c:pt idx="234">
                  <c:v>0.1767790000000001</c:v>
                </c:pt>
                <c:pt idx="235">
                  <c:v>0.17975600000000008</c:v>
                </c:pt>
                <c:pt idx="236">
                  <c:v>0.18157000000000001</c:v>
                </c:pt>
                <c:pt idx="237">
                  <c:v>0.18241200000000019</c:v>
                </c:pt>
                <c:pt idx="238">
                  <c:v>0.18337100000000001</c:v>
                </c:pt>
                <c:pt idx="239">
                  <c:v>0.18440500000000012</c:v>
                </c:pt>
                <c:pt idx="240">
                  <c:v>0.18562300000000001</c:v>
                </c:pt>
                <c:pt idx="241">
                  <c:v>0.18696400000000019</c:v>
                </c:pt>
                <c:pt idx="242">
                  <c:v>0.18880200000000011</c:v>
                </c:pt>
                <c:pt idx="243">
                  <c:v>0.18980800000000009</c:v>
                </c:pt>
                <c:pt idx="244">
                  <c:v>0.19116100000000003</c:v>
                </c:pt>
                <c:pt idx="245">
                  <c:v>0.19207500000000002</c:v>
                </c:pt>
                <c:pt idx="246">
                  <c:v>0.1927660000000001</c:v>
                </c:pt>
                <c:pt idx="247">
                  <c:v>0.19382300000000002</c:v>
                </c:pt>
                <c:pt idx="248">
                  <c:v>0.19383800000000001</c:v>
                </c:pt>
                <c:pt idx="249">
                  <c:v>0.193106</c:v>
                </c:pt>
                <c:pt idx="250">
                  <c:v>0.19362900000000002</c:v>
                </c:pt>
                <c:pt idx="251">
                  <c:v>0.19501900000000008</c:v>
                </c:pt>
                <c:pt idx="252">
                  <c:v>0.19590400000000011</c:v>
                </c:pt>
                <c:pt idx="253">
                  <c:v>0.19562600000000002</c:v>
                </c:pt>
                <c:pt idx="254">
                  <c:v>0.19483800000000001</c:v>
                </c:pt>
                <c:pt idx="255">
                  <c:v>0.193857</c:v>
                </c:pt>
                <c:pt idx="256">
                  <c:v>0.19210200000000002</c:v>
                </c:pt>
                <c:pt idx="257">
                  <c:v>0.18979400000000018</c:v>
                </c:pt>
                <c:pt idx="258">
                  <c:v>0.18744500000000017</c:v>
                </c:pt>
                <c:pt idx="259">
                  <c:v>0.1848850000000001</c:v>
                </c:pt>
                <c:pt idx="260">
                  <c:v>0.18278700000000009</c:v>
                </c:pt>
                <c:pt idx="261">
                  <c:v>0.17939400000000008</c:v>
                </c:pt>
                <c:pt idx="262">
                  <c:v>0.17516400000000001</c:v>
                </c:pt>
                <c:pt idx="263">
                  <c:v>0.17185500000000001</c:v>
                </c:pt>
                <c:pt idx="264">
                  <c:v>0.16838400000000001</c:v>
                </c:pt>
                <c:pt idx="265">
                  <c:v>0.16623800000000011</c:v>
                </c:pt>
                <c:pt idx="266">
                  <c:v>0.16336700000000001</c:v>
                </c:pt>
                <c:pt idx="267">
                  <c:v>0.16181600000000004</c:v>
                </c:pt>
                <c:pt idx="268">
                  <c:v>0.16093700000000011</c:v>
                </c:pt>
                <c:pt idx="269">
                  <c:v>0.16140900000000011</c:v>
                </c:pt>
                <c:pt idx="270">
                  <c:v>0.16253100000000001</c:v>
                </c:pt>
                <c:pt idx="271">
                  <c:v>0.1625980000000001</c:v>
                </c:pt>
                <c:pt idx="272">
                  <c:v>0.162025</c:v>
                </c:pt>
                <c:pt idx="273">
                  <c:v>0.16108500000000001</c:v>
                </c:pt>
                <c:pt idx="274">
                  <c:v>0.160162</c:v>
                </c:pt>
                <c:pt idx="275">
                  <c:v>0.1588210000000001</c:v>
                </c:pt>
                <c:pt idx="276">
                  <c:v>0.15584800000000013</c:v>
                </c:pt>
                <c:pt idx="277">
                  <c:v>0.15481200000000009</c:v>
                </c:pt>
                <c:pt idx="278">
                  <c:v>0.15407400000000004</c:v>
                </c:pt>
                <c:pt idx="279">
                  <c:v>0.15248600000000012</c:v>
                </c:pt>
                <c:pt idx="280">
                  <c:v>0.15003600000000009</c:v>
                </c:pt>
                <c:pt idx="281">
                  <c:v>0.14753900000000009</c:v>
                </c:pt>
                <c:pt idx="282">
                  <c:v>0.14588400000000001</c:v>
                </c:pt>
                <c:pt idx="283">
                  <c:v>0.1451940000000001</c:v>
                </c:pt>
                <c:pt idx="284">
                  <c:v>0.14459500000000008</c:v>
                </c:pt>
                <c:pt idx="285">
                  <c:v>0.14360600000000001</c:v>
                </c:pt>
                <c:pt idx="286">
                  <c:v>0.1429760000000001</c:v>
                </c:pt>
                <c:pt idx="287">
                  <c:v>0.14351400000000009</c:v>
                </c:pt>
                <c:pt idx="288">
                  <c:v>0.14263300000000001</c:v>
                </c:pt>
                <c:pt idx="289">
                  <c:v>0.14063300000000001</c:v>
                </c:pt>
                <c:pt idx="290">
                  <c:v>0.13994500000000012</c:v>
                </c:pt>
                <c:pt idx="291">
                  <c:v>0.13823600000000011</c:v>
                </c:pt>
                <c:pt idx="292">
                  <c:v>0.13605700000000001</c:v>
                </c:pt>
                <c:pt idx="293">
                  <c:v>0.13298900000000011</c:v>
                </c:pt>
                <c:pt idx="294">
                  <c:v>0.12936800000000001</c:v>
                </c:pt>
                <c:pt idx="295">
                  <c:v>0.126502</c:v>
                </c:pt>
                <c:pt idx="296">
                  <c:v>0.12432400000000005</c:v>
                </c:pt>
                <c:pt idx="297">
                  <c:v>0.12279600000000009</c:v>
                </c:pt>
                <c:pt idx="298">
                  <c:v>0.12006199999999999</c:v>
                </c:pt>
                <c:pt idx="299">
                  <c:v>0.11784299999999998</c:v>
                </c:pt>
                <c:pt idx="300">
                  <c:v>0.11621600000000004</c:v>
                </c:pt>
                <c:pt idx="301">
                  <c:v>0.11408600000000002</c:v>
                </c:pt>
                <c:pt idx="302">
                  <c:v>0.11324500000000004</c:v>
                </c:pt>
                <c:pt idx="303">
                  <c:v>0.11300200000000002</c:v>
                </c:pt>
                <c:pt idx="304">
                  <c:v>0.11307499999999998</c:v>
                </c:pt>
                <c:pt idx="305">
                  <c:v>0.11366300000000004</c:v>
                </c:pt>
                <c:pt idx="306">
                  <c:v>0.113498</c:v>
                </c:pt>
                <c:pt idx="307">
                  <c:v>0.11203500000000002</c:v>
                </c:pt>
                <c:pt idx="308">
                  <c:v>0.10985399999999998</c:v>
                </c:pt>
                <c:pt idx="309">
                  <c:v>0.10996800000000002</c:v>
                </c:pt>
                <c:pt idx="310">
                  <c:v>0.10931300000000002</c:v>
                </c:pt>
                <c:pt idx="311">
                  <c:v>0.10813099999999999</c:v>
                </c:pt>
                <c:pt idx="312">
                  <c:v>0.10629200000000008</c:v>
                </c:pt>
                <c:pt idx="313">
                  <c:v>0.104547</c:v>
                </c:pt>
                <c:pt idx="314">
                  <c:v>0.10322199999999999</c:v>
                </c:pt>
                <c:pt idx="315">
                  <c:v>0.10107200000000002</c:v>
                </c:pt>
                <c:pt idx="316">
                  <c:v>9.9132000000000026E-2</c:v>
                </c:pt>
                <c:pt idx="317">
                  <c:v>9.8246000000000028E-2</c:v>
                </c:pt>
                <c:pt idx="318">
                  <c:v>9.8373000000000002E-2</c:v>
                </c:pt>
                <c:pt idx="319">
                  <c:v>9.9170000000000022E-2</c:v>
                </c:pt>
                <c:pt idx="320">
                  <c:v>9.8888000000000004E-2</c:v>
                </c:pt>
                <c:pt idx="321">
                  <c:v>9.907100000000002E-2</c:v>
                </c:pt>
                <c:pt idx="322">
                  <c:v>0.100027</c:v>
                </c:pt>
                <c:pt idx="323">
                  <c:v>0.10110300000000004</c:v>
                </c:pt>
                <c:pt idx="324">
                  <c:v>0.10283</c:v>
                </c:pt>
                <c:pt idx="325">
                  <c:v>0.10402499999999999</c:v>
                </c:pt>
                <c:pt idx="326">
                  <c:v>0.10603000000000004</c:v>
                </c:pt>
                <c:pt idx="327">
                  <c:v>0.10649900000000002</c:v>
                </c:pt>
                <c:pt idx="328">
                  <c:v>0.10670399999999999</c:v>
                </c:pt>
                <c:pt idx="329">
                  <c:v>0.105549</c:v>
                </c:pt>
                <c:pt idx="330">
                  <c:v>0.10535599999999998</c:v>
                </c:pt>
                <c:pt idx="331">
                  <c:v>0.10550899999999998</c:v>
                </c:pt>
                <c:pt idx="332">
                  <c:v>0.10577499999999999</c:v>
                </c:pt>
                <c:pt idx="333">
                  <c:v>0.10482300000000004</c:v>
                </c:pt>
                <c:pt idx="334">
                  <c:v>0.10309800000000002</c:v>
                </c:pt>
                <c:pt idx="335">
                  <c:v>0.10105699999999998</c:v>
                </c:pt>
                <c:pt idx="336">
                  <c:v>9.8543000000000047E-2</c:v>
                </c:pt>
                <c:pt idx="337">
                  <c:v>9.7084000000000004E-2</c:v>
                </c:pt>
                <c:pt idx="338">
                  <c:v>9.546300000000002E-2</c:v>
                </c:pt>
                <c:pt idx="339">
                  <c:v>9.2972000000000013E-2</c:v>
                </c:pt>
                <c:pt idx="340">
                  <c:v>9.2367000000000005E-2</c:v>
                </c:pt>
                <c:pt idx="341">
                  <c:v>9.1224000000000055E-2</c:v>
                </c:pt>
                <c:pt idx="342">
                  <c:v>8.9851000000000056E-2</c:v>
                </c:pt>
                <c:pt idx="343">
                  <c:v>8.8756000000000099E-2</c:v>
                </c:pt>
                <c:pt idx="344">
                  <c:v>8.8940000000000047E-2</c:v>
                </c:pt>
                <c:pt idx="345">
                  <c:v>8.9069000000000065E-2</c:v>
                </c:pt>
                <c:pt idx="346">
                  <c:v>8.9398000000000047E-2</c:v>
                </c:pt>
                <c:pt idx="347">
                  <c:v>9.0023000000000047E-2</c:v>
                </c:pt>
                <c:pt idx="348">
                  <c:v>9.0362000000000026E-2</c:v>
                </c:pt>
                <c:pt idx="349">
                  <c:v>9.0659000000000059E-2</c:v>
                </c:pt>
                <c:pt idx="350">
                  <c:v>9.1064000000000048E-2</c:v>
                </c:pt>
                <c:pt idx="351">
                  <c:v>9.1687000000000005E-2</c:v>
                </c:pt>
                <c:pt idx="352">
                  <c:v>9.1475000000000001E-2</c:v>
                </c:pt>
                <c:pt idx="353">
                  <c:v>9.0404000000000026E-2</c:v>
                </c:pt>
                <c:pt idx="354">
                  <c:v>8.9253000000000041E-2</c:v>
                </c:pt>
                <c:pt idx="355">
                  <c:v>8.7948000000000012E-2</c:v>
                </c:pt>
                <c:pt idx="356">
                  <c:v>8.6597000000000077E-2</c:v>
                </c:pt>
                <c:pt idx="357">
                  <c:v>8.6071000000000022E-2</c:v>
                </c:pt>
                <c:pt idx="358">
                  <c:v>8.5031000000000023E-2</c:v>
                </c:pt>
                <c:pt idx="359">
                  <c:v>8.3251000000000047E-2</c:v>
                </c:pt>
                <c:pt idx="360">
                  <c:v>8.2965000000000025E-2</c:v>
                </c:pt>
                <c:pt idx="361">
                  <c:v>8.2719000000000001E-2</c:v>
                </c:pt>
                <c:pt idx="362">
                  <c:v>8.1116000000000021E-2</c:v>
                </c:pt>
                <c:pt idx="363">
                  <c:v>8.0079000000000025E-2</c:v>
                </c:pt>
                <c:pt idx="364">
                  <c:v>7.9713000000000048E-2</c:v>
                </c:pt>
                <c:pt idx="365">
                  <c:v>7.9923000000000022E-2</c:v>
                </c:pt>
                <c:pt idx="366">
                  <c:v>8.0277000000000001E-2</c:v>
                </c:pt>
                <c:pt idx="367">
                  <c:v>8.047E-2</c:v>
                </c:pt>
                <c:pt idx="368">
                  <c:v>8.0827000000000065E-2</c:v>
                </c:pt>
                <c:pt idx="369">
                  <c:v>8.1021000000000024E-2</c:v>
                </c:pt>
                <c:pt idx="370">
                  <c:v>8.1457000000000002E-2</c:v>
                </c:pt>
                <c:pt idx="371">
                  <c:v>8.1747E-2</c:v>
                </c:pt>
                <c:pt idx="372">
                  <c:v>8.3083000000000004E-2</c:v>
                </c:pt>
                <c:pt idx="373">
                  <c:v>8.4781000000000023E-2</c:v>
                </c:pt>
                <c:pt idx="374">
                  <c:v>8.6448000000000011E-2</c:v>
                </c:pt>
                <c:pt idx="375">
                  <c:v>8.7251000000000023E-2</c:v>
                </c:pt>
                <c:pt idx="376">
                  <c:v>8.7365000000000026E-2</c:v>
                </c:pt>
                <c:pt idx="377">
                  <c:v>8.5623000000000046E-2</c:v>
                </c:pt>
                <c:pt idx="378">
                  <c:v>8.4217E-2</c:v>
                </c:pt>
                <c:pt idx="379">
                  <c:v>8.2283999999999996E-2</c:v>
                </c:pt>
                <c:pt idx="380">
                  <c:v>8.0995000000000067E-2</c:v>
                </c:pt>
                <c:pt idx="381">
                  <c:v>7.9197000000000045E-2</c:v>
                </c:pt>
                <c:pt idx="382">
                  <c:v>7.8169000000000002E-2</c:v>
                </c:pt>
                <c:pt idx="383">
                  <c:v>7.5558E-2</c:v>
                </c:pt>
                <c:pt idx="384">
                  <c:v>7.3381000000000002E-2</c:v>
                </c:pt>
                <c:pt idx="385">
                  <c:v>7.0234999999999992E-2</c:v>
                </c:pt>
                <c:pt idx="386">
                  <c:v>6.7958000000000018E-2</c:v>
                </c:pt>
                <c:pt idx="387">
                  <c:v>6.5599000000000018E-2</c:v>
                </c:pt>
                <c:pt idx="388">
                  <c:v>6.4238000000000003E-2</c:v>
                </c:pt>
                <c:pt idx="389">
                  <c:v>6.3975999999999991E-2</c:v>
                </c:pt>
                <c:pt idx="390">
                  <c:v>6.3983000000000012E-2</c:v>
                </c:pt>
                <c:pt idx="391">
                  <c:v>6.4234000000000013E-2</c:v>
                </c:pt>
                <c:pt idx="392">
                  <c:v>6.6211999999999993E-2</c:v>
                </c:pt>
                <c:pt idx="393">
                  <c:v>6.7114999999999994E-2</c:v>
                </c:pt>
                <c:pt idx="394">
                  <c:v>6.7822999999999994E-2</c:v>
                </c:pt>
                <c:pt idx="395">
                  <c:v>6.8128999999999995E-2</c:v>
                </c:pt>
                <c:pt idx="396">
                  <c:v>6.9291999999999992E-2</c:v>
                </c:pt>
                <c:pt idx="397">
                  <c:v>7.0164000000000004E-2</c:v>
                </c:pt>
                <c:pt idx="398">
                  <c:v>6.9317000000000045E-2</c:v>
                </c:pt>
                <c:pt idx="399">
                  <c:v>6.9124999999999992E-2</c:v>
                </c:pt>
                <c:pt idx="400">
                  <c:v>6.7419000000000021E-2</c:v>
                </c:pt>
                <c:pt idx="401">
                  <c:v>6.6077999999999998E-2</c:v>
                </c:pt>
                <c:pt idx="402">
                  <c:v>6.4632000000000037E-2</c:v>
                </c:pt>
                <c:pt idx="403">
                  <c:v>6.2831000000000012E-2</c:v>
                </c:pt>
                <c:pt idx="404">
                  <c:v>6.1291999999999999E-2</c:v>
                </c:pt>
                <c:pt idx="405">
                  <c:v>6.0278999999999999E-2</c:v>
                </c:pt>
                <c:pt idx="406">
                  <c:v>5.9183000000000027E-2</c:v>
                </c:pt>
                <c:pt idx="407">
                  <c:v>5.6952000000000003E-2</c:v>
                </c:pt>
                <c:pt idx="408">
                  <c:v>5.419400000000002E-2</c:v>
                </c:pt>
                <c:pt idx="409">
                  <c:v>5.2257999999999999E-2</c:v>
                </c:pt>
                <c:pt idx="410">
                  <c:v>5.1704000000000014E-2</c:v>
                </c:pt>
                <c:pt idx="411">
                  <c:v>5.0801000000000013E-2</c:v>
                </c:pt>
                <c:pt idx="412">
                  <c:v>5.0716000000000032E-2</c:v>
                </c:pt>
                <c:pt idx="413">
                  <c:v>5.1320999999999992E-2</c:v>
                </c:pt>
                <c:pt idx="414">
                  <c:v>5.1601999999999995E-2</c:v>
                </c:pt>
                <c:pt idx="415">
                  <c:v>5.2582000000000025E-2</c:v>
                </c:pt>
                <c:pt idx="416">
                  <c:v>5.3346000000000011E-2</c:v>
                </c:pt>
                <c:pt idx="417">
                  <c:v>5.3917000000000014E-2</c:v>
                </c:pt>
                <c:pt idx="418">
                  <c:v>5.7213000000000028E-2</c:v>
                </c:pt>
                <c:pt idx="419">
                  <c:v>5.9656000000000028E-2</c:v>
                </c:pt>
                <c:pt idx="420">
                  <c:v>6.2454000000000023E-2</c:v>
                </c:pt>
                <c:pt idx="421">
                  <c:v>6.3671999999999979E-2</c:v>
                </c:pt>
                <c:pt idx="422">
                  <c:v>6.6208000000000003E-2</c:v>
                </c:pt>
                <c:pt idx="423">
                  <c:v>6.812E-2</c:v>
                </c:pt>
                <c:pt idx="424">
                  <c:v>6.8386000000000044E-2</c:v>
                </c:pt>
                <c:pt idx="425">
                  <c:v>6.7811000000000024E-2</c:v>
                </c:pt>
                <c:pt idx="426">
                  <c:v>6.8413000000000043E-2</c:v>
                </c:pt>
                <c:pt idx="427">
                  <c:v>6.6899E-2</c:v>
                </c:pt>
                <c:pt idx="428">
                  <c:v>6.5943000000000002E-2</c:v>
                </c:pt>
                <c:pt idx="429">
                  <c:v>6.1909999999999986E-2</c:v>
                </c:pt>
                <c:pt idx="430">
                  <c:v>6.0809000000000002E-2</c:v>
                </c:pt>
                <c:pt idx="431">
                  <c:v>5.9034000000000031E-2</c:v>
                </c:pt>
                <c:pt idx="432">
                  <c:v>5.7876000000000018E-2</c:v>
                </c:pt>
                <c:pt idx="433">
                  <c:v>5.5865000000000012E-2</c:v>
                </c:pt>
                <c:pt idx="434">
                  <c:v>5.3262000000000004E-2</c:v>
                </c:pt>
                <c:pt idx="435">
                  <c:v>5.2744000000000013E-2</c:v>
                </c:pt>
                <c:pt idx="436">
                  <c:v>5.1514000000000004E-2</c:v>
                </c:pt>
                <c:pt idx="437">
                  <c:v>4.7740999999999992E-2</c:v>
                </c:pt>
                <c:pt idx="438">
                  <c:v>4.5480999999999994E-2</c:v>
                </c:pt>
                <c:pt idx="439">
                  <c:v>4.3703000000000033E-2</c:v>
                </c:pt>
                <c:pt idx="440">
                  <c:v>4.4747000000000023E-2</c:v>
                </c:pt>
                <c:pt idx="441">
                  <c:v>4.5034999999999992E-2</c:v>
                </c:pt>
                <c:pt idx="442">
                  <c:v>4.4249999999999998E-2</c:v>
                </c:pt>
                <c:pt idx="443">
                  <c:v>4.3441000000000007E-2</c:v>
                </c:pt>
                <c:pt idx="444">
                  <c:v>4.3901999999999997E-2</c:v>
                </c:pt>
                <c:pt idx="445">
                  <c:v>4.3634000000000006E-2</c:v>
                </c:pt>
                <c:pt idx="446">
                  <c:v>4.3274000000000007E-2</c:v>
                </c:pt>
                <c:pt idx="447">
                  <c:v>4.3762000000000023E-2</c:v>
                </c:pt>
                <c:pt idx="448">
                  <c:v>4.5103000000000004E-2</c:v>
                </c:pt>
                <c:pt idx="449">
                  <c:v>4.8793000000000031E-2</c:v>
                </c:pt>
                <c:pt idx="450">
                  <c:v>4.9740999999999994E-2</c:v>
                </c:pt>
                <c:pt idx="451">
                  <c:v>4.9573999999999993E-2</c:v>
                </c:pt>
                <c:pt idx="452">
                  <c:v>4.8237000000000002E-2</c:v>
                </c:pt>
                <c:pt idx="453">
                  <c:v>4.8968000000000012E-2</c:v>
                </c:pt>
                <c:pt idx="454">
                  <c:v>4.9612000000000031E-2</c:v>
                </c:pt>
                <c:pt idx="455">
                  <c:v>4.8757000000000023E-2</c:v>
                </c:pt>
                <c:pt idx="456">
                  <c:v>4.8046999999999992E-2</c:v>
                </c:pt>
                <c:pt idx="457">
                  <c:v>4.8563000000000023E-2</c:v>
                </c:pt>
                <c:pt idx="458">
                  <c:v>4.7878999999999991E-2</c:v>
                </c:pt>
                <c:pt idx="459">
                  <c:v>4.8809999999999992E-2</c:v>
                </c:pt>
                <c:pt idx="460">
                  <c:v>4.8753000000000032E-2</c:v>
                </c:pt>
                <c:pt idx="461">
                  <c:v>4.9254999999999993E-2</c:v>
                </c:pt>
                <c:pt idx="462">
                  <c:v>4.9811000000000022E-2</c:v>
                </c:pt>
                <c:pt idx="463">
                  <c:v>5.2081000000000002E-2</c:v>
                </c:pt>
                <c:pt idx="464">
                  <c:v>5.3861000000000013E-2</c:v>
                </c:pt>
                <c:pt idx="465">
                  <c:v>5.6094000000000012E-2</c:v>
                </c:pt>
                <c:pt idx="466">
                  <c:v>5.8232999999999993E-2</c:v>
                </c:pt>
                <c:pt idx="467">
                  <c:v>6.1769000000000004E-2</c:v>
                </c:pt>
                <c:pt idx="468">
                  <c:v>6.3101999999999991E-2</c:v>
                </c:pt>
                <c:pt idx="469">
                  <c:v>6.4282999999999993E-2</c:v>
                </c:pt>
                <c:pt idx="470">
                  <c:v>6.553500000000001E-2</c:v>
                </c:pt>
                <c:pt idx="471">
                  <c:v>6.4095000000000041E-2</c:v>
                </c:pt>
                <c:pt idx="472">
                  <c:v>6.4054000000000014E-2</c:v>
                </c:pt>
                <c:pt idx="473">
                  <c:v>6.464700000000001E-2</c:v>
                </c:pt>
                <c:pt idx="474">
                  <c:v>6.2878000000000003E-2</c:v>
                </c:pt>
                <c:pt idx="475">
                  <c:v>6.2130000000000032E-2</c:v>
                </c:pt>
                <c:pt idx="476">
                  <c:v>6.1343000000000002E-2</c:v>
                </c:pt>
                <c:pt idx="477">
                  <c:v>5.9124000000000003E-2</c:v>
                </c:pt>
                <c:pt idx="478">
                  <c:v>5.6973000000000003E-2</c:v>
                </c:pt>
                <c:pt idx="479">
                  <c:v>5.5871999999999991E-2</c:v>
                </c:pt>
                <c:pt idx="480">
                  <c:v>5.3985999999999992E-2</c:v>
                </c:pt>
                <c:pt idx="481">
                  <c:v>5.3307000000000014E-2</c:v>
                </c:pt>
                <c:pt idx="482">
                  <c:v>5.1840999999999998E-2</c:v>
                </c:pt>
                <c:pt idx="483">
                  <c:v>5.0823999999999994E-2</c:v>
                </c:pt>
                <c:pt idx="484">
                  <c:v>4.9209000000000003E-2</c:v>
                </c:pt>
                <c:pt idx="485">
                  <c:v>5.0155999999999985E-2</c:v>
                </c:pt>
                <c:pt idx="486">
                  <c:v>4.8827000000000002E-2</c:v>
                </c:pt>
                <c:pt idx="487">
                  <c:v>4.8158999999999987E-2</c:v>
                </c:pt>
                <c:pt idx="488">
                  <c:v>4.9641000000000005E-2</c:v>
                </c:pt>
                <c:pt idx="489">
                  <c:v>4.8555000000000001E-2</c:v>
                </c:pt>
                <c:pt idx="490">
                  <c:v>4.5288999999999996E-2</c:v>
                </c:pt>
                <c:pt idx="491">
                  <c:v>4.3343000000000013E-2</c:v>
                </c:pt>
                <c:pt idx="492">
                  <c:v>4.0335000000000003E-2</c:v>
                </c:pt>
                <c:pt idx="493">
                  <c:v>3.8463999999999998E-2</c:v>
                </c:pt>
                <c:pt idx="494">
                  <c:v>3.6805000000000025E-2</c:v>
                </c:pt>
                <c:pt idx="495">
                  <c:v>3.5599000000000006E-2</c:v>
                </c:pt>
                <c:pt idx="496">
                  <c:v>3.4184000000000006E-2</c:v>
                </c:pt>
                <c:pt idx="497">
                  <c:v>3.2318E-2</c:v>
                </c:pt>
                <c:pt idx="498">
                  <c:v>2.8453000000000006E-2</c:v>
                </c:pt>
                <c:pt idx="499">
                  <c:v>2.5264999999999999E-2</c:v>
                </c:pt>
                <c:pt idx="500">
                  <c:v>2.4362999999999985E-2</c:v>
                </c:pt>
                <c:pt idx="501">
                  <c:v>2.302100000000001E-2</c:v>
                </c:pt>
                <c:pt idx="502">
                  <c:v>2.2866000000000001E-2</c:v>
                </c:pt>
                <c:pt idx="503">
                  <c:v>2.0674000000000012E-2</c:v>
                </c:pt>
                <c:pt idx="504">
                  <c:v>2.0268000000000005E-2</c:v>
                </c:pt>
                <c:pt idx="505">
                  <c:v>1.7617000000000004E-2</c:v>
                </c:pt>
                <c:pt idx="506">
                  <c:v>1.6319000000000004E-2</c:v>
                </c:pt>
                <c:pt idx="507">
                  <c:v>1.2892000000000001E-2</c:v>
                </c:pt>
                <c:pt idx="508">
                  <c:v>8.9880000000000047E-3</c:v>
                </c:pt>
                <c:pt idx="509">
                  <c:v>4.9050000000000031E-3</c:v>
                </c:pt>
                <c:pt idx="510">
                  <c:v>1.508000000000003E-3</c:v>
                </c:pt>
                <c:pt idx="511">
                  <c:v>-2.356999999999998E-3</c:v>
                </c:pt>
                <c:pt idx="512">
                  <c:v>-6.1969999999999994E-3</c:v>
                </c:pt>
                <c:pt idx="513">
                  <c:v>-1.0267999999999998E-2</c:v>
                </c:pt>
                <c:pt idx="514">
                  <c:v>-1.2458999999999998E-2</c:v>
                </c:pt>
                <c:pt idx="515">
                  <c:v>-1.5527999999999998E-2</c:v>
                </c:pt>
                <c:pt idx="516">
                  <c:v>-1.6955000000000001E-2</c:v>
                </c:pt>
                <c:pt idx="517">
                  <c:v>-1.8766999999999999E-2</c:v>
                </c:pt>
                <c:pt idx="518">
                  <c:v>-1.8147999999999997E-2</c:v>
                </c:pt>
                <c:pt idx="519">
                  <c:v>-1.6966000000000009E-2</c:v>
                </c:pt>
                <c:pt idx="520">
                  <c:v>-1.5703999999999999E-2</c:v>
                </c:pt>
                <c:pt idx="521">
                  <c:v>-1.2825999999999999E-2</c:v>
                </c:pt>
                <c:pt idx="522">
                  <c:v>-9.8650000000000109E-3</c:v>
                </c:pt>
                <c:pt idx="523">
                  <c:v>-7.8349999999999982E-3</c:v>
                </c:pt>
                <c:pt idx="524">
                  <c:v>-4.4700000000000017E-3</c:v>
                </c:pt>
                <c:pt idx="525">
                  <c:v>-5.0000000000000018E-3</c:v>
                </c:pt>
                <c:pt idx="526">
                  <c:v>-4.9790000000000025E-3</c:v>
                </c:pt>
                <c:pt idx="527">
                  <c:v>-5.252999999999999E-3</c:v>
                </c:pt>
                <c:pt idx="528">
                  <c:v>-7.4610000000000024E-3</c:v>
                </c:pt>
                <c:pt idx="529">
                  <c:v>-7.5640000000000004E-3</c:v>
                </c:pt>
                <c:pt idx="530">
                  <c:v>-8.0670000000000047E-3</c:v>
                </c:pt>
                <c:pt idx="531">
                  <c:v>-1.0709000000000003E-2</c:v>
                </c:pt>
                <c:pt idx="532">
                  <c:v>-1.4310999999999996E-2</c:v>
                </c:pt>
                <c:pt idx="533">
                  <c:v>-1.6424000000000001E-2</c:v>
                </c:pt>
                <c:pt idx="534">
                  <c:v>-2.0944000000000001E-2</c:v>
                </c:pt>
                <c:pt idx="535">
                  <c:v>-2.5662000000000001E-2</c:v>
                </c:pt>
                <c:pt idx="536">
                  <c:v>-2.8431000000000008E-2</c:v>
                </c:pt>
                <c:pt idx="537">
                  <c:v>-3.0734000000000001E-2</c:v>
                </c:pt>
                <c:pt idx="538">
                  <c:v>-3.3544999999999998E-2</c:v>
                </c:pt>
                <c:pt idx="539">
                  <c:v>-3.5761000000000001E-2</c:v>
                </c:pt>
                <c:pt idx="540">
                  <c:v>-3.9316000000000004E-2</c:v>
                </c:pt>
                <c:pt idx="541">
                  <c:v>-4.2885000000000013E-2</c:v>
                </c:pt>
                <c:pt idx="542">
                  <c:v>-4.5671999999999977E-2</c:v>
                </c:pt>
                <c:pt idx="543">
                  <c:v>-4.6573999999999997E-2</c:v>
                </c:pt>
                <c:pt idx="544">
                  <c:v>-4.9860000000000036E-2</c:v>
                </c:pt>
                <c:pt idx="545">
                  <c:v>-5.0358000000000014E-2</c:v>
                </c:pt>
                <c:pt idx="546">
                  <c:v>-5.2481000000000014E-2</c:v>
                </c:pt>
                <c:pt idx="547">
                  <c:v>-5.3817000000000025E-2</c:v>
                </c:pt>
                <c:pt idx="548">
                  <c:v>-5.4502000000000023E-2</c:v>
                </c:pt>
                <c:pt idx="549">
                  <c:v>-5.5191000000000004E-2</c:v>
                </c:pt>
                <c:pt idx="550">
                  <c:v>-5.7558000000000012E-2</c:v>
                </c:pt>
                <c:pt idx="551">
                  <c:v>-5.8820999999999998E-2</c:v>
                </c:pt>
                <c:pt idx="552">
                  <c:v>-6.0899000000000023E-2</c:v>
                </c:pt>
                <c:pt idx="553">
                  <c:v>-6.269700000000003E-2</c:v>
                </c:pt>
                <c:pt idx="554">
                  <c:v>-6.499600000000004E-2</c:v>
                </c:pt>
                <c:pt idx="555">
                  <c:v>-6.7673999999999998E-2</c:v>
                </c:pt>
                <c:pt idx="556">
                  <c:v>-7.0839000000000013E-2</c:v>
                </c:pt>
                <c:pt idx="557">
                  <c:v>-7.1802000000000032E-2</c:v>
                </c:pt>
                <c:pt idx="558">
                  <c:v>-7.4754000000000043E-2</c:v>
                </c:pt>
                <c:pt idx="559">
                  <c:v>-7.8867000000000034E-2</c:v>
                </c:pt>
                <c:pt idx="560">
                  <c:v>-8.2737000000000005E-2</c:v>
                </c:pt>
                <c:pt idx="561">
                  <c:v>-8.3601000000000078E-2</c:v>
                </c:pt>
                <c:pt idx="562">
                  <c:v>-8.7109999999999993E-2</c:v>
                </c:pt>
                <c:pt idx="563">
                  <c:v>-9.0350000000000028E-2</c:v>
                </c:pt>
                <c:pt idx="564">
                  <c:v>-9.4107000000000066E-2</c:v>
                </c:pt>
                <c:pt idx="565">
                  <c:v>-9.9626000000000089E-2</c:v>
                </c:pt>
                <c:pt idx="566">
                  <c:v>-0.10163800000000002</c:v>
                </c:pt>
                <c:pt idx="567">
                  <c:v>-0.10543000000000002</c:v>
                </c:pt>
                <c:pt idx="568">
                  <c:v>-0.10922700000000005</c:v>
                </c:pt>
                <c:pt idx="569">
                  <c:v>-0.110538</c:v>
                </c:pt>
                <c:pt idx="570">
                  <c:v>-0.11219400000000004</c:v>
                </c:pt>
                <c:pt idx="571">
                  <c:v>-0.11659400000000004</c:v>
                </c:pt>
                <c:pt idx="572">
                  <c:v>-0.12067000000000004</c:v>
                </c:pt>
                <c:pt idx="573">
                  <c:v>-0.12331</c:v>
                </c:pt>
                <c:pt idx="574">
                  <c:v>-0.12586800000000001</c:v>
                </c:pt>
                <c:pt idx="575">
                  <c:v>-0.12631000000000001</c:v>
                </c:pt>
                <c:pt idx="576">
                  <c:v>-0.12509299999999998</c:v>
                </c:pt>
                <c:pt idx="577">
                  <c:v>-0.128779</c:v>
                </c:pt>
                <c:pt idx="578">
                  <c:v>-0.13211000000000001</c:v>
                </c:pt>
                <c:pt idx="579">
                  <c:v>-0.13327700000000001</c:v>
                </c:pt>
                <c:pt idx="580">
                  <c:v>-0.13832700000000001</c:v>
                </c:pt>
                <c:pt idx="581">
                  <c:v>-0.13977999999999999</c:v>
                </c:pt>
                <c:pt idx="582">
                  <c:v>-0.14355599999999999</c:v>
                </c:pt>
                <c:pt idx="583">
                  <c:v>-0.14465799999999998</c:v>
                </c:pt>
                <c:pt idx="584">
                  <c:v>-0.14985099999999998</c:v>
                </c:pt>
                <c:pt idx="585">
                  <c:v>-0.15446700000000013</c:v>
                </c:pt>
                <c:pt idx="586">
                  <c:v>-0.15973900000000013</c:v>
                </c:pt>
                <c:pt idx="587">
                  <c:v>-0.16474500000000006</c:v>
                </c:pt>
                <c:pt idx="588">
                  <c:v>-0.16552899999999998</c:v>
                </c:pt>
                <c:pt idx="589">
                  <c:v>-0.16667899999999997</c:v>
                </c:pt>
                <c:pt idx="590">
                  <c:v>-0.17042700000000008</c:v>
                </c:pt>
                <c:pt idx="591">
                  <c:v>-0.17312899999999998</c:v>
                </c:pt>
                <c:pt idx="592">
                  <c:v>-0.17809000000000008</c:v>
                </c:pt>
              </c:numCache>
            </c:numRef>
          </c:yVal>
          <c:smooth val="1"/>
        </c:ser>
        <c:ser>
          <c:idx val="2"/>
          <c:order val="2"/>
          <c:tx>
            <c:v>山（真値）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5.0000000000000027E-3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0.14500000000000007</c:v>
                </c:pt>
                <c:pt idx="30">
                  <c:v>0.15000000000000008</c:v>
                </c:pt>
                <c:pt idx="31">
                  <c:v>0.15500000000000008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0.18000000000000008</c:v>
                </c:pt>
                <c:pt idx="37">
                  <c:v>0.18500000000000008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0.21000000000000008</c:v>
                </c:pt>
                <c:pt idx="43">
                  <c:v>0.21500000000000008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0.24000000000000007</c:v>
                </c:pt>
                <c:pt idx="49">
                  <c:v>0.24500000000000008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0.29000000000000015</c:v>
                </c:pt>
                <c:pt idx="59">
                  <c:v>0.29500000000000015</c:v>
                </c:pt>
                <c:pt idx="60">
                  <c:v>0.30000000000000016</c:v>
                </c:pt>
                <c:pt idx="61">
                  <c:v>0.30500000000000022</c:v>
                </c:pt>
                <c:pt idx="62">
                  <c:v>0.31000000000000016</c:v>
                </c:pt>
                <c:pt idx="63">
                  <c:v>0.31500000000000017</c:v>
                </c:pt>
                <c:pt idx="64">
                  <c:v>0.32000000000000017</c:v>
                </c:pt>
                <c:pt idx="65">
                  <c:v>0.32500000000000018</c:v>
                </c:pt>
                <c:pt idx="66">
                  <c:v>0.33000000000000024</c:v>
                </c:pt>
                <c:pt idx="67">
                  <c:v>0.33500000000000024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0.35500000000000015</c:v>
                </c:pt>
                <c:pt idx="72">
                  <c:v>0.36000000000000015</c:v>
                </c:pt>
                <c:pt idx="73">
                  <c:v>0.36500000000000021</c:v>
                </c:pt>
                <c:pt idx="74">
                  <c:v>0.37000000000000016</c:v>
                </c:pt>
                <c:pt idx="75">
                  <c:v>0.37500000000000017</c:v>
                </c:pt>
                <c:pt idx="76">
                  <c:v>0.38000000000000017</c:v>
                </c:pt>
                <c:pt idx="77">
                  <c:v>0.38500000000000018</c:v>
                </c:pt>
                <c:pt idx="78">
                  <c:v>0.39000000000000018</c:v>
                </c:pt>
                <c:pt idx="79">
                  <c:v>0.39500000000000024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0.42000000000000015</c:v>
                </c:pt>
                <c:pt idx="85">
                  <c:v>0.42500000000000021</c:v>
                </c:pt>
                <c:pt idx="86">
                  <c:v>0.43000000000000016</c:v>
                </c:pt>
                <c:pt idx="87">
                  <c:v>0.43500000000000016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0.48000000000000015</c:v>
                </c:pt>
                <c:pt idx="97">
                  <c:v>0.48500000000000021</c:v>
                </c:pt>
                <c:pt idx="98">
                  <c:v>0.49000000000000016</c:v>
                </c:pt>
                <c:pt idx="99">
                  <c:v>0.49500000000000016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0.56500000000000039</c:v>
                </c:pt>
                <c:pt idx="114">
                  <c:v>0.5700000000000004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0.60000000000000031</c:v>
                </c:pt>
                <c:pt idx="121">
                  <c:v>0.60500000000000032</c:v>
                </c:pt>
                <c:pt idx="122">
                  <c:v>0.61000000000000032</c:v>
                </c:pt>
                <c:pt idx="123">
                  <c:v>0.61500000000000032</c:v>
                </c:pt>
                <c:pt idx="124">
                  <c:v>0.62000000000000033</c:v>
                </c:pt>
                <c:pt idx="125">
                  <c:v>0.62500000000000033</c:v>
                </c:pt>
                <c:pt idx="126">
                  <c:v>0.63000000000000034</c:v>
                </c:pt>
                <c:pt idx="127">
                  <c:v>0.63500000000000034</c:v>
                </c:pt>
                <c:pt idx="128">
                  <c:v>0.64000000000000035</c:v>
                </c:pt>
                <c:pt idx="129">
                  <c:v>0.64500000000000035</c:v>
                </c:pt>
                <c:pt idx="130">
                  <c:v>0.65000000000000036</c:v>
                </c:pt>
                <c:pt idx="131">
                  <c:v>0.65500000000000036</c:v>
                </c:pt>
                <c:pt idx="132">
                  <c:v>0.66000000000000036</c:v>
                </c:pt>
                <c:pt idx="133">
                  <c:v>0.66500000000000048</c:v>
                </c:pt>
                <c:pt idx="134">
                  <c:v>0.67000000000000048</c:v>
                </c:pt>
                <c:pt idx="135">
                  <c:v>0.6750000000000006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0.6950000000000004</c:v>
                </c:pt>
                <c:pt idx="140">
                  <c:v>0.7000000000000004</c:v>
                </c:pt>
                <c:pt idx="141">
                  <c:v>0.70500000000000029</c:v>
                </c:pt>
                <c:pt idx="142">
                  <c:v>0.7100000000000003</c:v>
                </c:pt>
                <c:pt idx="143">
                  <c:v>0.7150000000000003</c:v>
                </c:pt>
                <c:pt idx="144">
                  <c:v>0.72000000000000031</c:v>
                </c:pt>
                <c:pt idx="145">
                  <c:v>0.72500000000000031</c:v>
                </c:pt>
                <c:pt idx="146">
                  <c:v>0.73000000000000032</c:v>
                </c:pt>
                <c:pt idx="147">
                  <c:v>0.73500000000000032</c:v>
                </c:pt>
                <c:pt idx="148">
                  <c:v>0.74000000000000032</c:v>
                </c:pt>
                <c:pt idx="149">
                  <c:v>0.74500000000000033</c:v>
                </c:pt>
                <c:pt idx="150">
                  <c:v>0.75000000000000033</c:v>
                </c:pt>
                <c:pt idx="151">
                  <c:v>0.75500000000000034</c:v>
                </c:pt>
                <c:pt idx="152">
                  <c:v>0.76000000000000034</c:v>
                </c:pt>
                <c:pt idx="153">
                  <c:v>0.76500000000000035</c:v>
                </c:pt>
                <c:pt idx="154">
                  <c:v>0.77000000000000035</c:v>
                </c:pt>
                <c:pt idx="155">
                  <c:v>0.77500000000000036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0.81500000000000039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0.8350000000000003</c:v>
                </c:pt>
                <c:pt idx="168">
                  <c:v>0.8400000000000003</c:v>
                </c:pt>
                <c:pt idx="169">
                  <c:v>0.84500000000000031</c:v>
                </c:pt>
                <c:pt idx="170">
                  <c:v>0.85000000000000031</c:v>
                </c:pt>
                <c:pt idx="171">
                  <c:v>0.85500000000000032</c:v>
                </c:pt>
                <c:pt idx="172">
                  <c:v>0.86000000000000032</c:v>
                </c:pt>
                <c:pt idx="173">
                  <c:v>0.86500000000000032</c:v>
                </c:pt>
                <c:pt idx="174">
                  <c:v>0.87000000000000033</c:v>
                </c:pt>
                <c:pt idx="175">
                  <c:v>0.87500000000000033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0.9450000000000004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0.9600000000000003</c:v>
                </c:pt>
                <c:pt idx="193">
                  <c:v>0.9650000000000003</c:v>
                </c:pt>
                <c:pt idx="194">
                  <c:v>0.97000000000000031</c:v>
                </c:pt>
                <c:pt idx="195">
                  <c:v>0.97500000000000031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1.0049999999999994</c:v>
                </c:pt>
                <c:pt idx="202">
                  <c:v>1.01</c:v>
                </c:pt>
                <c:pt idx="203">
                  <c:v>1.0149999999999995</c:v>
                </c:pt>
                <c:pt idx="204">
                  <c:v>1.02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1.0349999999999993</c:v>
                </c:pt>
                <c:pt idx="208">
                  <c:v>1.04</c:v>
                </c:pt>
                <c:pt idx="209">
                  <c:v>1.0449999999999993</c:v>
                </c:pt>
                <c:pt idx="210">
                  <c:v>1.05</c:v>
                </c:pt>
                <c:pt idx="211">
                  <c:v>1.0549999999999993</c:v>
                </c:pt>
                <c:pt idx="212">
                  <c:v>1.06</c:v>
                </c:pt>
                <c:pt idx="213">
                  <c:v>1.0649999999999993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1.1599999999999993</c:v>
                </c:pt>
                <c:pt idx="233">
                  <c:v>1.165</c:v>
                </c:pt>
                <c:pt idx="234">
                  <c:v>1.1700000000000006</c:v>
                </c:pt>
                <c:pt idx="235">
                  <c:v>1.175</c:v>
                </c:pt>
                <c:pt idx="236">
                  <c:v>1.1800000000000006</c:v>
                </c:pt>
                <c:pt idx="237">
                  <c:v>1.1850000000000001</c:v>
                </c:pt>
                <c:pt idx="238">
                  <c:v>1.1900000000000006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1.2049999999999994</c:v>
                </c:pt>
                <c:pt idx="242">
                  <c:v>1.21</c:v>
                </c:pt>
                <c:pt idx="243">
                  <c:v>1.2149999999999994</c:v>
                </c:pt>
                <c:pt idx="244">
                  <c:v>1.22</c:v>
                </c:pt>
                <c:pt idx="245">
                  <c:v>1.2249999999999994</c:v>
                </c:pt>
                <c:pt idx="246">
                  <c:v>1.23</c:v>
                </c:pt>
                <c:pt idx="247">
                  <c:v>1.2349999999999994</c:v>
                </c:pt>
                <c:pt idx="248">
                  <c:v>1.24</c:v>
                </c:pt>
                <c:pt idx="249">
                  <c:v>1.2449999999999994</c:v>
                </c:pt>
                <c:pt idx="250">
                  <c:v>1.25</c:v>
                </c:pt>
                <c:pt idx="251">
                  <c:v>1.2549999999999994</c:v>
                </c:pt>
                <c:pt idx="252">
                  <c:v>1.26</c:v>
                </c:pt>
                <c:pt idx="253">
                  <c:v>1.2649999999999995</c:v>
                </c:pt>
                <c:pt idx="254">
                  <c:v>1.27</c:v>
                </c:pt>
                <c:pt idx="255">
                  <c:v>1.2749999999999995</c:v>
                </c:pt>
                <c:pt idx="256">
                  <c:v>1.28</c:v>
                </c:pt>
                <c:pt idx="257">
                  <c:v>1.2849999999999993</c:v>
                </c:pt>
                <c:pt idx="258">
                  <c:v>1.29</c:v>
                </c:pt>
                <c:pt idx="259">
                  <c:v>1.2949999999999993</c:v>
                </c:pt>
                <c:pt idx="260">
                  <c:v>1.3</c:v>
                </c:pt>
                <c:pt idx="261">
                  <c:v>1.3049999999999993</c:v>
                </c:pt>
                <c:pt idx="262">
                  <c:v>1.31</c:v>
                </c:pt>
                <c:pt idx="263">
                  <c:v>1.3149999999999993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1.4049999999999994</c:v>
                </c:pt>
                <c:pt idx="282">
                  <c:v>1.41</c:v>
                </c:pt>
                <c:pt idx="283">
                  <c:v>1.4149999999999994</c:v>
                </c:pt>
                <c:pt idx="284">
                  <c:v>1.42</c:v>
                </c:pt>
                <c:pt idx="285">
                  <c:v>1.4249999999999994</c:v>
                </c:pt>
                <c:pt idx="286">
                  <c:v>1.43</c:v>
                </c:pt>
                <c:pt idx="287">
                  <c:v>1.4349999999999994</c:v>
                </c:pt>
                <c:pt idx="288">
                  <c:v>1.44</c:v>
                </c:pt>
                <c:pt idx="289">
                  <c:v>1.4449999999999994</c:v>
                </c:pt>
                <c:pt idx="290">
                  <c:v>1.45</c:v>
                </c:pt>
                <c:pt idx="291">
                  <c:v>1.4549999999999994</c:v>
                </c:pt>
                <c:pt idx="292">
                  <c:v>1.46</c:v>
                </c:pt>
                <c:pt idx="293">
                  <c:v>1.4649999999999994</c:v>
                </c:pt>
                <c:pt idx="294">
                  <c:v>1.47</c:v>
                </c:pt>
                <c:pt idx="295">
                  <c:v>1.4749999999999994</c:v>
                </c:pt>
                <c:pt idx="296">
                  <c:v>1.48</c:v>
                </c:pt>
                <c:pt idx="297">
                  <c:v>1.4849999999999994</c:v>
                </c:pt>
                <c:pt idx="298">
                  <c:v>1.49</c:v>
                </c:pt>
                <c:pt idx="299">
                  <c:v>1.4949999999999994</c:v>
                </c:pt>
                <c:pt idx="300">
                  <c:v>1.5</c:v>
                </c:pt>
                <c:pt idx="301">
                  <c:v>1.5049999999999994</c:v>
                </c:pt>
                <c:pt idx="302">
                  <c:v>1.51</c:v>
                </c:pt>
                <c:pt idx="303">
                  <c:v>1.5149999999999995</c:v>
                </c:pt>
                <c:pt idx="304">
                  <c:v>1.52</c:v>
                </c:pt>
                <c:pt idx="305">
                  <c:v>1.5249999999999995</c:v>
                </c:pt>
                <c:pt idx="306">
                  <c:v>1.53</c:v>
                </c:pt>
                <c:pt idx="307">
                  <c:v>1.5349999999999995</c:v>
                </c:pt>
                <c:pt idx="308">
                  <c:v>1.54</c:v>
                </c:pt>
                <c:pt idx="309">
                  <c:v>1.5449999999999993</c:v>
                </c:pt>
                <c:pt idx="310">
                  <c:v>1.55</c:v>
                </c:pt>
                <c:pt idx="311">
                  <c:v>1.5549999999999993</c:v>
                </c:pt>
                <c:pt idx="312">
                  <c:v>1.56</c:v>
                </c:pt>
                <c:pt idx="313">
                  <c:v>1.5649999999999993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1.6700000000000006</c:v>
                </c:pt>
                <c:pt idx="335">
                  <c:v>1.675</c:v>
                </c:pt>
                <c:pt idx="336">
                  <c:v>1.6800000000000006</c:v>
                </c:pt>
                <c:pt idx="337">
                  <c:v>1.6850000000000001</c:v>
                </c:pt>
                <c:pt idx="338">
                  <c:v>1.6900000000000006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1.7049999999999994</c:v>
                </c:pt>
                <c:pt idx="342">
                  <c:v>1.71</c:v>
                </c:pt>
                <c:pt idx="343">
                  <c:v>1.7149999999999994</c:v>
                </c:pt>
                <c:pt idx="344">
                  <c:v>1.72</c:v>
                </c:pt>
                <c:pt idx="345">
                  <c:v>1.7249999999999994</c:v>
                </c:pt>
                <c:pt idx="346">
                  <c:v>1.73</c:v>
                </c:pt>
                <c:pt idx="347">
                  <c:v>1.7349999999999994</c:v>
                </c:pt>
                <c:pt idx="348">
                  <c:v>1.74</c:v>
                </c:pt>
                <c:pt idx="349">
                  <c:v>1.7449999999999994</c:v>
                </c:pt>
                <c:pt idx="350">
                  <c:v>1.75</c:v>
                </c:pt>
                <c:pt idx="351">
                  <c:v>1.7549999999999994</c:v>
                </c:pt>
                <c:pt idx="352">
                  <c:v>1.76</c:v>
                </c:pt>
                <c:pt idx="353">
                  <c:v>1.7649999999999995</c:v>
                </c:pt>
                <c:pt idx="354">
                  <c:v>1.77</c:v>
                </c:pt>
                <c:pt idx="355">
                  <c:v>1.7749999999999995</c:v>
                </c:pt>
                <c:pt idx="356">
                  <c:v>1.78</c:v>
                </c:pt>
                <c:pt idx="357">
                  <c:v>1.7849999999999995</c:v>
                </c:pt>
                <c:pt idx="358">
                  <c:v>1.79</c:v>
                </c:pt>
                <c:pt idx="359">
                  <c:v>1.7949999999999993</c:v>
                </c:pt>
                <c:pt idx="360">
                  <c:v>1.8</c:v>
                </c:pt>
                <c:pt idx="361">
                  <c:v>1.8049999999999993</c:v>
                </c:pt>
                <c:pt idx="362">
                  <c:v>1.81</c:v>
                </c:pt>
                <c:pt idx="363">
                  <c:v>1.8149999999999993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1.9200000000000006</c:v>
                </c:pt>
                <c:pt idx="385">
                  <c:v>1.925</c:v>
                </c:pt>
                <c:pt idx="386">
                  <c:v>1.9300000000000006</c:v>
                </c:pt>
                <c:pt idx="387">
                  <c:v>1.9350000000000001</c:v>
                </c:pt>
                <c:pt idx="388">
                  <c:v>1.9400000000000006</c:v>
                </c:pt>
                <c:pt idx="389">
                  <c:v>1.9450000000000001</c:v>
                </c:pt>
                <c:pt idx="390">
                  <c:v>1.9500000000000006</c:v>
                </c:pt>
                <c:pt idx="391">
                  <c:v>1.9550000000000001</c:v>
                </c:pt>
                <c:pt idx="392">
                  <c:v>1.9600000000000006</c:v>
                </c:pt>
                <c:pt idx="393">
                  <c:v>1.9650000000000001</c:v>
                </c:pt>
                <c:pt idx="394">
                  <c:v>1.9700000000000006</c:v>
                </c:pt>
                <c:pt idx="395">
                  <c:v>1.9750000000000001</c:v>
                </c:pt>
                <c:pt idx="396">
                  <c:v>1.9800000000000006</c:v>
                </c:pt>
                <c:pt idx="397">
                  <c:v>1.9850000000000001</c:v>
                </c:pt>
                <c:pt idx="398">
                  <c:v>1.9900000000000007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2.3149999999999986</c:v>
                </c:pt>
                <c:pt idx="464">
                  <c:v>2.3199999999999985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2.3349999999999986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2.3549999999999986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2.8149999999999986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2.8349999999999986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2.8549999999999986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new!$O$2:$O$594</c:f>
              <c:numCache>
                <c:formatCode>General</c:formatCode>
                <c:ptCount val="593"/>
                <c:pt idx="0">
                  <c:v>0</c:v>
                </c:pt>
                <c:pt idx="1">
                  <c:v>1.136363636363637E-3</c:v>
                </c:pt>
                <c:pt idx="2">
                  <c:v>2.2727272727272761E-3</c:v>
                </c:pt>
                <c:pt idx="3">
                  <c:v>3.4090909090909102E-3</c:v>
                </c:pt>
                <c:pt idx="4">
                  <c:v>4.5454545454545478E-3</c:v>
                </c:pt>
                <c:pt idx="5">
                  <c:v>5.6818181818181872E-3</c:v>
                </c:pt>
                <c:pt idx="6">
                  <c:v>6.8181818181818179E-3</c:v>
                </c:pt>
                <c:pt idx="7">
                  <c:v>7.9545454545454572E-3</c:v>
                </c:pt>
                <c:pt idx="8">
                  <c:v>9.0909090909091026E-3</c:v>
                </c:pt>
                <c:pt idx="9">
                  <c:v>1.0227272727272724E-2</c:v>
                </c:pt>
                <c:pt idx="10">
                  <c:v>1.1363636363636367E-2</c:v>
                </c:pt>
                <c:pt idx="11">
                  <c:v>1.2499999999999992E-2</c:v>
                </c:pt>
                <c:pt idx="12">
                  <c:v>1.3636363636363641E-2</c:v>
                </c:pt>
                <c:pt idx="13">
                  <c:v>1.4772727272727281E-2</c:v>
                </c:pt>
                <c:pt idx="14">
                  <c:v>1.5909090909090911E-2</c:v>
                </c:pt>
                <c:pt idx="15">
                  <c:v>1.7045454545454544E-2</c:v>
                </c:pt>
                <c:pt idx="16">
                  <c:v>1.8181818181818191E-2</c:v>
                </c:pt>
                <c:pt idx="17">
                  <c:v>1.9318181818181832E-2</c:v>
                </c:pt>
                <c:pt idx="18">
                  <c:v>2.0454545454545465E-2</c:v>
                </c:pt>
                <c:pt idx="19">
                  <c:v>2.1590909090909091E-2</c:v>
                </c:pt>
                <c:pt idx="20">
                  <c:v>2.2727272727272759E-2</c:v>
                </c:pt>
                <c:pt idx="21">
                  <c:v>2.3863636363636361E-2</c:v>
                </c:pt>
                <c:pt idx="22">
                  <c:v>2.4999999999999998E-2</c:v>
                </c:pt>
                <c:pt idx="23">
                  <c:v>2.6136363636363655E-2</c:v>
                </c:pt>
                <c:pt idx="24">
                  <c:v>2.7272727272727296E-2</c:v>
                </c:pt>
                <c:pt idx="25">
                  <c:v>2.8409090909090912E-2</c:v>
                </c:pt>
                <c:pt idx="26">
                  <c:v>2.9545454545454545E-2</c:v>
                </c:pt>
                <c:pt idx="27">
                  <c:v>3.0681818181818209E-2</c:v>
                </c:pt>
                <c:pt idx="28">
                  <c:v>3.1818181818181822E-2</c:v>
                </c:pt>
                <c:pt idx="29">
                  <c:v>3.2954545454545452E-2</c:v>
                </c:pt>
                <c:pt idx="30">
                  <c:v>3.4090909090909088E-2</c:v>
                </c:pt>
                <c:pt idx="31">
                  <c:v>3.5227272727272767E-2</c:v>
                </c:pt>
                <c:pt idx="32">
                  <c:v>3.6363636363636362E-2</c:v>
                </c:pt>
                <c:pt idx="33">
                  <c:v>3.7500000000000006E-2</c:v>
                </c:pt>
                <c:pt idx="34">
                  <c:v>3.8636363636363656E-2</c:v>
                </c:pt>
                <c:pt idx="35">
                  <c:v>3.9772727272727272E-2</c:v>
                </c:pt>
                <c:pt idx="36">
                  <c:v>4.0909090909090923E-2</c:v>
                </c:pt>
                <c:pt idx="37">
                  <c:v>4.2045454545454546E-2</c:v>
                </c:pt>
                <c:pt idx="38">
                  <c:v>4.3181818181818155E-2</c:v>
                </c:pt>
                <c:pt idx="39">
                  <c:v>4.4318181818181895E-2</c:v>
                </c:pt>
                <c:pt idx="40">
                  <c:v>4.5454545454545463E-2</c:v>
                </c:pt>
                <c:pt idx="41">
                  <c:v>4.6590909090909086E-2</c:v>
                </c:pt>
                <c:pt idx="42">
                  <c:v>4.7727272727272722E-2</c:v>
                </c:pt>
                <c:pt idx="43">
                  <c:v>4.8863636363636415E-2</c:v>
                </c:pt>
                <c:pt idx="44">
                  <c:v>0.05</c:v>
                </c:pt>
                <c:pt idx="45">
                  <c:v>5.1136363636363633E-2</c:v>
                </c:pt>
                <c:pt idx="46">
                  <c:v>5.2272727272727311E-2</c:v>
                </c:pt>
                <c:pt idx="47">
                  <c:v>5.3409090909090913E-2</c:v>
                </c:pt>
                <c:pt idx="48">
                  <c:v>5.4545454545454522E-2</c:v>
                </c:pt>
                <c:pt idx="49">
                  <c:v>5.5681818181818166E-2</c:v>
                </c:pt>
                <c:pt idx="50">
                  <c:v>5.6818181818181858E-2</c:v>
                </c:pt>
                <c:pt idx="51">
                  <c:v>5.7954545454545453E-2</c:v>
                </c:pt>
                <c:pt idx="52">
                  <c:v>5.9090909090909118E-2</c:v>
                </c:pt>
                <c:pt idx="53">
                  <c:v>6.0227272727272706E-2</c:v>
                </c:pt>
                <c:pt idx="54">
                  <c:v>6.1363636363636419E-2</c:v>
                </c:pt>
                <c:pt idx="55">
                  <c:v>6.25E-2</c:v>
                </c:pt>
                <c:pt idx="56">
                  <c:v>6.3636363636363644E-2</c:v>
                </c:pt>
                <c:pt idx="57">
                  <c:v>6.4772727272727329E-2</c:v>
                </c:pt>
                <c:pt idx="58">
                  <c:v>6.5909090909090903E-2</c:v>
                </c:pt>
                <c:pt idx="59">
                  <c:v>6.7045454545454519E-2</c:v>
                </c:pt>
                <c:pt idx="60">
                  <c:v>6.8181818181818177E-2</c:v>
                </c:pt>
                <c:pt idx="61">
                  <c:v>6.9318181818181904E-2</c:v>
                </c:pt>
                <c:pt idx="62">
                  <c:v>7.0454545454545464E-2</c:v>
                </c:pt>
                <c:pt idx="63">
                  <c:v>7.1590909090909094E-2</c:v>
                </c:pt>
                <c:pt idx="64">
                  <c:v>7.2727272727272724E-2</c:v>
                </c:pt>
                <c:pt idx="65">
                  <c:v>7.3863636363636437E-2</c:v>
                </c:pt>
                <c:pt idx="66">
                  <c:v>7.5000000000000011E-2</c:v>
                </c:pt>
                <c:pt idx="67">
                  <c:v>7.6136363636363683E-2</c:v>
                </c:pt>
                <c:pt idx="68">
                  <c:v>7.7272727272727312E-2</c:v>
                </c:pt>
                <c:pt idx="69">
                  <c:v>7.8409090909090914E-2</c:v>
                </c:pt>
                <c:pt idx="70">
                  <c:v>7.9545454545454544E-2</c:v>
                </c:pt>
                <c:pt idx="71">
                  <c:v>8.068181818181823E-2</c:v>
                </c:pt>
                <c:pt idx="72">
                  <c:v>8.1818181818181707E-2</c:v>
                </c:pt>
                <c:pt idx="73">
                  <c:v>8.2954545454545489E-2</c:v>
                </c:pt>
                <c:pt idx="74">
                  <c:v>8.4090909090909161E-2</c:v>
                </c:pt>
                <c:pt idx="75">
                  <c:v>8.522727272727279E-2</c:v>
                </c:pt>
                <c:pt idx="76">
                  <c:v>8.6363636363636365E-2</c:v>
                </c:pt>
                <c:pt idx="77">
                  <c:v>8.7500000000000008E-2</c:v>
                </c:pt>
                <c:pt idx="78">
                  <c:v>8.8636363636363763E-2</c:v>
                </c:pt>
                <c:pt idx="79">
                  <c:v>8.9772727272727199E-2</c:v>
                </c:pt>
                <c:pt idx="80">
                  <c:v>9.0909090909091023E-2</c:v>
                </c:pt>
                <c:pt idx="81">
                  <c:v>9.2045454545454555E-2</c:v>
                </c:pt>
                <c:pt idx="82">
                  <c:v>9.3181818181818227E-2</c:v>
                </c:pt>
                <c:pt idx="83">
                  <c:v>9.4318181818181759E-2</c:v>
                </c:pt>
                <c:pt idx="84">
                  <c:v>9.5454545454545514E-2</c:v>
                </c:pt>
                <c:pt idx="85">
                  <c:v>9.6590909090909158E-2</c:v>
                </c:pt>
                <c:pt idx="86">
                  <c:v>9.7727272727272774E-2</c:v>
                </c:pt>
                <c:pt idx="87">
                  <c:v>9.8863636363636417E-2</c:v>
                </c:pt>
                <c:pt idx="88">
                  <c:v>0.10000000000000003</c:v>
                </c:pt>
                <c:pt idx="89">
                  <c:v>0.10113636363636364</c:v>
                </c:pt>
                <c:pt idx="90">
                  <c:v>0.10227272727272729</c:v>
                </c:pt>
                <c:pt idx="91">
                  <c:v>0.10340909090909091</c:v>
                </c:pt>
                <c:pt idx="92">
                  <c:v>0.10454545454545459</c:v>
                </c:pt>
                <c:pt idx="93">
                  <c:v>0.10568181818181818</c:v>
                </c:pt>
                <c:pt idx="94">
                  <c:v>0.10681818181818187</c:v>
                </c:pt>
                <c:pt idx="95">
                  <c:v>0.1079545454545455</c:v>
                </c:pt>
                <c:pt idx="96">
                  <c:v>0.10909090909090913</c:v>
                </c:pt>
                <c:pt idx="97">
                  <c:v>0.11022727272727276</c:v>
                </c:pt>
                <c:pt idx="98">
                  <c:v>0.1113636363636364</c:v>
                </c:pt>
                <c:pt idx="99">
                  <c:v>0.11249999999999998</c:v>
                </c:pt>
                <c:pt idx="100">
                  <c:v>0.11363636363636359</c:v>
                </c:pt>
                <c:pt idx="101">
                  <c:v>0.11477272727272729</c:v>
                </c:pt>
                <c:pt idx="102">
                  <c:v>0.11590909090909091</c:v>
                </c:pt>
                <c:pt idx="103">
                  <c:v>0.11704545454545456</c:v>
                </c:pt>
                <c:pt idx="104">
                  <c:v>0.11818181818181818</c:v>
                </c:pt>
                <c:pt idx="105">
                  <c:v>0.11931818181818182</c:v>
                </c:pt>
                <c:pt idx="106">
                  <c:v>0.12045454545454549</c:v>
                </c:pt>
                <c:pt idx="107">
                  <c:v>0.12159090909090912</c:v>
                </c:pt>
                <c:pt idx="108">
                  <c:v>0.12272727272727281</c:v>
                </c:pt>
                <c:pt idx="109">
                  <c:v>0.12386363636363645</c:v>
                </c:pt>
                <c:pt idx="110">
                  <c:v>0.125</c:v>
                </c:pt>
                <c:pt idx="111">
                  <c:v>0.12613636363636371</c:v>
                </c:pt>
                <c:pt idx="112">
                  <c:v>0.1272727272727272</c:v>
                </c:pt>
                <c:pt idx="113">
                  <c:v>0.12840909090909094</c:v>
                </c:pt>
                <c:pt idx="114">
                  <c:v>0.12954545454545471</c:v>
                </c:pt>
                <c:pt idx="115">
                  <c:v>0.13068181818181818</c:v>
                </c:pt>
                <c:pt idx="116">
                  <c:v>0.13181818181818189</c:v>
                </c:pt>
                <c:pt idx="117">
                  <c:v>0.13295454545454538</c:v>
                </c:pt>
                <c:pt idx="118">
                  <c:v>0.13409090909090909</c:v>
                </c:pt>
                <c:pt idx="119">
                  <c:v>0.13522727272727281</c:v>
                </c:pt>
                <c:pt idx="120">
                  <c:v>0.13636363636363635</c:v>
                </c:pt>
                <c:pt idx="121">
                  <c:v>0.13750000000000001</c:v>
                </c:pt>
                <c:pt idx="122">
                  <c:v>0.13863636363636375</c:v>
                </c:pt>
                <c:pt idx="123">
                  <c:v>0.13977272727272727</c:v>
                </c:pt>
                <c:pt idx="124">
                  <c:v>0.14090909090909098</c:v>
                </c:pt>
                <c:pt idx="125">
                  <c:v>0.1420454545454547</c:v>
                </c:pt>
                <c:pt idx="126">
                  <c:v>0.14318181818181819</c:v>
                </c:pt>
                <c:pt idx="127">
                  <c:v>0.14431818181818196</c:v>
                </c:pt>
                <c:pt idx="128">
                  <c:v>0.14545454545454545</c:v>
                </c:pt>
                <c:pt idx="129">
                  <c:v>0.14659090909090916</c:v>
                </c:pt>
                <c:pt idx="130">
                  <c:v>0.14772727272727282</c:v>
                </c:pt>
                <c:pt idx="131">
                  <c:v>0.14886363636363636</c:v>
                </c:pt>
                <c:pt idx="132">
                  <c:v>0.15000000000000008</c:v>
                </c:pt>
                <c:pt idx="133">
                  <c:v>0.15113636363636376</c:v>
                </c:pt>
                <c:pt idx="134">
                  <c:v>0.15227272727272728</c:v>
                </c:pt>
                <c:pt idx="135">
                  <c:v>0.15340909090909102</c:v>
                </c:pt>
                <c:pt idx="136">
                  <c:v>0.15454545454545476</c:v>
                </c:pt>
                <c:pt idx="137">
                  <c:v>0.1556818181818182</c:v>
                </c:pt>
                <c:pt idx="138">
                  <c:v>0.15681818181818197</c:v>
                </c:pt>
                <c:pt idx="139">
                  <c:v>0.15795454545454546</c:v>
                </c:pt>
                <c:pt idx="140">
                  <c:v>0.15909090909090923</c:v>
                </c:pt>
                <c:pt idx="141">
                  <c:v>0.1602272727272728</c:v>
                </c:pt>
                <c:pt idx="142">
                  <c:v>0.16136363636363635</c:v>
                </c:pt>
                <c:pt idx="143">
                  <c:v>0.16250000000000001</c:v>
                </c:pt>
                <c:pt idx="144">
                  <c:v>0.16363636363636372</c:v>
                </c:pt>
                <c:pt idx="145">
                  <c:v>0.16477272727272727</c:v>
                </c:pt>
                <c:pt idx="146">
                  <c:v>0.16590909090909098</c:v>
                </c:pt>
                <c:pt idx="147">
                  <c:v>0.16704545454545469</c:v>
                </c:pt>
                <c:pt idx="148">
                  <c:v>0.16818181818181818</c:v>
                </c:pt>
                <c:pt idx="149">
                  <c:v>0.16931818181818192</c:v>
                </c:pt>
                <c:pt idx="150">
                  <c:v>0.17045454545454539</c:v>
                </c:pt>
                <c:pt idx="151">
                  <c:v>0.17159090909090918</c:v>
                </c:pt>
                <c:pt idx="152">
                  <c:v>0.17272727272727281</c:v>
                </c:pt>
                <c:pt idx="153">
                  <c:v>0.17386363636363636</c:v>
                </c:pt>
                <c:pt idx="154">
                  <c:v>0.17500000000000004</c:v>
                </c:pt>
                <c:pt idx="155">
                  <c:v>0.17613636363636376</c:v>
                </c:pt>
                <c:pt idx="156">
                  <c:v>0.17727272727272728</c:v>
                </c:pt>
                <c:pt idx="157">
                  <c:v>0.17840909090909099</c:v>
                </c:pt>
                <c:pt idx="158">
                  <c:v>0.17954545454545473</c:v>
                </c:pt>
                <c:pt idx="159">
                  <c:v>0.18068181818181819</c:v>
                </c:pt>
                <c:pt idx="160">
                  <c:v>0.18181818181818196</c:v>
                </c:pt>
                <c:pt idx="161">
                  <c:v>0.18295454545454545</c:v>
                </c:pt>
                <c:pt idx="162">
                  <c:v>0.18409090909090922</c:v>
                </c:pt>
                <c:pt idx="163">
                  <c:v>0.18522727272727288</c:v>
                </c:pt>
                <c:pt idx="164">
                  <c:v>0.1863636363636364</c:v>
                </c:pt>
                <c:pt idx="165">
                  <c:v>0.18750000000000008</c:v>
                </c:pt>
                <c:pt idx="166">
                  <c:v>0.18863636363636377</c:v>
                </c:pt>
                <c:pt idx="167">
                  <c:v>0.18977272727272726</c:v>
                </c:pt>
                <c:pt idx="168">
                  <c:v>0.19090909090909094</c:v>
                </c:pt>
                <c:pt idx="169">
                  <c:v>0.19204545454545469</c:v>
                </c:pt>
                <c:pt idx="170">
                  <c:v>0.19318181818181818</c:v>
                </c:pt>
                <c:pt idx="171">
                  <c:v>0.19431818181818189</c:v>
                </c:pt>
                <c:pt idx="172">
                  <c:v>0.19545454545454538</c:v>
                </c:pt>
                <c:pt idx="173">
                  <c:v>0.19659090909090909</c:v>
                </c:pt>
                <c:pt idx="174">
                  <c:v>0.19772727272727281</c:v>
                </c:pt>
                <c:pt idx="175">
                  <c:v>0.19886363636363635</c:v>
                </c:pt>
                <c:pt idx="176">
                  <c:v>0.2</c:v>
                </c:pt>
                <c:pt idx="177">
                  <c:v>0.20113636363636375</c:v>
                </c:pt>
                <c:pt idx="178">
                  <c:v>0.20227272727272727</c:v>
                </c:pt>
                <c:pt idx="179">
                  <c:v>0.20340909090909098</c:v>
                </c:pt>
                <c:pt idx="180">
                  <c:v>0.2045454545454547</c:v>
                </c:pt>
                <c:pt idx="181">
                  <c:v>0.20568181818181819</c:v>
                </c:pt>
                <c:pt idx="182">
                  <c:v>0.20681818181818196</c:v>
                </c:pt>
                <c:pt idx="183">
                  <c:v>0.20795454545454545</c:v>
                </c:pt>
                <c:pt idx="184">
                  <c:v>0.20909090909090919</c:v>
                </c:pt>
                <c:pt idx="185">
                  <c:v>0.21022727272727282</c:v>
                </c:pt>
                <c:pt idx="186">
                  <c:v>0.21136363636363636</c:v>
                </c:pt>
                <c:pt idx="187">
                  <c:v>0.21250000000000008</c:v>
                </c:pt>
                <c:pt idx="188">
                  <c:v>0.21363636363636376</c:v>
                </c:pt>
                <c:pt idx="189">
                  <c:v>0.21477272727272728</c:v>
                </c:pt>
                <c:pt idx="190">
                  <c:v>0.21590909090909102</c:v>
                </c:pt>
                <c:pt idx="191">
                  <c:v>0.21704545454545476</c:v>
                </c:pt>
                <c:pt idx="192">
                  <c:v>0.2181818181818182</c:v>
                </c:pt>
                <c:pt idx="193">
                  <c:v>0.21931818181818194</c:v>
                </c:pt>
                <c:pt idx="194">
                  <c:v>0.22045454545454538</c:v>
                </c:pt>
                <c:pt idx="195">
                  <c:v>0.22159090909090909</c:v>
                </c:pt>
                <c:pt idx="196">
                  <c:v>0.2227272727272728</c:v>
                </c:pt>
                <c:pt idx="197">
                  <c:v>0.22386363636363635</c:v>
                </c:pt>
                <c:pt idx="198">
                  <c:v>0.22500000000000001</c:v>
                </c:pt>
                <c:pt idx="199">
                  <c:v>0.22613636363636372</c:v>
                </c:pt>
                <c:pt idx="200">
                  <c:v>0.22727272727272727</c:v>
                </c:pt>
                <c:pt idx="201">
                  <c:v>0.22840909090909101</c:v>
                </c:pt>
                <c:pt idx="202">
                  <c:v>0.22954545454545472</c:v>
                </c:pt>
                <c:pt idx="203">
                  <c:v>0.23068181818181818</c:v>
                </c:pt>
                <c:pt idx="204">
                  <c:v>0.23181818181818192</c:v>
                </c:pt>
                <c:pt idx="205">
                  <c:v>0.23295454545454539</c:v>
                </c:pt>
                <c:pt idx="206">
                  <c:v>0.23409090909090918</c:v>
                </c:pt>
                <c:pt idx="207">
                  <c:v>0.23522727272727278</c:v>
                </c:pt>
                <c:pt idx="208">
                  <c:v>0.23636363636363636</c:v>
                </c:pt>
                <c:pt idx="209">
                  <c:v>0.23750000000000004</c:v>
                </c:pt>
                <c:pt idx="210">
                  <c:v>0.23863636363636376</c:v>
                </c:pt>
                <c:pt idx="211">
                  <c:v>0.23977272727272725</c:v>
                </c:pt>
                <c:pt idx="212">
                  <c:v>0.24090909090909099</c:v>
                </c:pt>
                <c:pt idx="213">
                  <c:v>0.24204545454545473</c:v>
                </c:pt>
                <c:pt idx="214">
                  <c:v>0.24318181818181819</c:v>
                </c:pt>
                <c:pt idx="215">
                  <c:v>0.24431818181818193</c:v>
                </c:pt>
                <c:pt idx="216">
                  <c:v>0.24545454545454545</c:v>
                </c:pt>
                <c:pt idx="217">
                  <c:v>0.24659090909090917</c:v>
                </c:pt>
                <c:pt idx="218">
                  <c:v>0.24772727272727288</c:v>
                </c:pt>
                <c:pt idx="219">
                  <c:v>0.24886363636363634</c:v>
                </c:pt>
                <c:pt idx="220">
                  <c:v>0.25</c:v>
                </c:pt>
                <c:pt idx="221">
                  <c:v>0.24875000000000011</c:v>
                </c:pt>
                <c:pt idx="222">
                  <c:v>0.24750000000000008</c:v>
                </c:pt>
                <c:pt idx="223">
                  <c:v>0.24625000000000011</c:v>
                </c:pt>
                <c:pt idx="224">
                  <c:v>0.24500000000000008</c:v>
                </c:pt>
                <c:pt idx="225">
                  <c:v>0.24375000000000011</c:v>
                </c:pt>
                <c:pt idx="226">
                  <c:v>0.24250000000000008</c:v>
                </c:pt>
                <c:pt idx="227">
                  <c:v>0.2412500000000001</c:v>
                </c:pt>
                <c:pt idx="228">
                  <c:v>0.24000000000000007</c:v>
                </c:pt>
                <c:pt idx="229">
                  <c:v>0.2387500000000001</c:v>
                </c:pt>
                <c:pt idx="230">
                  <c:v>0.23750000000000004</c:v>
                </c:pt>
                <c:pt idx="231">
                  <c:v>0.23625000000000004</c:v>
                </c:pt>
                <c:pt idx="232">
                  <c:v>0.23500000000000004</c:v>
                </c:pt>
                <c:pt idx="233">
                  <c:v>0.23375000000000001</c:v>
                </c:pt>
                <c:pt idx="234">
                  <c:v>0.23250000000000004</c:v>
                </c:pt>
                <c:pt idx="235">
                  <c:v>0.23125000000000001</c:v>
                </c:pt>
                <c:pt idx="236">
                  <c:v>0.23000000000000004</c:v>
                </c:pt>
                <c:pt idx="237">
                  <c:v>0.22875000000000001</c:v>
                </c:pt>
                <c:pt idx="238">
                  <c:v>0.22750000000000004</c:v>
                </c:pt>
                <c:pt idx="239">
                  <c:v>0.22625000000000001</c:v>
                </c:pt>
                <c:pt idx="240">
                  <c:v>0.22500000000000003</c:v>
                </c:pt>
                <c:pt idx="241">
                  <c:v>0.22375</c:v>
                </c:pt>
                <c:pt idx="242">
                  <c:v>0.22250000000000003</c:v>
                </c:pt>
                <c:pt idx="243">
                  <c:v>0.22125</c:v>
                </c:pt>
                <c:pt idx="244">
                  <c:v>0.22000000000000003</c:v>
                </c:pt>
                <c:pt idx="245">
                  <c:v>0.21875000000000008</c:v>
                </c:pt>
                <c:pt idx="246">
                  <c:v>0.21750000000000011</c:v>
                </c:pt>
                <c:pt idx="247">
                  <c:v>0.21625000000000008</c:v>
                </c:pt>
                <c:pt idx="248">
                  <c:v>0.21500000000000011</c:v>
                </c:pt>
                <c:pt idx="249">
                  <c:v>0.21375000000000008</c:v>
                </c:pt>
                <c:pt idx="250">
                  <c:v>0.21250000000000011</c:v>
                </c:pt>
                <c:pt idx="251">
                  <c:v>0.21125000000000008</c:v>
                </c:pt>
                <c:pt idx="252">
                  <c:v>0.2100000000000001</c:v>
                </c:pt>
                <c:pt idx="253">
                  <c:v>0.20875000000000007</c:v>
                </c:pt>
                <c:pt idx="254">
                  <c:v>0.2075000000000001</c:v>
                </c:pt>
                <c:pt idx="255">
                  <c:v>0.20625000000000004</c:v>
                </c:pt>
                <c:pt idx="256">
                  <c:v>0.20500000000000004</c:v>
                </c:pt>
                <c:pt idx="257">
                  <c:v>0.20375000000000004</c:v>
                </c:pt>
                <c:pt idx="258">
                  <c:v>0.20250000000000001</c:v>
                </c:pt>
                <c:pt idx="259">
                  <c:v>0.20125000000000004</c:v>
                </c:pt>
                <c:pt idx="260">
                  <c:v>0.2</c:v>
                </c:pt>
                <c:pt idx="261">
                  <c:v>0.19875000000000004</c:v>
                </c:pt>
                <c:pt idx="262">
                  <c:v>0.19750000000000001</c:v>
                </c:pt>
                <c:pt idx="263">
                  <c:v>0.19625000000000004</c:v>
                </c:pt>
                <c:pt idx="264">
                  <c:v>0.19500000000000001</c:v>
                </c:pt>
                <c:pt idx="265">
                  <c:v>0.19375000000000003</c:v>
                </c:pt>
                <c:pt idx="266">
                  <c:v>0.1925</c:v>
                </c:pt>
                <c:pt idx="267">
                  <c:v>0.19125000000000003</c:v>
                </c:pt>
                <c:pt idx="268">
                  <c:v>0.19</c:v>
                </c:pt>
                <c:pt idx="269">
                  <c:v>0.18875000000000011</c:v>
                </c:pt>
                <c:pt idx="270">
                  <c:v>0.18750000000000008</c:v>
                </c:pt>
                <c:pt idx="271">
                  <c:v>0.18625000000000011</c:v>
                </c:pt>
                <c:pt idx="272">
                  <c:v>0.18500000000000008</c:v>
                </c:pt>
                <c:pt idx="273">
                  <c:v>0.18375000000000011</c:v>
                </c:pt>
                <c:pt idx="274">
                  <c:v>0.18250000000000008</c:v>
                </c:pt>
                <c:pt idx="275">
                  <c:v>0.18125000000000011</c:v>
                </c:pt>
                <c:pt idx="276">
                  <c:v>0.18000000000000008</c:v>
                </c:pt>
                <c:pt idx="277">
                  <c:v>0.1787500000000001</c:v>
                </c:pt>
                <c:pt idx="278">
                  <c:v>0.17750000000000007</c:v>
                </c:pt>
                <c:pt idx="279">
                  <c:v>0.1762500000000001</c:v>
                </c:pt>
                <c:pt idx="280">
                  <c:v>0.17500000000000004</c:v>
                </c:pt>
                <c:pt idx="281">
                  <c:v>0.17375000000000004</c:v>
                </c:pt>
                <c:pt idx="282">
                  <c:v>0.17250000000000004</c:v>
                </c:pt>
                <c:pt idx="283">
                  <c:v>0.17125000000000001</c:v>
                </c:pt>
                <c:pt idx="284">
                  <c:v>0.17000000000000004</c:v>
                </c:pt>
                <c:pt idx="285">
                  <c:v>0.16875000000000001</c:v>
                </c:pt>
                <c:pt idx="286">
                  <c:v>0.16750000000000004</c:v>
                </c:pt>
                <c:pt idx="287">
                  <c:v>0.16625000000000001</c:v>
                </c:pt>
                <c:pt idx="288">
                  <c:v>0.16500000000000004</c:v>
                </c:pt>
                <c:pt idx="289">
                  <c:v>0.16375000000000001</c:v>
                </c:pt>
                <c:pt idx="290">
                  <c:v>0.16250000000000003</c:v>
                </c:pt>
                <c:pt idx="291">
                  <c:v>0.16125</c:v>
                </c:pt>
                <c:pt idx="292">
                  <c:v>0.16000000000000003</c:v>
                </c:pt>
                <c:pt idx="293">
                  <c:v>0.15875000000000009</c:v>
                </c:pt>
                <c:pt idx="294">
                  <c:v>0.15750000000000011</c:v>
                </c:pt>
                <c:pt idx="295">
                  <c:v>0.15625000000000008</c:v>
                </c:pt>
                <c:pt idx="296">
                  <c:v>0.15500000000000011</c:v>
                </c:pt>
                <c:pt idx="297">
                  <c:v>0.15375000000000008</c:v>
                </c:pt>
                <c:pt idx="298">
                  <c:v>0.15250000000000011</c:v>
                </c:pt>
                <c:pt idx="299">
                  <c:v>0.15125000000000008</c:v>
                </c:pt>
                <c:pt idx="300">
                  <c:v>0.15000000000000011</c:v>
                </c:pt>
                <c:pt idx="301">
                  <c:v>0.14875000000000008</c:v>
                </c:pt>
                <c:pt idx="302">
                  <c:v>0.1475000000000001</c:v>
                </c:pt>
                <c:pt idx="303">
                  <c:v>0.14625000000000007</c:v>
                </c:pt>
                <c:pt idx="304">
                  <c:v>0.1450000000000001</c:v>
                </c:pt>
                <c:pt idx="305">
                  <c:v>0.14375000000000004</c:v>
                </c:pt>
                <c:pt idx="306">
                  <c:v>0.14250000000000004</c:v>
                </c:pt>
                <c:pt idx="307">
                  <c:v>0.14125000000000001</c:v>
                </c:pt>
                <c:pt idx="308">
                  <c:v>0.14000000000000001</c:v>
                </c:pt>
                <c:pt idx="309">
                  <c:v>0.13875000000000004</c:v>
                </c:pt>
                <c:pt idx="310">
                  <c:v>0.13750000000000001</c:v>
                </c:pt>
                <c:pt idx="311">
                  <c:v>0.13625000000000004</c:v>
                </c:pt>
                <c:pt idx="312">
                  <c:v>0.13500000000000001</c:v>
                </c:pt>
                <c:pt idx="313">
                  <c:v>0.13375000000000004</c:v>
                </c:pt>
                <c:pt idx="314">
                  <c:v>0.13250000000000001</c:v>
                </c:pt>
                <c:pt idx="315">
                  <c:v>0.13125000000000003</c:v>
                </c:pt>
                <c:pt idx="316">
                  <c:v>0.13</c:v>
                </c:pt>
                <c:pt idx="317">
                  <c:v>0.12875000000000003</c:v>
                </c:pt>
                <c:pt idx="318">
                  <c:v>0.1275</c:v>
                </c:pt>
                <c:pt idx="319">
                  <c:v>0.12625000000000003</c:v>
                </c:pt>
                <c:pt idx="320">
                  <c:v>0.125</c:v>
                </c:pt>
                <c:pt idx="321">
                  <c:v>0.12375000000000007</c:v>
                </c:pt>
                <c:pt idx="322">
                  <c:v>0.12250000000000004</c:v>
                </c:pt>
                <c:pt idx="323">
                  <c:v>0.12125000000000002</c:v>
                </c:pt>
                <c:pt idx="324">
                  <c:v>0.12000000000000002</c:v>
                </c:pt>
                <c:pt idx="325">
                  <c:v>0.11875000000000002</c:v>
                </c:pt>
                <c:pt idx="326">
                  <c:v>0.11749999999999998</c:v>
                </c:pt>
                <c:pt idx="327">
                  <c:v>0.11625000000000002</c:v>
                </c:pt>
                <c:pt idx="328">
                  <c:v>0.11499999999999998</c:v>
                </c:pt>
                <c:pt idx="329">
                  <c:v>0.11375000000000002</c:v>
                </c:pt>
                <c:pt idx="330">
                  <c:v>0.11249999999999998</c:v>
                </c:pt>
                <c:pt idx="331">
                  <c:v>0.11125000000000002</c:v>
                </c:pt>
                <c:pt idx="332">
                  <c:v>0.10999999999999999</c:v>
                </c:pt>
                <c:pt idx="333">
                  <c:v>0.10875000000000005</c:v>
                </c:pt>
                <c:pt idx="334">
                  <c:v>0.10750000000000008</c:v>
                </c:pt>
                <c:pt idx="335">
                  <c:v>0.10625000000000002</c:v>
                </c:pt>
                <c:pt idx="336">
                  <c:v>0.10500000000000008</c:v>
                </c:pt>
                <c:pt idx="337">
                  <c:v>0.10375000000000002</c:v>
                </c:pt>
                <c:pt idx="338">
                  <c:v>0.10250000000000006</c:v>
                </c:pt>
                <c:pt idx="339">
                  <c:v>0.10125000000000002</c:v>
                </c:pt>
                <c:pt idx="340">
                  <c:v>0.10000000000000003</c:v>
                </c:pt>
                <c:pt idx="341">
                  <c:v>9.8750000000000088E-2</c:v>
                </c:pt>
                <c:pt idx="342">
                  <c:v>9.7500000000000045E-2</c:v>
                </c:pt>
                <c:pt idx="343">
                  <c:v>9.6250000000000044E-2</c:v>
                </c:pt>
                <c:pt idx="344">
                  <c:v>9.5000000000000043E-2</c:v>
                </c:pt>
                <c:pt idx="345">
                  <c:v>9.3750000000000069E-2</c:v>
                </c:pt>
                <c:pt idx="346">
                  <c:v>9.2500000000000027E-2</c:v>
                </c:pt>
                <c:pt idx="347">
                  <c:v>9.1250000000000026E-2</c:v>
                </c:pt>
                <c:pt idx="348">
                  <c:v>9.0000000000000024E-2</c:v>
                </c:pt>
                <c:pt idx="349">
                  <c:v>8.8750000000000079E-2</c:v>
                </c:pt>
                <c:pt idx="350">
                  <c:v>8.7500000000000022E-2</c:v>
                </c:pt>
                <c:pt idx="351">
                  <c:v>8.6250000000000007E-2</c:v>
                </c:pt>
                <c:pt idx="352">
                  <c:v>8.5000000000000048E-2</c:v>
                </c:pt>
                <c:pt idx="353">
                  <c:v>8.3750000000000074E-2</c:v>
                </c:pt>
                <c:pt idx="354">
                  <c:v>8.2500000000000046E-2</c:v>
                </c:pt>
                <c:pt idx="355">
                  <c:v>8.1250000000000044E-2</c:v>
                </c:pt>
                <c:pt idx="356">
                  <c:v>8.0000000000000043E-2</c:v>
                </c:pt>
                <c:pt idx="357">
                  <c:v>7.8749999999999987E-2</c:v>
                </c:pt>
                <c:pt idx="358">
                  <c:v>7.7500000000000013E-2</c:v>
                </c:pt>
                <c:pt idx="359">
                  <c:v>7.625000000000004E-2</c:v>
                </c:pt>
                <c:pt idx="360">
                  <c:v>7.5000000000000011E-2</c:v>
                </c:pt>
                <c:pt idx="361">
                  <c:v>7.3750000000000038E-2</c:v>
                </c:pt>
                <c:pt idx="362">
                  <c:v>7.2500000000000023E-2</c:v>
                </c:pt>
                <c:pt idx="363">
                  <c:v>7.1250000000000036E-2</c:v>
                </c:pt>
                <c:pt idx="364">
                  <c:v>7.0000000000000021E-2</c:v>
                </c:pt>
                <c:pt idx="365">
                  <c:v>6.8750000000000033E-2</c:v>
                </c:pt>
                <c:pt idx="366">
                  <c:v>6.7500000000000004E-2</c:v>
                </c:pt>
                <c:pt idx="367">
                  <c:v>6.6250000000000031E-2</c:v>
                </c:pt>
                <c:pt idx="368">
                  <c:v>6.5000000000000002E-2</c:v>
                </c:pt>
                <c:pt idx="369">
                  <c:v>6.3750000000000029E-2</c:v>
                </c:pt>
                <c:pt idx="370">
                  <c:v>6.25E-2</c:v>
                </c:pt>
                <c:pt idx="371">
                  <c:v>6.1250000000000027E-2</c:v>
                </c:pt>
                <c:pt idx="372">
                  <c:v>6.0000000000000026E-2</c:v>
                </c:pt>
                <c:pt idx="373">
                  <c:v>5.8750000000000024E-2</c:v>
                </c:pt>
                <c:pt idx="374">
                  <c:v>5.7500000000000023E-2</c:v>
                </c:pt>
                <c:pt idx="375">
                  <c:v>5.6250000000000015E-2</c:v>
                </c:pt>
                <c:pt idx="376">
                  <c:v>5.5000000000000014E-2</c:v>
                </c:pt>
                <c:pt idx="377">
                  <c:v>5.3750000000000034E-2</c:v>
                </c:pt>
                <c:pt idx="378">
                  <c:v>5.2500000000000012E-2</c:v>
                </c:pt>
                <c:pt idx="379">
                  <c:v>5.1250000000000018E-2</c:v>
                </c:pt>
                <c:pt idx="380">
                  <c:v>0.05</c:v>
                </c:pt>
                <c:pt idx="381">
                  <c:v>4.8750000000000022E-2</c:v>
                </c:pt>
                <c:pt idx="382">
                  <c:v>4.7499999999999994E-2</c:v>
                </c:pt>
                <c:pt idx="383">
                  <c:v>4.6250000000000006E-2</c:v>
                </c:pt>
                <c:pt idx="384">
                  <c:v>4.5000000000000068E-2</c:v>
                </c:pt>
                <c:pt idx="385">
                  <c:v>4.3750000000000011E-2</c:v>
                </c:pt>
                <c:pt idx="386">
                  <c:v>4.2500000000000038E-2</c:v>
                </c:pt>
                <c:pt idx="387">
                  <c:v>4.1249999999999988E-2</c:v>
                </c:pt>
                <c:pt idx="388">
                  <c:v>4.0000000000000056E-2</c:v>
                </c:pt>
                <c:pt idx="389">
                  <c:v>3.8750000000000007E-2</c:v>
                </c:pt>
                <c:pt idx="390">
                  <c:v>3.7500000000000054E-2</c:v>
                </c:pt>
                <c:pt idx="391">
                  <c:v>3.6250000000000011E-2</c:v>
                </c:pt>
                <c:pt idx="392">
                  <c:v>3.5000000000000045E-2</c:v>
                </c:pt>
                <c:pt idx="393">
                  <c:v>3.3750000000000002E-2</c:v>
                </c:pt>
                <c:pt idx="394">
                  <c:v>3.2500000000000036E-2</c:v>
                </c:pt>
                <c:pt idx="395">
                  <c:v>3.125E-2</c:v>
                </c:pt>
                <c:pt idx="396">
                  <c:v>3.0000000000000044E-2</c:v>
                </c:pt>
                <c:pt idx="397">
                  <c:v>2.8749999999999998E-2</c:v>
                </c:pt>
                <c:pt idx="398">
                  <c:v>2.7500000000000038E-2</c:v>
                </c:pt>
                <c:pt idx="399">
                  <c:v>2.6250000000000002E-2</c:v>
                </c:pt>
                <c:pt idx="400">
                  <c:v>2.5000000000000033E-2</c:v>
                </c:pt>
                <c:pt idx="401">
                  <c:v>2.3750000000000038E-2</c:v>
                </c:pt>
                <c:pt idx="402">
                  <c:v>2.2499999999999982E-2</c:v>
                </c:pt>
                <c:pt idx="403">
                  <c:v>2.1250000000000002E-2</c:v>
                </c:pt>
                <c:pt idx="404">
                  <c:v>2.0000000000000028E-2</c:v>
                </c:pt>
                <c:pt idx="405">
                  <c:v>1.8750000000000055E-2</c:v>
                </c:pt>
                <c:pt idx="406">
                  <c:v>1.7499999999999957E-2</c:v>
                </c:pt>
                <c:pt idx="407">
                  <c:v>1.6249999999999987E-2</c:v>
                </c:pt>
                <c:pt idx="408">
                  <c:v>1.500000000000002E-2</c:v>
                </c:pt>
                <c:pt idx="409">
                  <c:v>1.3750000000000043E-2</c:v>
                </c:pt>
                <c:pt idx="410">
                  <c:v>1.2500000000000072E-2</c:v>
                </c:pt>
                <c:pt idx="411">
                  <c:v>1.1249999999999979E-2</c:v>
                </c:pt>
                <c:pt idx="412">
                  <c:v>1.0000000000000014E-2</c:v>
                </c:pt>
                <c:pt idx="413">
                  <c:v>8.7500000000000407E-3</c:v>
                </c:pt>
                <c:pt idx="414">
                  <c:v>7.5000000000000648E-3</c:v>
                </c:pt>
                <c:pt idx="415">
                  <c:v>6.2499999999999821E-3</c:v>
                </c:pt>
                <c:pt idx="416">
                  <c:v>5.000000000000007E-3</c:v>
                </c:pt>
                <c:pt idx="417">
                  <c:v>3.7500000000000333E-3</c:v>
                </c:pt>
                <c:pt idx="418">
                  <c:v>2.5000000000000595E-3</c:v>
                </c:pt>
                <c:pt idx="419">
                  <c:v>1.2499999999999734E-3</c:v>
                </c:pt>
                <c:pt idx="420">
                  <c:v>0</c:v>
                </c:pt>
                <c:pt idx="421">
                  <c:v>-1.2499999999999734E-3</c:v>
                </c:pt>
                <c:pt idx="422">
                  <c:v>-2.4999999999999471E-3</c:v>
                </c:pt>
                <c:pt idx="423">
                  <c:v>-3.7500000000000333E-3</c:v>
                </c:pt>
                <c:pt idx="424">
                  <c:v>-5.000000000000007E-3</c:v>
                </c:pt>
                <c:pt idx="425">
                  <c:v>-6.2499999999999821E-3</c:v>
                </c:pt>
                <c:pt idx="426">
                  <c:v>-7.4999999999999538E-3</c:v>
                </c:pt>
                <c:pt idx="427">
                  <c:v>-8.7500000000000407E-3</c:v>
                </c:pt>
                <c:pt idx="428">
                  <c:v>-1.0000000000000014E-2</c:v>
                </c:pt>
                <c:pt idx="429">
                  <c:v>-1.1249999999999979E-2</c:v>
                </c:pt>
                <c:pt idx="430">
                  <c:v>-1.2499999999999956E-2</c:v>
                </c:pt>
                <c:pt idx="431">
                  <c:v>-1.3750000000000043E-2</c:v>
                </c:pt>
                <c:pt idx="432">
                  <c:v>-1.500000000000002E-2</c:v>
                </c:pt>
                <c:pt idx="433">
                  <c:v>-1.6249999999999987E-2</c:v>
                </c:pt>
                <c:pt idx="434">
                  <c:v>-1.7499999999999957E-2</c:v>
                </c:pt>
                <c:pt idx="435">
                  <c:v>-1.8750000000000055E-2</c:v>
                </c:pt>
                <c:pt idx="436">
                  <c:v>-2.0000000000000028E-2</c:v>
                </c:pt>
                <c:pt idx="437">
                  <c:v>-2.1250000000000002E-2</c:v>
                </c:pt>
                <c:pt idx="438">
                  <c:v>-2.2499999999999982E-2</c:v>
                </c:pt>
                <c:pt idx="439">
                  <c:v>-2.3749999999999941E-2</c:v>
                </c:pt>
                <c:pt idx="440">
                  <c:v>-2.5000000000000033E-2</c:v>
                </c:pt>
                <c:pt idx="441">
                  <c:v>-2.6250000000000002E-2</c:v>
                </c:pt>
                <c:pt idx="442">
                  <c:v>-2.7499999999999986E-2</c:v>
                </c:pt>
                <c:pt idx="443">
                  <c:v>-2.8749999999999942E-2</c:v>
                </c:pt>
                <c:pt idx="444">
                  <c:v>-3.0000000000000044E-2</c:v>
                </c:pt>
                <c:pt idx="445">
                  <c:v>-3.125E-2</c:v>
                </c:pt>
                <c:pt idx="446">
                  <c:v>-3.2499999999999994E-2</c:v>
                </c:pt>
                <c:pt idx="447">
                  <c:v>-3.3749999999999954E-2</c:v>
                </c:pt>
                <c:pt idx="448">
                  <c:v>-3.5000000000000045E-2</c:v>
                </c:pt>
                <c:pt idx="449">
                  <c:v>-3.6250000000000011E-2</c:v>
                </c:pt>
                <c:pt idx="450">
                  <c:v>-3.7499999999999999E-2</c:v>
                </c:pt>
                <c:pt idx="451">
                  <c:v>-3.8749999999999951E-2</c:v>
                </c:pt>
                <c:pt idx="452">
                  <c:v>-4.0000000000000056E-2</c:v>
                </c:pt>
                <c:pt idx="453">
                  <c:v>-4.1249999999999988E-2</c:v>
                </c:pt>
                <c:pt idx="454">
                  <c:v>-4.2500000000000003E-2</c:v>
                </c:pt>
                <c:pt idx="455">
                  <c:v>-4.3749999999999963E-2</c:v>
                </c:pt>
                <c:pt idx="456">
                  <c:v>-4.5000000000000068E-2</c:v>
                </c:pt>
                <c:pt idx="457">
                  <c:v>-4.6250000000000006E-2</c:v>
                </c:pt>
                <c:pt idx="458">
                  <c:v>-4.7499999999999994E-2</c:v>
                </c:pt>
                <c:pt idx="459">
                  <c:v>-4.874999999999996E-2</c:v>
                </c:pt>
                <c:pt idx="460">
                  <c:v>-5.0000000000000065E-2</c:v>
                </c:pt>
                <c:pt idx="461">
                  <c:v>-0.05</c:v>
                </c:pt>
                <c:pt idx="462">
                  <c:v>-0.05</c:v>
                </c:pt>
                <c:pt idx="463">
                  <c:v>-0.05</c:v>
                </c:pt>
                <c:pt idx="464">
                  <c:v>-0.05</c:v>
                </c:pt>
                <c:pt idx="465">
                  <c:v>-0.05</c:v>
                </c:pt>
                <c:pt idx="466">
                  <c:v>-0.05</c:v>
                </c:pt>
                <c:pt idx="467">
                  <c:v>-0.05</c:v>
                </c:pt>
                <c:pt idx="468">
                  <c:v>-0.05</c:v>
                </c:pt>
                <c:pt idx="469">
                  <c:v>-0.05</c:v>
                </c:pt>
                <c:pt idx="470">
                  <c:v>-0.05</c:v>
                </c:pt>
                <c:pt idx="471">
                  <c:v>-0.05</c:v>
                </c:pt>
                <c:pt idx="472">
                  <c:v>-0.05</c:v>
                </c:pt>
                <c:pt idx="473">
                  <c:v>-0.05</c:v>
                </c:pt>
                <c:pt idx="474">
                  <c:v>-0.05</c:v>
                </c:pt>
                <c:pt idx="475">
                  <c:v>-0.05</c:v>
                </c:pt>
                <c:pt idx="476">
                  <c:v>-0.05</c:v>
                </c:pt>
                <c:pt idx="477">
                  <c:v>-0.05</c:v>
                </c:pt>
                <c:pt idx="478">
                  <c:v>-0.05</c:v>
                </c:pt>
                <c:pt idx="479">
                  <c:v>-0.05</c:v>
                </c:pt>
                <c:pt idx="480">
                  <c:v>-0.05</c:v>
                </c:pt>
                <c:pt idx="481">
                  <c:v>-0.05</c:v>
                </c:pt>
                <c:pt idx="482">
                  <c:v>-0.05</c:v>
                </c:pt>
                <c:pt idx="483">
                  <c:v>-0.05</c:v>
                </c:pt>
                <c:pt idx="484">
                  <c:v>-0.05</c:v>
                </c:pt>
                <c:pt idx="485">
                  <c:v>-0.05</c:v>
                </c:pt>
                <c:pt idx="486">
                  <c:v>-0.05</c:v>
                </c:pt>
                <c:pt idx="487">
                  <c:v>-0.05</c:v>
                </c:pt>
                <c:pt idx="488">
                  <c:v>-0.05</c:v>
                </c:pt>
                <c:pt idx="489">
                  <c:v>-0.05</c:v>
                </c:pt>
                <c:pt idx="490">
                  <c:v>-0.05</c:v>
                </c:pt>
                <c:pt idx="491">
                  <c:v>-0.05</c:v>
                </c:pt>
                <c:pt idx="492">
                  <c:v>-0.05</c:v>
                </c:pt>
                <c:pt idx="493">
                  <c:v>-0.05</c:v>
                </c:pt>
                <c:pt idx="494">
                  <c:v>-0.05</c:v>
                </c:pt>
                <c:pt idx="495">
                  <c:v>-0.05</c:v>
                </c:pt>
                <c:pt idx="496">
                  <c:v>-0.05</c:v>
                </c:pt>
                <c:pt idx="497">
                  <c:v>-0.05</c:v>
                </c:pt>
                <c:pt idx="498">
                  <c:v>-0.05</c:v>
                </c:pt>
                <c:pt idx="499">
                  <c:v>-0.05</c:v>
                </c:pt>
                <c:pt idx="500">
                  <c:v>-0.05</c:v>
                </c:pt>
                <c:pt idx="501">
                  <c:v>-0.05</c:v>
                </c:pt>
                <c:pt idx="502">
                  <c:v>-0.05</c:v>
                </c:pt>
                <c:pt idx="503">
                  <c:v>-0.05</c:v>
                </c:pt>
                <c:pt idx="504">
                  <c:v>-0.05</c:v>
                </c:pt>
                <c:pt idx="505">
                  <c:v>-0.05</c:v>
                </c:pt>
                <c:pt idx="506">
                  <c:v>-0.05</c:v>
                </c:pt>
                <c:pt idx="507">
                  <c:v>-0.05</c:v>
                </c:pt>
                <c:pt idx="508">
                  <c:v>-0.05</c:v>
                </c:pt>
                <c:pt idx="509">
                  <c:v>-0.05</c:v>
                </c:pt>
                <c:pt idx="510">
                  <c:v>-0.05</c:v>
                </c:pt>
                <c:pt idx="511">
                  <c:v>-0.05</c:v>
                </c:pt>
                <c:pt idx="512">
                  <c:v>-0.05</c:v>
                </c:pt>
                <c:pt idx="513">
                  <c:v>-0.05</c:v>
                </c:pt>
                <c:pt idx="514">
                  <c:v>-0.05</c:v>
                </c:pt>
                <c:pt idx="515">
                  <c:v>-0.05</c:v>
                </c:pt>
                <c:pt idx="516">
                  <c:v>-0.05</c:v>
                </c:pt>
                <c:pt idx="517">
                  <c:v>-0.05</c:v>
                </c:pt>
                <c:pt idx="518">
                  <c:v>-0.05</c:v>
                </c:pt>
                <c:pt idx="519">
                  <c:v>-0.05</c:v>
                </c:pt>
                <c:pt idx="520">
                  <c:v>-0.05</c:v>
                </c:pt>
                <c:pt idx="521">
                  <c:v>-0.05</c:v>
                </c:pt>
                <c:pt idx="522">
                  <c:v>-0.05</c:v>
                </c:pt>
                <c:pt idx="523">
                  <c:v>-0.05</c:v>
                </c:pt>
                <c:pt idx="524">
                  <c:v>-0.05</c:v>
                </c:pt>
                <c:pt idx="525">
                  <c:v>-0.05</c:v>
                </c:pt>
                <c:pt idx="526">
                  <c:v>-0.05</c:v>
                </c:pt>
                <c:pt idx="527">
                  <c:v>-0.05</c:v>
                </c:pt>
                <c:pt idx="528">
                  <c:v>-0.05</c:v>
                </c:pt>
                <c:pt idx="529">
                  <c:v>-0.05</c:v>
                </c:pt>
                <c:pt idx="530">
                  <c:v>-0.05</c:v>
                </c:pt>
                <c:pt idx="531">
                  <c:v>-0.05</c:v>
                </c:pt>
                <c:pt idx="532">
                  <c:v>-0.05</c:v>
                </c:pt>
                <c:pt idx="533">
                  <c:v>-0.05</c:v>
                </c:pt>
                <c:pt idx="534">
                  <c:v>-0.05</c:v>
                </c:pt>
                <c:pt idx="535">
                  <c:v>-0.05</c:v>
                </c:pt>
                <c:pt idx="536">
                  <c:v>-0.05</c:v>
                </c:pt>
                <c:pt idx="537">
                  <c:v>-0.05</c:v>
                </c:pt>
                <c:pt idx="538">
                  <c:v>-0.05</c:v>
                </c:pt>
                <c:pt idx="539">
                  <c:v>-0.05</c:v>
                </c:pt>
                <c:pt idx="540">
                  <c:v>-0.05</c:v>
                </c:pt>
                <c:pt idx="541">
                  <c:v>-0.05</c:v>
                </c:pt>
                <c:pt idx="542">
                  <c:v>-0.05</c:v>
                </c:pt>
                <c:pt idx="543">
                  <c:v>-0.05</c:v>
                </c:pt>
                <c:pt idx="544">
                  <c:v>-0.05</c:v>
                </c:pt>
                <c:pt idx="545">
                  <c:v>-0.05</c:v>
                </c:pt>
                <c:pt idx="546">
                  <c:v>-0.05</c:v>
                </c:pt>
                <c:pt idx="547">
                  <c:v>-0.05</c:v>
                </c:pt>
                <c:pt idx="548">
                  <c:v>-0.05</c:v>
                </c:pt>
                <c:pt idx="549">
                  <c:v>-0.05</c:v>
                </c:pt>
                <c:pt idx="550">
                  <c:v>-0.05</c:v>
                </c:pt>
                <c:pt idx="551">
                  <c:v>-0.05</c:v>
                </c:pt>
                <c:pt idx="552">
                  <c:v>-0.05</c:v>
                </c:pt>
                <c:pt idx="553">
                  <c:v>-0.05</c:v>
                </c:pt>
                <c:pt idx="554">
                  <c:v>-0.05</c:v>
                </c:pt>
                <c:pt idx="555">
                  <c:v>-0.05</c:v>
                </c:pt>
                <c:pt idx="556">
                  <c:v>-0.05</c:v>
                </c:pt>
                <c:pt idx="557">
                  <c:v>-0.05</c:v>
                </c:pt>
                <c:pt idx="558">
                  <c:v>-0.05</c:v>
                </c:pt>
                <c:pt idx="559">
                  <c:v>-0.05</c:v>
                </c:pt>
                <c:pt idx="560">
                  <c:v>-0.05</c:v>
                </c:pt>
                <c:pt idx="561">
                  <c:v>-0.05</c:v>
                </c:pt>
                <c:pt idx="562">
                  <c:v>-0.05</c:v>
                </c:pt>
                <c:pt idx="563">
                  <c:v>-0.05</c:v>
                </c:pt>
                <c:pt idx="564">
                  <c:v>-0.05</c:v>
                </c:pt>
                <c:pt idx="565">
                  <c:v>-0.05</c:v>
                </c:pt>
                <c:pt idx="566">
                  <c:v>-0.05</c:v>
                </c:pt>
                <c:pt idx="567">
                  <c:v>-0.05</c:v>
                </c:pt>
                <c:pt idx="568">
                  <c:v>-0.05</c:v>
                </c:pt>
                <c:pt idx="569">
                  <c:v>-0.05</c:v>
                </c:pt>
                <c:pt idx="570">
                  <c:v>-0.05</c:v>
                </c:pt>
                <c:pt idx="571">
                  <c:v>-0.05</c:v>
                </c:pt>
                <c:pt idx="572">
                  <c:v>-0.05</c:v>
                </c:pt>
                <c:pt idx="573">
                  <c:v>-0.05</c:v>
                </c:pt>
                <c:pt idx="574">
                  <c:v>-0.05</c:v>
                </c:pt>
                <c:pt idx="575">
                  <c:v>-0.05</c:v>
                </c:pt>
                <c:pt idx="576">
                  <c:v>-0.05</c:v>
                </c:pt>
                <c:pt idx="577">
                  <c:v>-0.05</c:v>
                </c:pt>
                <c:pt idx="578">
                  <c:v>-0.05</c:v>
                </c:pt>
                <c:pt idx="579">
                  <c:v>-0.05</c:v>
                </c:pt>
                <c:pt idx="580">
                  <c:v>-0.05</c:v>
                </c:pt>
                <c:pt idx="581">
                  <c:v>-0.05</c:v>
                </c:pt>
                <c:pt idx="582">
                  <c:v>-0.05</c:v>
                </c:pt>
                <c:pt idx="583">
                  <c:v>-0.05</c:v>
                </c:pt>
                <c:pt idx="584">
                  <c:v>-0.05</c:v>
                </c:pt>
                <c:pt idx="585">
                  <c:v>-0.05</c:v>
                </c:pt>
                <c:pt idx="586">
                  <c:v>-0.05</c:v>
                </c:pt>
                <c:pt idx="587">
                  <c:v>-0.05</c:v>
                </c:pt>
                <c:pt idx="588">
                  <c:v>-0.05</c:v>
                </c:pt>
                <c:pt idx="589">
                  <c:v>-0.05</c:v>
                </c:pt>
                <c:pt idx="590">
                  <c:v>-0.05</c:v>
                </c:pt>
                <c:pt idx="591">
                  <c:v>-0.05</c:v>
                </c:pt>
                <c:pt idx="592">
                  <c:v>-0.05</c:v>
                </c:pt>
              </c:numCache>
            </c:numRef>
          </c:yVal>
          <c:smooth val="1"/>
        </c:ser>
        <c:ser>
          <c:idx val="3"/>
          <c:order val="3"/>
          <c:tx>
            <c:v>谷（2段階の照明）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5.0000000000000027E-3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0.14500000000000007</c:v>
                </c:pt>
                <c:pt idx="30">
                  <c:v>0.15000000000000008</c:v>
                </c:pt>
                <c:pt idx="31">
                  <c:v>0.15500000000000008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0.18000000000000008</c:v>
                </c:pt>
                <c:pt idx="37">
                  <c:v>0.18500000000000008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0.21000000000000008</c:v>
                </c:pt>
                <c:pt idx="43">
                  <c:v>0.21500000000000008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0.24000000000000007</c:v>
                </c:pt>
                <c:pt idx="49">
                  <c:v>0.24500000000000008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0.29000000000000015</c:v>
                </c:pt>
                <c:pt idx="59">
                  <c:v>0.29500000000000015</c:v>
                </c:pt>
                <c:pt idx="60">
                  <c:v>0.30000000000000016</c:v>
                </c:pt>
                <c:pt idx="61">
                  <c:v>0.30500000000000022</c:v>
                </c:pt>
                <c:pt idx="62">
                  <c:v>0.31000000000000016</c:v>
                </c:pt>
                <c:pt idx="63">
                  <c:v>0.31500000000000017</c:v>
                </c:pt>
                <c:pt idx="64">
                  <c:v>0.32000000000000017</c:v>
                </c:pt>
                <c:pt idx="65">
                  <c:v>0.32500000000000018</c:v>
                </c:pt>
                <c:pt idx="66">
                  <c:v>0.33000000000000024</c:v>
                </c:pt>
                <c:pt idx="67">
                  <c:v>0.33500000000000024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0.35500000000000015</c:v>
                </c:pt>
                <c:pt idx="72">
                  <c:v>0.36000000000000015</c:v>
                </c:pt>
                <c:pt idx="73">
                  <c:v>0.36500000000000021</c:v>
                </c:pt>
                <c:pt idx="74">
                  <c:v>0.37000000000000016</c:v>
                </c:pt>
                <c:pt idx="75">
                  <c:v>0.37500000000000017</c:v>
                </c:pt>
                <c:pt idx="76">
                  <c:v>0.38000000000000017</c:v>
                </c:pt>
                <c:pt idx="77">
                  <c:v>0.38500000000000018</c:v>
                </c:pt>
                <c:pt idx="78">
                  <c:v>0.39000000000000018</c:v>
                </c:pt>
                <c:pt idx="79">
                  <c:v>0.39500000000000024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0.42000000000000015</c:v>
                </c:pt>
                <c:pt idx="85">
                  <c:v>0.42500000000000021</c:v>
                </c:pt>
                <c:pt idx="86">
                  <c:v>0.43000000000000016</c:v>
                </c:pt>
                <c:pt idx="87">
                  <c:v>0.43500000000000016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0.48000000000000015</c:v>
                </c:pt>
                <c:pt idx="97">
                  <c:v>0.48500000000000021</c:v>
                </c:pt>
                <c:pt idx="98">
                  <c:v>0.49000000000000016</c:v>
                </c:pt>
                <c:pt idx="99">
                  <c:v>0.49500000000000016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0.56500000000000039</c:v>
                </c:pt>
                <c:pt idx="114">
                  <c:v>0.5700000000000004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0.60000000000000031</c:v>
                </c:pt>
                <c:pt idx="121">
                  <c:v>0.60500000000000032</c:v>
                </c:pt>
                <c:pt idx="122">
                  <c:v>0.61000000000000032</c:v>
                </c:pt>
                <c:pt idx="123">
                  <c:v>0.61500000000000032</c:v>
                </c:pt>
                <c:pt idx="124">
                  <c:v>0.62000000000000033</c:v>
                </c:pt>
                <c:pt idx="125">
                  <c:v>0.62500000000000033</c:v>
                </c:pt>
                <c:pt idx="126">
                  <c:v>0.63000000000000034</c:v>
                </c:pt>
                <c:pt idx="127">
                  <c:v>0.63500000000000034</c:v>
                </c:pt>
                <c:pt idx="128">
                  <c:v>0.64000000000000035</c:v>
                </c:pt>
                <c:pt idx="129">
                  <c:v>0.64500000000000035</c:v>
                </c:pt>
                <c:pt idx="130">
                  <c:v>0.65000000000000036</c:v>
                </c:pt>
                <c:pt idx="131">
                  <c:v>0.65500000000000036</c:v>
                </c:pt>
                <c:pt idx="132">
                  <c:v>0.66000000000000036</c:v>
                </c:pt>
                <c:pt idx="133">
                  <c:v>0.66500000000000048</c:v>
                </c:pt>
                <c:pt idx="134">
                  <c:v>0.67000000000000048</c:v>
                </c:pt>
                <c:pt idx="135">
                  <c:v>0.6750000000000006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0.6950000000000004</c:v>
                </c:pt>
                <c:pt idx="140">
                  <c:v>0.7000000000000004</c:v>
                </c:pt>
                <c:pt idx="141">
                  <c:v>0.70500000000000029</c:v>
                </c:pt>
                <c:pt idx="142">
                  <c:v>0.7100000000000003</c:v>
                </c:pt>
                <c:pt idx="143">
                  <c:v>0.7150000000000003</c:v>
                </c:pt>
                <c:pt idx="144">
                  <c:v>0.72000000000000031</c:v>
                </c:pt>
                <c:pt idx="145">
                  <c:v>0.72500000000000031</c:v>
                </c:pt>
                <c:pt idx="146">
                  <c:v>0.73000000000000032</c:v>
                </c:pt>
                <c:pt idx="147">
                  <c:v>0.73500000000000032</c:v>
                </c:pt>
                <c:pt idx="148">
                  <c:v>0.74000000000000032</c:v>
                </c:pt>
                <c:pt idx="149">
                  <c:v>0.74500000000000033</c:v>
                </c:pt>
                <c:pt idx="150">
                  <c:v>0.75000000000000033</c:v>
                </c:pt>
                <c:pt idx="151">
                  <c:v>0.75500000000000034</c:v>
                </c:pt>
                <c:pt idx="152">
                  <c:v>0.76000000000000034</c:v>
                </c:pt>
                <c:pt idx="153">
                  <c:v>0.76500000000000035</c:v>
                </c:pt>
                <c:pt idx="154">
                  <c:v>0.77000000000000035</c:v>
                </c:pt>
                <c:pt idx="155">
                  <c:v>0.77500000000000036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0.81500000000000039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0.8350000000000003</c:v>
                </c:pt>
                <c:pt idx="168">
                  <c:v>0.8400000000000003</c:v>
                </c:pt>
                <c:pt idx="169">
                  <c:v>0.84500000000000031</c:v>
                </c:pt>
                <c:pt idx="170">
                  <c:v>0.85000000000000031</c:v>
                </c:pt>
                <c:pt idx="171">
                  <c:v>0.85500000000000032</c:v>
                </c:pt>
                <c:pt idx="172">
                  <c:v>0.86000000000000032</c:v>
                </c:pt>
                <c:pt idx="173">
                  <c:v>0.86500000000000032</c:v>
                </c:pt>
                <c:pt idx="174">
                  <c:v>0.87000000000000033</c:v>
                </c:pt>
                <c:pt idx="175">
                  <c:v>0.87500000000000033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0.9450000000000004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0.9600000000000003</c:v>
                </c:pt>
                <c:pt idx="193">
                  <c:v>0.9650000000000003</c:v>
                </c:pt>
                <c:pt idx="194">
                  <c:v>0.97000000000000031</c:v>
                </c:pt>
                <c:pt idx="195">
                  <c:v>0.97500000000000031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1.0049999999999994</c:v>
                </c:pt>
                <c:pt idx="202">
                  <c:v>1.01</c:v>
                </c:pt>
                <c:pt idx="203">
                  <c:v>1.0149999999999995</c:v>
                </c:pt>
                <c:pt idx="204">
                  <c:v>1.02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1.0349999999999993</c:v>
                </c:pt>
                <c:pt idx="208">
                  <c:v>1.04</c:v>
                </c:pt>
                <c:pt idx="209">
                  <c:v>1.0449999999999993</c:v>
                </c:pt>
                <c:pt idx="210">
                  <c:v>1.05</c:v>
                </c:pt>
                <c:pt idx="211">
                  <c:v>1.0549999999999993</c:v>
                </c:pt>
                <c:pt idx="212">
                  <c:v>1.06</c:v>
                </c:pt>
                <c:pt idx="213">
                  <c:v>1.0649999999999993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1.1599999999999993</c:v>
                </c:pt>
                <c:pt idx="233">
                  <c:v>1.165</c:v>
                </c:pt>
                <c:pt idx="234">
                  <c:v>1.1700000000000006</c:v>
                </c:pt>
                <c:pt idx="235">
                  <c:v>1.175</c:v>
                </c:pt>
                <c:pt idx="236">
                  <c:v>1.1800000000000006</c:v>
                </c:pt>
                <c:pt idx="237">
                  <c:v>1.1850000000000001</c:v>
                </c:pt>
                <c:pt idx="238">
                  <c:v>1.1900000000000006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1.2049999999999994</c:v>
                </c:pt>
                <c:pt idx="242">
                  <c:v>1.21</c:v>
                </c:pt>
                <c:pt idx="243">
                  <c:v>1.2149999999999994</c:v>
                </c:pt>
                <c:pt idx="244">
                  <c:v>1.22</c:v>
                </c:pt>
                <c:pt idx="245">
                  <c:v>1.2249999999999994</c:v>
                </c:pt>
                <c:pt idx="246">
                  <c:v>1.23</c:v>
                </c:pt>
                <c:pt idx="247">
                  <c:v>1.2349999999999994</c:v>
                </c:pt>
                <c:pt idx="248">
                  <c:v>1.24</c:v>
                </c:pt>
                <c:pt idx="249">
                  <c:v>1.2449999999999994</c:v>
                </c:pt>
                <c:pt idx="250">
                  <c:v>1.25</c:v>
                </c:pt>
                <c:pt idx="251">
                  <c:v>1.2549999999999994</c:v>
                </c:pt>
                <c:pt idx="252">
                  <c:v>1.26</c:v>
                </c:pt>
                <c:pt idx="253">
                  <c:v>1.2649999999999995</c:v>
                </c:pt>
                <c:pt idx="254">
                  <c:v>1.27</c:v>
                </c:pt>
                <c:pt idx="255">
                  <c:v>1.2749999999999995</c:v>
                </c:pt>
                <c:pt idx="256">
                  <c:v>1.28</c:v>
                </c:pt>
                <c:pt idx="257">
                  <c:v>1.2849999999999993</c:v>
                </c:pt>
                <c:pt idx="258">
                  <c:v>1.29</c:v>
                </c:pt>
                <c:pt idx="259">
                  <c:v>1.2949999999999993</c:v>
                </c:pt>
                <c:pt idx="260">
                  <c:v>1.3</c:v>
                </c:pt>
                <c:pt idx="261">
                  <c:v>1.3049999999999993</c:v>
                </c:pt>
                <c:pt idx="262">
                  <c:v>1.31</c:v>
                </c:pt>
                <c:pt idx="263">
                  <c:v>1.3149999999999993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1.4049999999999994</c:v>
                </c:pt>
                <c:pt idx="282">
                  <c:v>1.41</c:v>
                </c:pt>
                <c:pt idx="283">
                  <c:v>1.4149999999999994</c:v>
                </c:pt>
                <c:pt idx="284">
                  <c:v>1.42</c:v>
                </c:pt>
                <c:pt idx="285">
                  <c:v>1.4249999999999994</c:v>
                </c:pt>
                <c:pt idx="286">
                  <c:v>1.43</c:v>
                </c:pt>
                <c:pt idx="287">
                  <c:v>1.4349999999999994</c:v>
                </c:pt>
                <c:pt idx="288">
                  <c:v>1.44</c:v>
                </c:pt>
                <c:pt idx="289">
                  <c:v>1.4449999999999994</c:v>
                </c:pt>
                <c:pt idx="290">
                  <c:v>1.45</c:v>
                </c:pt>
                <c:pt idx="291">
                  <c:v>1.4549999999999994</c:v>
                </c:pt>
                <c:pt idx="292">
                  <c:v>1.46</c:v>
                </c:pt>
                <c:pt idx="293">
                  <c:v>1.4649999999999994</c:v>
                </c:pt>
                <c:pt idx="294">
                  <c:v>1.47</c:v>
                </c:pt>
                <c:pt idx="295">
                  <c:v>1.4749999999999994</c:v>
                </c:pt>
                <c:pt idx="296">
                  <c:v>1.48</c:v>
                </c:pt>
                <c:pt idx="297">
                  <c:v>1.4849999999999994</c:v>
                </c:pt>
                <c:pt idx="298">
                  <c:v>1.49</c:v>
                </c:pt>
                <c:pt idx="299">
                  <c:v>1.4949999999999994</c:v>
                </c:pt>
                <c:pt idx="300">
                  <c:v>1.5</c:v>
                </c:pt>
                <c:pt idx="301">
                  <c:v>1.5049999999999994</c:v>
                </c:pt>
                <c:pt idx="302">
                  <c:v>1.51</c:v>
                </c:pt>
                <c:pt idx="303">
                  <c:v>1.5149999999999995</c:v>
                </c:pt>
                <c:pt idx="304">
                  <c:v>1.52</c:v>
                </c:pt>
                <c:pt idx="305">
                  <c:v>1.5249999999999995</c:v>
                </c:pt>
                <c:pt idx="306">
                  <c:v>1.53</c:v>
                </c:pt>
                <c:pt idx="307">
                  <c:v>1.5349999999999995</c:v>
                </c:pt>
                <c:pt idx="308">
                  <c:v>1.54</c:v>
                </c:pt>
                <c:pt idx="309">
                  <c:v>1.5449999999999993</c:v>
                </c:pt>
                <c:pt idx="310">
                  <c:v>1.55</c:v>
                </c:pt>
                <c:pt idx="311">
                  <c:v>1.5549999999999993</c:v>
                </c:pt>
                <c:pt idx="312">
                  <c:v>1.56</c:v>
                </c:pt>
                <c:pt idx="313">
                  <c:v>1.5649999999999993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1.6700000000000006</c:v>
                </c:pt>
                <c:pt idx="335">
                  <c:v>1.675</c:v>
                </c:pt>
                <c:pt idx="336">
                  <c:v>1.6800000000000006</c:v>
                </c:pt>
                <c:pt idx="337">
                  <c:v>1.6850000000000001</c:v>
                </c:pt>
                <c:pt idx="338">
                  <c:v>1.6900000000000006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1.7049999999999994</c:v>
                </c:pt>
                <c:pt idx="342">
                  <c:v>1.71</c:v>
                </c:pt>
                <c:pt idx="343">
                  <c:v>1.7149999999999994</c:v>
                </c:pt>
                <c:pt idx="344">
                  <c:v>1.72</c:v>
                </c:pt>
                <c:pt idx="345">
                  <c:v>1.7249999999999994</c:v>
                </c:pt>
                <c:pt idx="346">
                  <c:v>1.73</c:v>
                </c:pt>
                <c:pt idx="347">
                  <c:v>1.7349999999999994</c:v>
                </c:pt>
                <c:pt idx="348">
                  <c:v>1.74</c:v>
                </c:pt>
                <c:pt idx="349">
                  <c:v>1.7449999999999994</c:v>
                </c:pt>
                <c:pt idx="350">
                  <c:v>1.75</c:v>
                </c:pt>
                <c:pt idx="351">
                  <c:v>1.7549999999999994</c:v>
                </c:pt>
                <c:pt idx="352">
                  <c:v>1.76</c:v>
                </c:pt>
                <c:pt idx="353">
                  <c:v>1.7649999999999995</c:v>
                </c:pt>
                <c:pt idx="354">
                  <c:v>1.77</c:v>
                </c:pt>
                <c:pt idx="355">
                  <c:v>1.7749999999999995</c:v>
                </c:pt>
                <c:pt idx="356">
                  <c:v>1.78</c:v>
                </c:pt>
                <c:pt idx="357">
                  <c:v>1.7849999999999995</c:v>
                </c:pt>
                <c:pt idx="358">
                  <c:v>1.79</c:v>
                </c:pt>
                <c:pt idx="359">
                  <c:v>1.7949999999999993</c:v>
                </c:pt>
                <c:pt idx="360">
                  <c:v>1.8</c:v>
                </c:pt>
                <c:pt idx="361">
                  <c:v>1.8049999999999993</c:v>
                </c:pt>
                <c:pt idx="362">
                  <c:v>1.81</c:v>
                </c:pt>
                <c:pt idx="363">
                  <c:v>1.8149999999999993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1.9200000000000006</c:v>
                </c:pt>
                <c:pt idx="385">
                  <c:v>1.925</c:v>
                </c:pt>
                <c:pt idx="386">
                  <c:v>1.9300000000000006</c:v>
                </c:pt>
                <c:pt idx="387">
                  <c:v>1.9350000000000001</c:v>
                </c:pt>
                <c:pt idx="388">
                  <c:v>1.9400000000000006</c:v>
                </c:pt>
                <c:pt idx="389">
                  <c:v>1.9450000000000001</c:v>
                </c:pt>
                <c:pt idx="390">
                  <c:v>1.9500000000000006</c:v>
                </c:pt>
                <c:pt idx="391">
                  <c:v>1.9550000000000001</c:v>
                </c:pt>
                <c:pt idx="392">
                  <c:v>1.9600000000000006</c:v>
                </c:pt>
                <c:pt idx="393">
                  <c:v>1.9650000000000001</c:v>
                </c:pt>
                <c:pt idx="394">
                  <c:v>1.9700000000000006</c:v>
                </c:pt>
                <c:pt idx="395">
                  <c:v>1.9750000000000001</c:v>
                </c:pt>
                <c:pt idx="396">
                  <c:v>1.9800000000000006</c:v>
                </c:pt>
                <c:pt idx="397">
                  <c:v>1.9850000000000001</c:v>
                </c:pt>
                <c:pt idx="398">
                  <c:v>1.9900000000000007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2.3149999999999986</c:v>
                </c:pt>
                <c:pt idx="464">
                  <c:v>2.3199999999999985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2.3349999999999986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2.3549999999999986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2.8149999999999986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2.8349999999999986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2.8549999999999986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new!$I$2:$I$594</c:f>
              <c:numCache>
                <c:formatCode>General</c:formatCode>
                <c:ptCount val="593"/>
                <c:pt idx="0">
                  <c:v>-3.4000000000000002E-2</c:v>
                </c:pt>
                <c:pt idx="1">
                  <c:v>-4.0487000000000023E-2</c:v>
                </c:pt>
                <c:pt idx="2">
                  <c:v>-4.5859000000000004E-2</c:v>
                </c:pt>
                <c:pt idx="3">
                  <c:v>-4.7044000000000002E-2</c:v>
                </c:pt>
                <c:pt idx="4">
                  <c:v>-4.8584000000000002E-2</c:v>
                </c:pt>
                <c:pt idx="5">
                  <c:v>-5.2084000000000033E-2</c:v>
                </c:pt>
                <c:pt idx="6">
                  <c:v>-5.7834000000000024E-2</c:v>
                </c:pt>
                <c:pt idx="7">
                  <c:v>-6.3959000000000002E-2</c:v>
                </c:pt>
                <c:pt idx="8">
                  <c:v>-6.8678000000000003E-2</c:v>
                </c:pt>
                <c:pt idx="9">
                  <c:v>-7.0014999999999994E-2</c:v>
                </c:pt>
                <c:pt idx="10">
                  <c:v>-7.1808000000000011E-2</c:v>
                </c:pt>
                <c:pt idx="11">
                  <c:v>-7.1208999999999995E-2</c:v>
                </c:pt>
                <c:pt idx="12">
                  <c:v>-7.5256000000000003E-2</c:v>
                </c:pt>
                <c:pt idx="13">
                  <c:v>-7.9970000000000013E-2</c:v>
                </c:pt>
                <c:pt idx="14">
                  <c:v>-7.9129000000000019E-2</c:v>
                </c:pt>
                <c:pt idx="15">
                  <c:v>-7.4259999999999993E-2</c:v>
                </c:pt>
                <c:pt idx="16">
                  <c:v>-7.0346999999999993E-2</c:v>
                </c:pt>
                <c:pt idx="17">
                  <c:v>-6.9214000000000039E-2</c:v>
                </c:pt>
                <c:pt idx="18">
                  <c:v>-7.1127999999999997E-2</c:v>
                </c:pt>
                <c:pt idx="19">
                  <c:v>-7.4031000000000013E-2</c:v>
                </c:pt>
                <c:pt idx="20">
                  <c:v>-7.7931000000000014E-2</c:v>
                </c:pt>
                <c:pt idx="21">
                  <c:v>-8.0624000000000098E-2</c:v>
                </c:pt>
                <c:pt idx="22">
                  <c:v>-7.8560000000000019E-2</c:v>
                </c:pt>
                <c:pt idx="23">
                  <c:v>-7.8371999999999997E-2</c:v>
                </c:pt>
                <c:pt idx="24">
                  <c:v>-7.9996000000000053E-2</c:v>
                </c:pt>
                <c:pt idx="25">
                  <c:v>-7.9645999999999995E-2</c:v>
                </c:pt>
                <c:pt idx="26">
                  <c:v>-7.9154000000000002E-2</c:v>
                </c:pt>
                <c:pt idx="27">
                  <c:v>-7.8518000000000004E-2</c:v>
                </c:pt>
                <c:pt idx="28">
                  <c:v>-7.6783000000000004E-2</c:v>
                </c:pt>
                <c:pt idx="29">
                  <c:v>-7.7118000000000034E-2</c:v>
                </c:pt>
                <c:pt idx="30">
                  <c:v>-7.9455000000000012E-2</c:v>
                </c:pt>
                <c:pt idx="31">
                  <c:v>-8.4455000000000058E-2</c:v>
                </c:pt>
                <c:pt idx="32">
                  <c:v>-9.0415000000000023E-2</c:v>
                </c:pt>
                <c:pt idx="33">
                  <c:v>-9.4348000000000001E-2</c:v>
                </c:pt>
                <c:pt idx="34">
                  <c:v>-9.860100000000005E-2</c:v>
                </c:pt>
                <c:pt idx="35">
                  <c:v>-0.101997</c:v>
                </c:pt>
                <c:pt idx="36">
                  <c:v>-0.10581800000000001</c:v>
                </c:pt>
                <c:pt idx="37">
                  <c:v>-0.112639</c:v>
                </c:pt>
                <c:pt idx="38">
                  <c:v>-0.116247</c:v>
                </c:pt>
                <c:pt idx="39">
                  <c:v>-0.11587</c:v>
                </c:pt>
                <c:pt idx="40">
                  <c:v>-0.11719200000000005</c:v>
                </c:pt>
                <c:pt idx="41">
                  <c:v>-0.11795</c:v>
                </c:pt>
                <c:pt idx="42">
                  <c:v>-0.12000000000000002</c:v>
                </c:pt>
                <c:pt idx="43">
                  <c:v>-0.122588</c:v>
                </c:pt>
                <c:pt idx="44">
                  <c:v>-0.125058</c:v>
                </c:pt>
                <c:pt idx="45">
                  <c:v>-0.124418</c:v>
                </c:pt>
                <c:pt idx="46">
                  <c:v>-0.12172000000000008</c:v>
                </c:pt>
                <c:pt idx="47">
                  <c:v>-0.118717</c:v>
                </c:pt>
                <c:pt idx="48">
                  <c:v>-0.11620100000000004</c:v>
                </c:pt>
                <c:pt idx="49">
                  <c:v>-0.112801</c:v>
                </c:pt>
                <c:pt idx="50">
                  <c:v>-0.10778500000000008</c:v>
                </c:pt>
                <c:pt idx="51">
                  <c:v>-0.10536400000000004</c:v>
                </c:pt>
                <c:pt idx="52">
                  <c:v>-0.10537600000000004</c:v>
                </c:pt>
                <c:pt idx="53">
                  <c:v>-0.10858600000000004</c:v>
                </c:pt>
                <c:pt idx="54">
                  <c:v>-0.11275</c:v>
                </c:pt>
                <c:pt idx="55">
                  <c:v>-0.11870600000000008</c:v>
                </c:pt>
                <c:pt idx="56">
                  <c:v>-0.13261000000000001</c:v>
                </c:pt>
                <c:pt idx="57">
                  <c:v>-0.14313700000000001</c:v>
                </c:pt>
                <c:pt idx="58">
                  <c:v>-0.15047700000000008</c:v>
                </c:pt>
                <c:pt idx="59">
                  <c:v>-0.15734400000000007</c:v>
                </c:pt>
                <c:pt idx="60">
                  <c:v>-0.163159</c:v>
                </c:pt>
                <c:pt idx="61">
                  <c:v>-0.16769300000000001</c:v>
                </c:pt>
                <c:pt idx="62">
                  <c:v>-0.169074</c:v>
                </c:pt>
                <c:pt idx="63">
                  <c:v>-0.16878899999999999</c:v>
                </c:pt>
                <c:pt idx="64">
                  <c:v>-0.165852</c:v>
                </c:pt>
                <c:pt idx="65">
                  <c:v>-0.1555770000000001</c:v>
                </c:pt>
                <c:pt idx="66">
                  <c:v>-0.14721800000000018</c:v>
                </c:pt>
                <c:pt idx="67">
                  <c:v>-0.1405060000000001</c:v>
                </c:pt>
                <c:pt idx="68">
                  <c:v>-0.13692000000000001</c:v>
                </c:pt>
                <c:pt idx="69">
                  <c:v>-0.13503300000000001</c:v>
                </c:pt>
                <c:pt idx="70">
                  <c:v>-0.136823</c:v>
                </c:pt>
                <c:pt idx="71">
                  <c:v>-0.13795299999999999</c:v>
                </c:pt>
                <c:pt idx="72">
                  <c:v>-0.14347000000000001</c:v>
                </c:pt>
                <c:pt idx="73">
                  <c:v>-0.14730599999999999</c:v>
                </c:pt>
                <c:pt idx="74">
                  <c:v>-0.15256500000000009</c:v>
                </c:pt>
                <c:pt idx="75">
                  <c:v>-0.15756500000000012</c:v>
                </c:pt>
                <c:pt idx="76">
                  <c:v>-0.16152900000000001</c:v>
                </c:pt>
                <c:pt idx="77">
                  <c:v>-0.16562199999999991</c:v>
                </c:pt>
                <c:pt idx="78">
                  <c:v>-0.16828300000000004</c:v>
                </c:pt>
                <c:pt idx="79">
                  <c:v>-0.17002300000000001</c:v>
                </c:pt>
                <c:pt idx="80">
                  <c:v>-0.16991000000000009</c:v>
                </c:pt>
                <c:pt idx="81">
                  <c:v>-0.16604500000000008</c:v>
                </c:pt>
                <c:pt idx="82">
                  <c:v>-0.16328600000000001</c:v>
                </c:pt>
                <c:pt idx="83">
                  <c:v>-0.16221200000000008</c:v>
                </c:pt>
                <c:pt idx="84">
                  <c:v>-0.16081500000000001</c:v>
                </c:pt>
                <c:pt idx="85">
                  <c:v>-0.16184100000000001</c:v>
                </c:pt>
                <c:pt idx="86">
                  <c:v>-0.16256999999999999</c:v>
                </c:pt>
                <c:pt idx="87">
                  <c:v>-0.162163</c:v>
                </c:pt>
                <c:pt idx="88">
                  <c:v>-0.15707900000000008</c:v>
                </c:pt>
                <c:pt idx="89">
                  <c:v>-0.15698600000000013</c:v>
                </c:pt>
                <c:pt idx="90">
                  <c:v>-0.15800100000000009</c:v>
                </c:pt>
                <c:pt idx="91">
                  <c:v>-0.16028600000000001</c:v>
                </c:pt>
                <c:pt idx="92">
                  <c:v>-0.16198499999999999</c:v>
                </c:pt>
                <c:pt idx="93">
                  <c:v>-0.16511300000000001</c:v>
                </c:pt>
                <c:pt idx="94">
                  <c:v>-0.16722500000000001</c:v>
                </c:pt>
                <c:pt idx="95">
                  <c:v>-0.17208000000000001</c:v>
                </c:pt>
                <c:pt idx="96">
                  <c:v>-0.17867</c:v>
                </c:pt>
                <c:pt idx="97">
                  <c:v>-0.18626600000000013</c:v>
                </c:pt>
                <c:pt idx="98">
                  <c:v>-0.18924800000000017</c:v>
                </c:pt>
                <c:pt idx="99">
                  <c:v>-0.19424800000000009</c:v>
                </c:pt>
                <c:pt idx="100">
                  <c:v>-0.19881499999999999</c:v>
                </c:pt>
                <c:pt idx="101">
                  <c:v>-0.19903399999999999</c:v>
                </c:pt>
                <c:pt idx="102">
                  <c:v>-0.19805300000000001</c:v>
                </c:pt>
                <c:pt idx="103">
                  <c:v>-0.19908800000000001</c:v>
                </c:pt>
                <c:pt idx="104">
                  <c:v>-0.19773099999999999</c:v>
                </c:pt>
                <c:pt idx="105">
                  <c:v>-0.19407199999999997</c:v>
                </c:pt>
                <c:pt idx="106">
                  <c:v>-0.18574200000000013</c:v>
                </c:pt>
                <c:pt idx="107">
                  <c:v>-0.17981500000000009</c:v>
                </c:pt>
                <c:pt idx="108">
                  <c:v>-0.17561499999999999</c:v>
                </c:pt>
                <c:pt idx="109">
                  <c:v>-0.17668200000000001</c:v>
                </c:pt>
                <c:pt idx="110">
                  <c:v>-0.17994600000000013</c:v>
                </c:pt>
                <c:pt idx="111">
                  <c:v>-0.18684000000000009</c:v>
                </c:pt>
                <c:pt idx="112">
                  <c:v>-0.190578</c:v>
                </c:pt>
                <c:pt idx="113">
                  <c:v>-0.18987100000000001</c:v>
                </c:pt>
                <c:pt idx="114">
                  <c:v>-0.19040299999999999</c:v>
                </c:pt>
                <c:pt idx="115">
                  <c:v>-0.19492200000000001</c:v>
                </c:pt>
                <c:pt idx="116">
                  <c:v>-0.19783700000000001</c:v>
                </c:pt>
                <c:pt idx="117">
                  <c:v>-0.19541400000000009</c:v>
                </c:pt>
                <c:pt idx="118">
                  <c:v>-0.19259100000000001</c:v>
                </c:pt>
                <c:pt idx="119">
                  <c:v>-0.19133900000000001</c:v>
                </c:pt>
                <c:pt idx="120">
                  <c:v>-0.19203200000000001</c:v>
                </c:pt>
                <c:pt idx="121">
                  <c:v>-0.19370300000000001</c:v>
                </c:pt>
                <c:pt idx="122">
                  <c:v>-0.20070199999999999</c:v>
                </c:pt>
                <c:pt idx="123">
                  <c:v>-0.20703199999999999</c:v>
                </c:pt>
                <c:pt idx="124">
                  <c:v>-0.21650400000000009</c:v>
                </c:pt>
                <c:pt idx="125">
                  <c:v>-0.222</c:v>
                </c:pt>
                <c:pt idx="126">
                  <c:v>-0.22617399999999993</c:v>
                </c:pt>
                <c:pt idx="127">
                  <c:v>-0.22286800000000001</c:v>
                </c:pt>
                <c:pt idx="128">
                  <c:v>-0.21997700000000009</c:v>
                </c:pt>
                <c:pt idx="129">
                  <c:v>-0.21255700000000008</c:v>
                </c:pt>
                <c:pt idx="130">
                  <c:v>-0.20493100000000009</c:v>
                </c:pt>
                <c:pt idx="131">
                  <c:v>-0.19939400000000004</c:v>
                </c:pt>
                <c:pt idx="132">
                  <c:v>-0.19281300000000001</c:v>
                </c:pt>
                <c:pt idx="133">
                  <c:v>-0.18074700000000013</c:v>
                </c:pt>
                <c:pt idx="134">
                  <c:v>-0.17483699999999999</c:v>
                </c:pt>
                <c:pt idx="135">
                  <c:v>-0.17629000000000009</c:v>
                </c:pt>
                <c:pt idx="136">
                  <c:v>-0.18725400000000009</c:v>
                </c:pt>
                <c:pt idx="137">
                  <c:v>-0.19540399999999999</c:v>
                </c:pt>
                <c:pt idx="138">
                  <c:v>-0.20354100000000008</c:v>
                </c:pt>
                <c:pt idx="139">
                  <c:v>-0.21001200000000009</c:v>
                </c:pt>
                <c:pt idx="140">
                  <c:v>-0.21132800000000004</c:v>
                </c:pt>
                <c:pt idx="141">
                  <c:v>-0.21318200000000001</c:v>
                </c:pt>
                <c:pt idx="142">
                  <c:v>-0.21446400000000018</c:v>
                </c:pt>
                <c:pt idx="143">
                  <c:v>-0.21554100000000012</c:v>
                </c:pt>
                <c:pt idx="144">
                  <c:v>-0.21584400000000009</c:v>
                </c:pt>
                <c:pt idx="145">
                  <c:v>-0.20964400000000008</c:v>
                </c:pt>
                <c:pt idx="146">
                  <c:v>-0.20405200000000001</c:v>
                </c:pt>
                <c:pt idx="147">
                  <c:v>-0.19791800000000012</c:v>
                </c:pt>
                <c:pt idx="148">
                  <c:v>-0.19321500000000008</c:v>
                </c:pt>
                <c:pt idx="149">
                  <c:v>-0.18979900000000016</c:v>
                </c:pt>
                <c:pt idx="150">
                  <c:v>-0.19035299999999997</c:v>
                </c:pt>
                <c:pt idx="151">
                  <c:v>-0.193526</c:v>
                </c:pt>
                <c:pt idx="152">
                  <c:v>-0.19261200000000001</c:v>
                </c:pt>
                <c:pt idx="153">
                  <c:v>-0.18834200000000009</c:v>
                </c:pt>
                <c:pt idx="154">
                  <c:v>-0.18563499999999999</c:v>
                </c:pt>
                <c:pt idx="155">
                  <c:v>-0.18348300000000009</c:v>
                </c:pt>
                <c:pt idx="156">
                  <c:v>-0.18232999999999999</c:v>
                </c:pt>
                <c:pt idx="157">
                  <c:v>-0.18434100000000009</c:v>
                </c:pt>
                <c:pt idx="158">
                  <c:v>-0.18955500000000008</c:v>
                </c:pt>
                <c:pt idx="159">
                  <c:v>-0.19241400000000008</c:v>
                </c:pt>
                <c:pt idx="160">
                  <c:v>-0.19008900000000001</c:v>
                </c:pt>
                <c:pt idx="161">
                  <c:v>-0.19031100000000001</c:v>
                </c:pt>
                <c:pt idx="162">
                  <c:v>-0.19247300000000001</c:v>
                </c:pt>
                <c:pt idx="163">
                  <c:v>-0.19308800000000001</c:v>
                </c:pt>
                <c:pt idx="164">
                  <c:v>-0.19500200000000001</c:v>
                </c:pt>
                <c:pt idx="165">
                  <c:v>-0.20022300000000001</c:v>
                </c:pt>
                <c:pt idx="166">
                  <c:v>-0.20676700000000009</c:v>
                </c:pt>
                <c:pt idx="167">
                  <c:v>-0.21286800000000008</c:v>
                </c:pt>
                <c:pt idx="168">
                  <c:v>-0.21012900000000001</c:v>
                </c:pt>
                <c:pt idx="169">
                  <c:v>-0.21111800000000008</c:v>
                </c:pt>
                <c:pt idx="170">
                  <c:v>-0.21186199999999999</c:v>
                </c:pt>
                <c:pt idx="171">
                  <c:v>-0.21212900000000001</c:v>
                </c:pt>
                <c:pt idx="172">
                  <c:v>-0.21373100000000009</c:v>
                </c:pt>
                <c:pt idx="173">
                  <c:v>-0.21554500000000013</c:v>
                </c:pt>
                <c:pt idx="174">
                  <c:v>-0.21436400000000008</c:v>
                </c:pt>
                <c:pt idx="175">
                  <c:v>-0.20591400000000012</c:v>
                </c:pt>
                <c:pt idx="176">
                  <c:v>-0.19793600000000008</c:v>
                </c:pt>
                <c:pt idx="177">
                  <c:v>-0.19648299999999999</c:v>
                </c:pt>
                <c:pt idx="178">
                  <c:v>-0.19545899999999999</c:v>
                </c:pt>
                <c:pt idx="179">
                  <c:v>-0.196822</c:v>
                </c:pt>
                <c:pt idx="180">
                  <c:v>-0.19694500000000009</c:v>
                </c:pt>
                <c:pt idx="181">
                  <c:v>-0.194077</c:v>
                </c:pt>
                <c:pt idx="182">
                  <c:v>-0.19237499999999991</c:v>
                </c:pt>
                <c:pt idx="183">
                  <c:v>-0.19287299999999991</c:v>
                </c:pt>
                <c:pt idx="184">
                  <c:v>-0.199126</c:v>
                </c:pt>
                <c:pt idx="185">
                  <c:v>-0.202873</c:v>
                </c:pt>
                <c:pt idx="186">
                  <c:v>-0.20056499999999999</c:v>
                </c:pt>
                <c:pt idx="187">
                  <c:v>-0.19997300000000001</c:v>
                </c:pt>
                <c:pt idx="188">
                  <c:v>-0.199854</c:v>
                </c:pt>
                <c:pt idx="189">
                  <c:v>-0.20176600000000008</c:v>
                </c:pt>
                <c:pt idx="190">
                  <c:v>-0.20444200000000012</c:v>
                </c:pt>
                <c:pt idx="191">
                  <c:v>-0.20242599999999999</c:v>
                </c:pt>
                <c:pt idx="192">
                  <c:v>-0.20113500000000001</c:v>
                </c:pt>
                <c:pt idx="193">
                  <c:v>-0.197134</c:v>
                </c:pt>
                <c:pt idx="194">
                  <c:v>-0.19356400000000001</c:v>
                </c:pt>
                <c:pt idx="195">
                  <c:v>-0.19559499999999999</c:v>
                </c:pt>
                <c:pt idx="196">
                  <c:v>-0.194351</c:v>
                </c:pt>
                <c:pt idx="197">
                  <c:v>-0.190301</c:v>
                </c:pt>
                <c:pt idx="198">
                  <c:v>-0.18948600000000018</c:v>
                </c:pt>
                <c:pt idx="199">
                  <c:v>-0.19142200000000001</c:v>
                </c:pt>
                <c:pt idx="200">
                  <c:v>-0.19250500000000001</c:v>
                </c:pt>
                <c:pt idx="201">
                  <c:v>-0.19215599999999997</c:v>
                </c:pt>
                <c:pt idx="202">
                  <c:v>-0.19630800000000001</c:v>
                </c:pt>
                <c:pt idx="203">
                  <c:v>-0.19790700000000008</c:v>
                </c:pt>
                <c:pt idx="204">
                  <c:v>-0.193186</c:v>
                </c:pt>
                <c:pt idx="205">
                  <c:v>-0.18688099999999999</c:v>
                </c:pt>
                <c:pt idx="206">
                  <c:v>-0.18247900000000009</c:v>
                </c:pt>
                <c:pt idx="207">
                  <c:v>-0.17765900000000001</c:v>
                </c:pt>
                <c:pt idx="208">
                  <c:v>-0.173622</c:v>
                </c:pt>
                <c:pt idx="209">
                  <c:v>-0.17100699999999999</c:v>
                </c:pt>
                <c:pt idx="210">
                  <c:v>-0.16924300000000009</c:v>
                </c:pt>
                <c:pt idx="211">
                  <c:v>-0.16492200000000001</c:v>
                </c:pt>
                <c:pt idx="212">
                  <c:v>-0.16395899999999999</c:v>
                </c:pt>
                <c:pt idx="213">
                  <c:v>-0.17084700000000008</c:v>
                </c:pt>
                <c:pt idx="214">
                  <c:v>-0.18148300000000009</c:v>
                </c:pt>
                <c:pt idx="215">
                  <c:v>-0.18523400000000012</c:v>
                </c:pt>
                <c:pt idx="216">
                  <c:v>-0.18710299999999999</c:v>
                </c:pt>
                <c:pt idx="217">
                  <c:v>-0.18643400000000013</c:v>
                </c:pt>
                <c:pt idx="218">
                  <c:v>-0.18604100000000012</c:v>
                </c:pt>
                <c:pt idx="219">
                  <c:v>-0.18143000000000009</c:v>
                </c:pt>
                <c:pt idx="220">
                  <c:v>-0.17571600000000012</c:v>
                </c:pt>
                <c:pt idx="221">
                  <c:v>-0.16951700000000008</c:v>
                </c:pt>
                <c:pt idx="222">
                  <c:v>-0.15774400000000016</c:v>
                </c:pt>
                <c:pt idx="223">
                  <c:v>-0.14663300000000001</c:v>
                </c:pt>
                <c:pt idx="224">
                  <c:v>-0.14746500000000012</c:v>
                </c:pt>
                <c:pt idx="225">
                  <c:v>-0.14370700000000008</c:v>
                </c:pt>
                <c:pt idx="226">
                  <c:v>-0.14091500000000012</c:v>
                </c:pt>
                <c:pt idx="227">
                  <c:v>-0.135161</c:v>
                </c:pt>
                <c:pt idx="228">
                  <c:v>-0.13472600000000001</c:v>
                </c:pt>
                <c:pt idx="229">
                  <c:v>-0.13644700000000007</c:v>
                </c:pt>
                <c:pt idx="230">
                  <c:v>-0.14071600000000009</c:v>
                </c:pt>
                <c:pt idx="231">
                  <c:v>-0.14899800000000019</c:v>
                </c:pt>
                <c:pt idx="232">
                  <c:v>-0.15071600000000018</c:v>
                </c:pt>
                <c:pt idx="233">
                  <c:v>-0.14652300000000001</c:v>
                </c:pt>
                <c:pt idx="234">
                  <c:v>-0.14184300000000008</c:v>
                </c:pt>
                <c:pt idx="235">
                  <c:v>-0.14044600000000018</c:v>
                </c:pt>
                <c:pt idx="236">
                  <c:v>-0.14279700000000009</c:v>
                </c:pt>
                <c:pt idx="237">
                  <c:v>-0.14361499999999999</c:v>
                </c:pt>
                <c:pt idx="238">
                  <c:v>-0.14479300000000009</c:v>
                </c:pt>
                <c:pt idx="239">
                  <c:v>-0.14363700000000001</c:v>
                </c:pt>
                <c:pt idx="240">
                  <c:v>-0.140873</c:v>
                </c:pt>
                <c:pt idx="241">
                  <c:v>-0.13802799999999998</c:v>
                </c:pt>
                <c:pt idx="242">
                  <c:v>-0.13470399999999999</c:v>
                </c:pt>
                <c:pt idx="243">
                  <c:v>-0.13490600000000008</c:v>
                </c:pt>
                <c:pt idx="244">
                  <c:v>-0.13346100000000008</c:v>
                </c:pt>
                <c:pt idx="245">
                  <c:v>-0.1307360000000001</c:v>
                </c:pt>
                <c:pt idx="246">
                  <c:v>-0.126693</c:v>
                </c:pt>
                <c:pt idx="247">
                  <c:v>-0.119607</c:v>
                </c:pt>
                <c:pt idx="248">
                  <c:v>-0.111044</c:v>
                </c:pt>
                <c:pt idx="249">
                  <c:v>-0.10614400000000004</c:v>
                </c:pt>
                <c:pt idx="250">
                  <c:v>-0.10418100000000002</c:v>
                </c:pt>
                <c:pt idx="251">
                  <c:v>-0.10479600000000008</c:v>
                </c:pt>
                <c:pt idx="252">
                  <c:v>-0.10450100000000002</c:v>
                </c:pt>
                <c:pt idx="253">
                  <c:v>-0.10639500000000005</c:v>
                </c:pt>
                <c:pt idx="254">
                  <c:v>-0.10693600000000004</c:v>
                </c:pt>
                <c:pt idx="255">
                  <c:v>-0.10610000000000004</c:v>
                </c:pt>
                <c:pt idx="256">
                  <c:v>-0.103856</c:v>
                </c:pt>
                <c:pt idx="257">
                  <c:v>-0.10200100000000002</c:v>
                </c:pt>
                <c:pt idx="258">
                  <c:v>-9.5903000000000002E-2</c:v>
                </c:pt>
                <c:pt idx="259">
                  <c:v>-9.4824000000000089E-2</c:v>
                </c:pt>
                <c:pt idx="260">
                  <c:v>-9.0851000000000057E-2</c:v>
                </c:pt>
                <c:pt idx="261">
                  <c:v>-8.7251000000000023E-2</c:v>
                </c:pt>
                <c:pt idx="262">
                  <c:v>-8.2094000000000028E-2</c:v>
                </c:pt>
                <c:pt idx="263">
                  <c:v>-7.9264000000000043E-2</c:v>
                </c:pt>
                <c:pt idx="264">
                  <c:v>-8.0318000000000001E-2</c:v>
                </c:pt>
                <c:pt idx="265">
                  <c:v>-8.234600000000003E-2</c:v>
                </c:pt>
                <c:pt idx="266">
                  <c:v>-8.5358000000000003E-2</c:v>
                </c:pt>
                <c:pt idx="267">
                  <c:v>-9.1352000000000003E-2</c:v>
                </c:pt>
                <c:pt idx="268">
                  <c:v>-9.3364000000000058E-2</c:v>
                </c:pt>
                <c:pt idx="269">
                  <c:v>-9.6866000000000008E-2</c:v>
                </c:pt>
                <c:pt idx="270">
                  <c:v>-9.8860000000000059E-2</c:v>
                </c:pt>
                <c:pt idx="271">
                  <c:v>-9.9329000000000028E-2</c:v>
                </c:pt>
                <c:pt idx="272">
                  <c:v>-9.5185000000000006E-2</c:v>
                </c:pt>
                <c:pt idx="273">
                  <c:v>-9.4543000000000044E-2</c:v>
                </c:pt>
                <c:pt idx="274">
                  <c:v>-9.4895000000000077E-2</c:v>
                </c:pt>
                <c:pt idx="275">
                  <c:v>-9.5219000000000012E-2</c:v>
                </c:pt>
                <c:pt idx="276">
                  <c:v>-9.4989000000000004E-2</c:v>
                </c:pt>
                <c:pt idx="277">
                  <c:v>-8.9953000000000047E-2</c:v>
                </c:pt>
                <c:pt idx="278">
                  <c:v>-8.6398000000000003E-2</c:v>
                </c:pt>
                <c:pt idx="279">
                  <c:v>-8.491700000000002E-2</c:v>
                </c:pt>
                <c:pt idx="280">
                  <c:v>-8.3929000000000059E-2</c:v>
                </c:pt>
                <c:pt idx="281">
                  <c:v>-9.1112000000000012E-2</c:v>
                </c:pt>
                <c:pt idx="282">
                  <c:v>-9.3382000000000021E-2</c:v>
                </c:pt>
                <c:pt idx="283">
                  <c:v>-9.2340999999999993E-2</c:v>
                </c:pt>
                <c:pt idx="284">
                  <c:v>-9.1253000000000001E-2</c:v>
                </c:pt>
                <c:pt idx="285">
                  <c:v>-8.7308000000000011E-2</c:v>
                </c:pt>
                <c:pt idx="286">
                  <c:v>-8.9492000000000002E-2</c:v>
                </c:pt>
                <c:pt idx="287">
                  <c:v>-8.88270000000001E-2</c:v>
                </c:pt>
                <c:pt idx="288">
                  <c:v>-8.6399000000000004E-2</c:v>
                </c:pt>
                <c:pt idx="289">
                  <c:v>-8.6214000000000027E-2</c:v>
                </c:pt>
                <c:pt idx="290">
                  <c:v>-7.9564000000000024E-2</c:v>
                </c:pt>
                <c:pt idx="291">
                  <c:v>-7.3925000000000005E-2</c:v>
                </c:pt>
                <c:pt idx="292">
                  <c:v>-7.1147000000000002E-2</c:v>
                </c:pt>
                <c:pt idx="293">
                  <c:v>-6.5245999999999998E-2</c:v>
                </c:pt>
                <c:pt idx="294">
                  <c:v>-6.1040999999999998E-2</c:v>
                </c:pt>
                <c:pt idx="295">
                  <c:v>-5.7348000000000003E-2</c:v>
                </c:pt>
                <c:pt idx="296">
                  <c:v>-5.6077000000000002E-2</c:v>
                </c:pt>
                <c:pt idx="297">
                  <c:v>-5.3484000000000004E-2</c:v>
                </c:pt>
                <c:pt idx="298">
                  <c:v>-5.3380000000000004E-2</c:v>
                </c:pt>
                <c:pt idx="299">
                  <c:v>-5.1950999999999997E-2</c:v>
                </c:pt>
                <c:pt idx="300">
                  <c:v>-5.5657999999999999E-2</c:v>
                </c:pt>
                <c:pt idx="301">
                  <c:v>-6.1305000000000012E-2</c:v>
                </c:pt>
                <c:pt idx="302">
                  <c:v>-6.3067000000000012E-2</c:v>
                </c:pt>
                <c:pt idx="303">
                  <c:v>-6.2204000000000002E-2</c:v>
                </c:pt>
                <c:pt idx="304">
                  <c:v>-6.1954999999999996E-2</c:v>
                </c:pt>
                <c:pt idx="305">
                  <c:v>-5.8347000000000003E-2</c:v>
                </c:pt>
                <c:pt idx="306">
                  <c:v>-6.0010000000000029E-2</c:v>
                </c:pt>
                <c:pt idx="307">
                  <c:v>-5.8292000000000024E-2</c:v>
                </c:pt>
                <c:pt idx="308">
                  <c:v>-5.7874000000000002E-2</c:v>
                </c:pt>
                <c:pt idx="309">
                  <c:v>-5.1233000000000001E-2</c:v>
                </c:pt>
                <c:pt idx="310">
                  <c:v>-3.8783999999999999E-2</c:v>
                </c:pt>
                <c:pt idx="311">
                  <c:v>-3.3120000000000004E-2</c:v>
                </c:pt>
                <c:pt idx="312">
                  <c:v>-2.7305000000000017E-2</c:v>
                </c:pt>
                <c:pt idx="313">
                  <c:v>-1.9120000000000012E-2</c:v>
                </c:pt>
                <c:pt idx="314">
                  <c:v>-1.4454000000000002E-2</c:v>
                </c:pt>
                <c:pt idx="315">
                  <c:v>-6.6270000000000009E-3</c:v>
                </c:pt>
                <c:pt idx="316">
                  <c:v>-1.2600000000000122E-4</c:v>
                </c:pt>
                <c:pt idx="317">
                  <c:v>2.6389999999999973E-3</c:v>
                </c:pt>
                <c:pt idx="318">
                  <c:v>3.1210000000000005E-3</c:v>
                </c:pt>
                <c:pt idx="319">
                  <c:v>2.0619999999999957E-3</c:v>
                </c:pt>
                <c:pt idx="320">
                  <c:v>-1.3560000000000043E-3</c:v>
                </c:pt>
                <c:pt idx="321">
                  <c:v>-7.1470000000000066E-3</c:v>
                </c:pt>
                <c:pt idx="322">
                  <c:v>-1.2147000000000003E-2</c:v>
                </c:pt>
                <c:pt idx="323">
                  <c:v>-1.7147000000000003E-2</c:v>
                </c:pt>
                <c:pt idx="324">
                  <c:v>-1.8182000000000014E-2</c:v>
                </c:pt>
                <c:pt idx="325">
                  <c:v>-1.5190000000000002E-2</c:v>
                </c:pt>
                <c:pt idx="326">
                  <c:v>-1.1300000000000006E-2</c:v>
                </c:pt>
                <c:pt idx="327">
                  <c:v>-1.1407000000000011E-2</c:v>
                </c:pt>
                <c:pt idx="328">
                  <c:v>-9.8340000000000025E-3</c:v>
                </c:pt>
                <c:pt idx="329">
                  <c:v>-1.5150000000000031E-3</c:v>
                </c:pt>
                <c:pt idx="330">
                  <c:v>6.1859999999999971E-3</c:v>
                </c:pt>
                <c:pt idx="331">
                  <c:v>1.2366999999999996E-2</c:v>
                </c:pt>
                <c:pt idx="332">
                  <c:v>1.8714999999999996E-2</c:v>
                </c:pt>
                <c:pt idx="333">
                  <c:v>2.1672000000000014E-2</c:v>
                </c:pt>
                <c:pt idx="334">
                  <c:v>1.9342000000000008E-2</c:v>
                </c:pt>
                <c:pt idx="335">
                  <c:v>1.7917999999999996E-2</c:v>
                </c:pt>
                <c:pt idx="336">
                  <c:v>1.5611000000000003E-2</c:v>
                </c:pt>
                <c:pt idx="337">
                  <c:v>1.3312999999999998E-2</c:v>
                </c:pt>
                <c:pt idx="338">
                  <c:v>6.5099999999999993E-3</c:v>
                </c:pt>
                <c:pt idx="339">
                  <c:v>3.3129999999999978E-3</c:v>
                </c:pt>
                <c:pt idx="340">
                  <c:v>3.7460000000000011E-3</c:v>
                </c:pt>
                <c:pt idx="341">
                  <c:v>1.4780000000000001E-3</c:v>
                </c:pt>
                <c:pt idx="342">
                  <c:v>-7.8100000000000424E-4</c:v>
                </c:pt>
                <c:pt idx="343">
                  <c:v>-2.6900000000000556E-4</c:v>
                </c:pt>
                <c:pt idx="344">
                  <c:v>2.1419999999999994E-3</c:v>
                </c:pt>
                <c:pt idx="345">
                  <c:v>8.3970000000000052E-3</c:v>
                </c:pt>
                <c:pt idx="346">
                  <c:v>1.7702999999999997E-2</c:v>
                </c:pt>
                <c:pt idx="347">
                  <c:v>2.5321999999999997E-2</c:v>
                </c:pt>
                <c:pt idx="348">
                  <c:v>2.8192999999999982E-2</c:v>
                </c:pt>
                <c:pt idx="349">
                  <c:v>2.6165999999999995E-2</c:v>
                </c:pt>
                <c:pt idx="350">
                  <c:v>2.714600000000001E-2</c:v>
                </c:pt>
                <c:pt idx="351">
                  <c:v>3.0192999999999998E-2</c:v>
                </c:pt>
                <c:pt idx="352">
                  <c:v>3.1285000000000014E-2</c:v>
                </c:pt>
                <c:pt idx="353">
                  <c:v>3.3453999999999998E-2</c:v>
                </c:pt>
                <c:pt idx="354">
                  <c:v>3.465300000000001E-2</c:v>
                </c:pt>
                <c:pt idx="355">
                  <c:v>3.4858E-2</c:v>
                </c:pt>
                <c:pt idx="356">
                  <c:v>4.0374999999999994E-2</c:v>
                </c:pt>
                <c:pt idx="357">
                  <c:v>4.4965999999999992E-2</c:v>
                </c:pt>
                <c:pt idx="358">
                  <c:v>4.7509999999999997E-2</c:v>
                </c:pt>
                <c:pt idx="359">
                  <c:v>4.9036000000000031E-2</c:v>
                </c:pt>
                <c:pt idx="360">
                  <c:v>5.2825999999999998E-2</c:v>
                </c:pt>
                <c:pt idx="361">
                  <c:v>5.7837000000000027E-2</c:v>
                </c:pt>
                <c:pt idx="362">
                  <c:v>6.1846999999999999E-2</c:v>
                </c:pt>
                <c:pt idx="363">
                  <c:v>6.7111999999999991E-2</c:v>
                </c:pt>
                <c:pt idx="364">
                  <c:v>6.7875999999999992E-2</c:v>
                </c:pt>
                <c:pt idx="365">
                  <c:v>6.4034000000000035E-2</c:v>
                </c:pt>
                <c:pt idx="366">
                  <c:v>6.0193000000000024E-2</c:v>
                </c:pt>
                <c:pt idx="367">
                  <c:v>5.9850000000000028E-2</c:v>
                </c:pt>
                <c:pt idx="368">
                  <c:v>5.9535000000000018E-2</c:v>
                </c:pt>
                <c:pt idx="369">
                  <c:v>5.9248999999999996E-2</c:v>
                </c:pt>
                <c:pt idx="370">
                  <c:v>5.7803000000000021E-2</c:v>
                </c:pt>
                <c:pt idx="371">
                  <c:v>5.6375000000000001E-2</c:v>
                </c:pt>
                <c:pt idx="372">
                  <c:v>5.6163000000000012E-2</c:v>
                </c:pt>
                <c:pt idx="373">
                  <c:v>5.8401000000000002E-2</c:v>
                </c:pt>
                <c:pt idx="374">
                  <c:v>6.0710000000000028E-2</c:v>
                </c:pt>
                <c:pt idx="375">
                  <c:v>6.3087999999999991E-2</c:v>
                </c:pt>
                <c:pt idx="376">
                  <c:v>6.8039000000000002E-2</c:v>
                </c:pt>
                <c:pt idx="377">
                  <c:v>7.0588999999999999E-2</c:v>
                </c:pt>
                <c:pt idx="378">
                  <c:v>7.1938000000000002E-2</c:v>
                </c:pt>
                <c:pt idx="379">
                  <c:v>7.4625999999999998E-2</c:v>
                </c:pt>
                <c:pt idx="380">
                  <c:v>7.8696000000000044E-2</c:v>
                </c:pt>
                <c:pt idx="381">
                  <c:v>8.155700000000006E-2</c:v>
                </c:pt>
                <c:pt idx="382">
                  <c:v>8.1843000000000013E-2</c:v>
                </c:pt>
                <c:pt idx="383">
                  <c:v>8.3502000000000048E-2</c:v>
                </c:pt>
                <c:pt idx="384">
                  <c:v>8.3871000000000043E-2</c:v>
                </c:pt>
                <c:pt idx="385">
                  <c:v>8.4279000000000021E-2</c:v>
                </c:pt>
                <c:pt idx="386">
                  <c:v>8.4725000000000106E-2</c:v>
                </c:pt>
                <c:pt idx="387">
                  <c:v>8.3836000000000077E-2</c:v>
                </c:pt>
                <c:pt idx="388">
                  <c:v>8.5736000000000048E-2</c:v>
                </c:pt>
                <c:pt idx="389">
                  <c:v>8.2124000000000044E-2</c:v>
                </c:pt>
                <c:pt idx="390">
                  <c:v>8.1302000000000013E-2</c:v>
                </c:pt>
                <c:pt idx="391">
                  <c:v>8.1908000000000022E-2</c:v>
                </c:pt>
                <c:pt idx="392">
                  <c:v>8.5396000000000027E-2</c:v>
                </c:pt>
                <c:pt idx="393">
                  <c:v>9.0419000000000013E-2</c:v>
                </c:pt>
                <c:pt idx="394">
                  <c:v>8.9756000000000086E-2</c:v>
                </c:pt>
                <c:pt idx="395">
                  <c:v>8.9117000000000002E-2</c:v>
                </c:pt>
                <c:pt idx="396">
                  <c:v>8.9971000000000023E-2</c:v>
                </c:pt>
                <c:pt idx="397">
                  <c:v>8.9391000000000026E-2</c:v>
                </c:pt>
                <c:pt idx="398">
                  <c:v>9.0325000000000058E-2</c:v>
                </c:pt>
                <c:pt idx="399">
                  <c:v>9.1305000000000025E-2</c:v>
                </c:pt>
                <c:pt idx="400">
                  <c:v>8.9313000000000017E-2</c:v>
                </c:pt>
                <c:pt idx="401">
                  <c:v>8.7333000000000008E-2</c:v>
                </c:pt>
                <c:pt idx="402">
                  <c:v>8.5365000000000024E-2</c:v>
                </c:pt>
                <c:pt idx="403">
                  <c:v>8.1885000000000041E-2</c:v>
                </c:pt>
                <c:pt idx="404">
                  <c:v>8.4533000000000066E-2</c:v>
                </c:pt>
                <c:pt idx="405">
                  <c:v>8.5707000000000047E-2</c:v>
                </c:pt>
                <c:pt idx="406">
                  <c:v>8.849500000000006E-2</c:v>
                </c:pt>
                <c:pt idx="407">
                  <c:v>9.453400000000009E-2</c:v>
                </c:pt>
                <c:pt idx="408">
                  <c:v>9.7519000000000022E-2</c:v>
                </c:pt>
                <c:pt idx="409">
                  <c:v>9.7349000000000005E-2</c:v>
                </c:pt>
                <c:pt idx="410">
                  <c:v>9.7211000000000006E-2</c:v>
                </c:pt>
                <c:pt idx="411">
                  <c:v>9.5470000000000041E-2</c:v>
                </c:pt>
                <c:pt idx="412">
                  <c:v>9.867700000000007E-2</c:v>
                </c:pt>
                <c:pt idx="413">
                  <c:v>9.5329000000000025E-2</c:v>
                </c:pt>
                <c:pt idx="414">
                  <c:v>9.3645000000000062E-2</c:v>
                </c:pt>
                <c:pt idx="415">
                  <c:v>9.1974000000000028E-2</c:v>
                </c:pt>
                <c:pt idx="416">
                  <c:v>9.1996000000000064E-2</c:v>
                </c:pt>
                <c:pt idx="417">
                  <c:v>9.3744000000000063E-2</c:v>
                </c:pt>
                <c:pt idx="418">
                  <c:v>9.8979000000000025E-2</c:v>
                </c:pt>
                <c:pt idx="419">
                  <c:v>0.104353</c:v>
                </c:pt>
                <c:pt idx="420">
                  <c:v>0.10810700000000002</c:v>
                </c:pt>
                <c:pt idx="421">
                  <c:v>0.108408</c:v>
                </c:pt>
                <c:pt idx="422">
                  <c:v>0.11412200000000004</c:v>
                </c:pt>
                <c:pt idx="423">
                  <c:v>0.11816699999999999</c:v>
                </c:pt>
                <c:pt idx="424">
                  <c:v>0.11864600000000004</c:v>
                </c:pt>
                <c:pt idx="425">
                  <c:v>0.11364600000000002</c:v>
                </c:pt>
                <c:pt idx="426">
                  <c:v>0.112321</c:v>
                </c:pt>
                <c:pt idx="427">
                  <c:v>0.10916500000000005</c:v>
                </c:pt>
                <c:pt idx="428">
                  <c:v>0.10786599999999999</c:v>
                </c:pt>
                <c:pt idx="429">
                  <c:v>0.11219899999999998</c:v>
                </c:pt>
                <c:pt idx="430">
                  <c:v>0.12045999999999994</c:v>
                </c:pt>
                <c:pt idx="431">
                  <c:v>0.11929100000000008</c:v>
                </c:pt>
                <c:pt idx="432">
                  <c:v>0.11814200000000002</c:v>
                </c:pt>
                <c:pt idx="433">
                  <c:v>0.11507500000000002</c:v>
                </c:pt>
                <c:pt idx="434">
                  <c:v>0.119813</c:v>
                </c:pt>
                <c:pt idx="435">
                  <c:v>0.12071599999999999</c:v>
                </c:pt>
                <c:pt idx="436">
                  <c:v>0.12166500000000006</c:v>
                </c:pt>
                <c:pt idx="437">
                  <c:v>0.12065699999999999</c:v>
                </c:pt>
                <c:pt idx="438">
                  <c:v>0.11967000000000004</c:v>
                </c:pt>
                <c:pt idx="439">
                  <c:v>0.11466999999999998</c:v>
                </c:pt>
                <c:pt idx="440">
                  <c:v>0.11979600000000006</c:v>
                </c:pt>
                <c:pt idx="441">
                  <c:v>0.125059</c:v>
                </c:pt>
                <c:pt idx="442">
                  <c:v>0.13255900000000001</c:v>
                </c:pt>
                <c:pt idx="443">
                  <c:v>0.13388600000000001</c:v>
                </c:pt>
                <c:pt idx="444">
                  <c:v>0.128886</c:v>
                </c:pt>
                <c:pt idx="445">
                  <c:v>0.12388600000000002</c:v>
                </c:pt>
                <c:pt idx="446">
                  <c:v>0.10836899999999998</c:v>
                </c:pt>
                <c:pt idx="447">
                  <c:v>0.10128299999999998</c:v>
                </c:pt>
                <c:pt idx="448">
                  <c:v>0.10255900000000001</c:v>
                </c:pt>
                <c:pt idx="449">
                  <c:v>9.7559000000000048E-2</c:v>
                </c:pt>
                <c:pt idx="450">
                  <c:v>9.8886000000000043E-2</c:v>
                </c:pt>
                <c:pt idx="451">
                  <c:v>9.8134000000000082E-2</c:v>
                </c:pt>
                <c:pt idx="452">
                  <c:v>9.740600000000002E-2</c:v>
                </c:pt>
                <c:pt idx="453">
                  <c:v>9.8858000000000085E-2</c:v>
                </c:pt>
                <c:pt idx="454">
                  <c:v>9.8191000000000028E-2</c:v>
                </c:pt>
                <c:pt idx="455">
                  <c:v>0.10855100000000002</c:v>
                </c:pt>
                <c:pt idx="456">
                  <c:v>0.11246899999999994</c:v>
                </c:pt>
                <c:pt idx="457">
                  <c:v>0.10522899999999999</c:v>
                </c:pt>
                <c:pt idx="458">
                  <c:v>0.10022899999999998</c:v>
                </c:pt>
                <c:pt idx="459">
                  <c:v>9.2997000000000024E-2</c:v>
                </c:pt>
                <c:pt idx="460">
                  <c:v>8.5770000000000041E-2</c:v>
                </c:pt>
                <c:pt idx="461">
                  <c:v>8.7469000000000005E-2</c:v>
                </c:pt>
                <c:pt idx="462">
                  <c:v>8.9226000000000055E-2</c:v>
                </c:pt>
                <c:pt idx="463">
                  <c:v>9.3331000000000025E-2</c:v>
                </c:pt>
                <c:pt idx="464">
                  <c:v>8.8331000000000021E-2</c:v>
                </c:pt>
                <c:pt idx="465">
                  <c:v>8.7924000000000058E-2</c:v>
                </c:pt>
                <c:pt idx="466">
                  <c:v>8.7545000000000026E-2</c:v>
                </c:pt>
                <c:pt idx="467">
                  <c:v>8.7194000000000008E-2</c:v>
                </c:pt>
                <c:pt idx="468">
                  <c:v>8.6872000000000033E-2</c:v>
                </c:pt>
                <c:pt idx="469">
                  <c:v>8.8943000000000022E-2</c:v>
                </c:pt>
                <c:pt idx="470">
                  <c:v>8.8694000000000092E-2</c:v>
                </c:pt>
                <c:pt idx="471">
                  <c:v>8.6080000000000004E-2</c:v>
                </c:pt>
                <c:pt idx="472">
                  <c:v>8.1080000000000013E-2</c:v>
                </c:pt>
                <c:pt idx="473">
                  <c:v>8.0876000000000003E-2</c:v>
                </c:pt>
                <c:pt idx="474">
                  <c:v>7.5875999999999999E-2</c:v>
                </c:pt>
                <c:pt idx="475">
                  <c:v>7.3285000000000003E-2</c:v>
                </c:pt>
                <c:pt idx="476">
                  <c:v>6.8284999999999998E-2</c:v>
                </c:pt>
                <c:pt idx="477">
                  <c:v>6.5702000000000038E-2</c:v>
                </c:pt>
                <c:pt idx="478">
                  <c:v>6.070200000000002E-2</c:v>
                </c:pt>
                <c:pt idx="479">
                  <c:v>5.5702000000000043E-2</c:v>
                </c:pt>
                <c:pt idx="480">
                  <c:v>5.5558000000000003E-2</c:v>
                </c:pt>
                <c:pt idx="481">
                  <c:v>5.5445999999999995E-2</c:v>
                </c:pt>
                <c:pt idx="482">
                  <c:v>6.0316000000000036E-2</c:v>
                </c:pt>
                <c:pt idx="483">
                  <c:v>6.2804000000000013E-2</c:v>
                </c:pt>
                <c:pt idx="484">
                  <c:v>6.7903000000000033E-2</c:v>
                </c:pt>
                <c:pt idx="485">
                  <c:v>6.8002999999999994E-2</c:v>
                </c:pt>
                <c:pt idx="486">
                  <c:v>7.3307000000000039E-2</c:v>
                </c:pt>
                <c:pt idx="487">
                  <c:v>6.8307000000000034E-2</c:v>
                </c:pt>
                <c:pt idx="488">
                  <c:v>6.8512000000000045E-2</c:v>
                </c:pt>
                <c:pt idx="489">
                  <c:v>6.8751999999999994E-2</c:v>
                </c:pt>
                <c:pt idx="490">
                  <c:v>6.3752000000000045E-2</c:v>
                </c:pt>
                <c:pt idx="491">
                  <c:v>5.8751999999999999E-2</c:v>
                </c:pt>
                <c:pt idx="492">
                  <c:v>5.6385999999999992E-2</c:v>
                </c:pt>
                <c:pt idx="493">
                  <c:v>4.8752000000000024E-2</c:v>
                </c:pt>
                <c:pt idx="494">
                  <c:v>4.3751999999999999E-2</c:v>
                </c:pt>
                <c:pt idx="495">
                  <c:v>3.8751999999999995E-2</c:v>
                </c:pt>
                <c:pt idx="496">
                  <c:v>4.1680999999999996E-2</c:v>
                </c:pt>
                <c:pt idx="497">
                  <c:v>3.6680999999999991E-2</c:v>
                </c:pt>
                <c:pt idx="498">
                  <c:v>3.1681000000000022E-2</c:v>
                </c:pt>
                <c:pt idx="499">
                  <c:v>2.9342999999999994E-2</c:v>
                </c:pt>
                <c:pt idx="500">
                  <c:v>3.5082000000000002E-2</c:v>
                </c:pt>
                <c:pt idx="501">
                  <c:v>3.0082000000000012E-2</c:v>
                </c:pt>
                <c:pt idx="502">
                  <c:v>3.5974999999999993E-2</c:v>
                </c:pt>
                <c:pt idx="503">
                  <c:v>3.9247999999999991E-2</c:v>
                </c:pt>
                <c:pt idx="504">
                  <c:v>4.2611000000000003E-2</c:v>
                </c:pt>
                <c:pt idx="505">
                  <c:v>4.0420000000000011E-2</c:v>
                </c:pt>
                <c:pt idx="506">
                  <c:v>3.8238999999999995E-2</c:v>
                </c:pt>
                <c:pt idx="507">
                  <c:v>4.1758000000000003E-2</c:v>
                </c:pt>
                <c:pt idx="508">
                  <c:v>4.2491000000000029E-2</c:v>
                </c:pt>
                <c:pt idx="509">
                  <c:v>3.4618999999999997E-2</c:v>
                </c:pt>
                <c:pt idx="510">
                  <c:v>3.8266999999999995E-2</c:v>
                </c:pt>
                <c:pt idx="511">
                  <c:v>3.0374000000000002E-2</c:v>
                </c:pt>
                <c:pt idx="512">
                  <c:v>2.5374000000000001E-2</c:v>
                </c:pt>
                <c:pt idx="513">
                  <c:v>2.3266999999999993E-2</c:v>
                </c:pt>
                <c:pt idx="514">
                  <c:v>2.1171999999999996E-2</c:v>
                </c:pt>
                <c:pt idx="515">
                  <c:v>1.9088000000000011E-2</c:v>
                </c:pt>
                <c:pt idx="516">
                  <c:v>1.4087999999999991E-2</c:v>
                </c:pt>
                <c:pt idx="517">
                  <c:v>1.2014999999999993E-2</c:v>
                </c:pt>
                <c:pt idx="518">
                  <c:v>7.015000000000003E-3</c:v>
                </c:pt>
                <c:pt idx="519">
                  <c:v>4.9529999999999991E-3</c:v>
                </c:pt>
                <c:pt idx="520">
                  <c:v>5.8639999999999942E-3</c:v>
                </c:pt>
                <c:pt idx="521">
                  <c:v>3.8359999999999991E-3</c:v>
                </c:pt>
                <c:pt idx="522">
                  <c:v>1.8209999999999962E-3</c:v>
                </c:pt>
                <c:pt idx="523">
                  <c:v>-3.1790000000000026E-3</c:v>
                </c:pt>
                <c:pt idx="524">
                  <c:v>-2.1750000000000042E-3</c:v>
                </c:pt>
                <c:pt idx="525">
                  <c:v>1.9199999999999981E-3</c:v>
                </c:pt>
                <c:pt idx="526">
                  <c:v>-9.1560000000000079E-3</c:v>
                </c:pt>
                <c:pt idx="527">
                  <c:v>-1.1124000000000005E-2</c:v>
                </c:pt>
                <c:pt idx="528">
                  <c:v>-1.6124000000000003E-2</c:v>
                </c:pt>
                <c:pt idx="529">
                  <c:v>-1.8080000000000013E-2</c:v>
                </c:pt>
                <c:pt idx="530">
                  <c:v>-2.0024E-2</c:v>
                </c:pt>
                <c:pt idx="531">
                  <c:v>-2.1956000000000003E-2</c:v>
                </c:pt>
                <c:pt idx="532">
                  <c:v>-2.0782000000000002E-2</c:v>
                </c:pt>
                <c:pt idx="533">
                  <c:v>-2.2676000000000016E-2</c:v>
                </c:pt>
                <c:pt idx="534">
                  <c:v>-3.0782000000000011E-2</c:v>
                </c:pt>
                <c:pt idx="535">
                  <c:v>-2.955700000000001E-2</c:v>
                </c:pt>
                <c:pt idx="536">
                  <c:v>-2.8282000000000002E-2</c:v>
                </c:pt>
                <c:pt idx="537">
                  <c:v>-2.3771000000000011E-2</c:v>
                </c:pt>
                <c:pt idx="538">
                  <c:v>-2.8771000000000001E-2</c:v>
                </c:pt>
                <c:pt idx="539">
                  <c:v>-3.0574000000000011E-2</c:v>
                </c:pt>
                <c:pt idx="540">
                  <c:v>-3.236300000000001E-2</c:v>
                </c:pt>
                <c:pt idx="541">
                  <c:v>-3.7363E-2</c:v>
                </c:pt>
                <c:pt idx="542">
                  <c:v>-3.9139000000000014E-2</c:v>
                </c:pt>
                <c:pt idx="543">
                  <c:v>-4.0901E-2</c:v>
                </c:pt>
                <c:pt idx="544">
                  <c:v>-4.5901000000000004E-2</c:v>
                </c:pt>
                <c:pt idx="545">
                  <c:v>-4.7650000000000012E-2</c:v>
                </c:pt>
                <c:pt idx="546">
                  <c:v>-5.5901000000000013E-2</c:v>
                </c:pt>
                <c:pt idx="547">
                  <c:v>-5.7650000000000014E-2</c:v>
                </c:pt>
                <c:pt idx="548">
                  <c:v>-6.5901000000000001E-2</c:v>
                </c:pt>
                <c:pt idx="549">
                  <c:v>-6.4384000000000038E-2</c:v>
                </c:pt>
                <c:pt idx="550">
                  <c:v>-6.2811000000000033E-2</c:v>
                </c:pt>
                <c:pt idx="551">
                  <c:v>-7.1105000000000002E-2</c:v>
                </c:pt>
                <c:pt idx="552">
                  <c:v>-6.9503000000000023E-2</c:v>
                </c:pt>
                <c:pt idx="553">
                  <c:v>-6.7844000000000002E-2</c:v>
                </c:pt>
                <c:pt idx="554">
                  <c:v>-7.6180999999999999E-2</c:v>
                </c:pt>
                <c:pt idx="555">
                  <c:v>-7.4492000000000058E-2</c:v>
                </c:pt>
                <c:pt idx="556">
                  <c:v>-7.6125999999999999E-2</c:v>
                </c:pt>
                <c:pt idx="557">
                  <c:v>-7.7745000000000009E-2</c:v>
                </c:pt>
                <c:pt idx="558">
                  <c:v>-8.6126000000000008E-2</c:v>
                </c:pt>
                <c:pt idx="559">
                  <c:v>-8.7745000000000004E-2</c:v>
                </c:pt>
                <c:pt idx="560">
                  <c:v>-8.251E-2</c:v>
                </c:pt>
                <c:pt idx="561">
                  <c:v>-9.4348000000000001E-2</c:v>
                </c:pt>
                <c:pt idx="562">
                  <c:v>-9.5937000000000064E-2</c:v>
                </c:pt>
                <c:pt idx="563">
                  <c:v>-0.100937</c:v>
                </c:pt>
                <c:pt idx="564">
                  <c:v>-9.5610000000000028E-2</c:v>
                </c:pt>
                <c:pt idx="565">
                  <c:v>-0.10061</c:v>
                </c:pt>
                <c:pt idx="566">
                  <c:v>-9.1619000000000006E-2</c:v>
                </c:pt>
                <c:pt idx="567">
                  <c:v>-9.3081000000000025E-2</c:v>
                </c:pt>
                <c:pt idx="568">
                  <c:v>-9.0955000000000064E-2</c:v>
                </c:pt>
                <c:pt idx="569">
                  <c:v>-9.5955000000000082E-2</c:v>
                </c:pt>
                <c:pt idx="570">
                  <c:v>-9.0139000000000025E-2</c:v>
                </c:pt>
                <c:pt idx="571">
                  <c:v>-9.5139000000000001E-2</c:v>
                </c:pt>
                <c:pt idx="572">
                  <c:v>-9.2843000000000009E-2</c:v>
                </c:pt>
                <c:pt idx="573">
                  <c:v>-0.10150000000000002</c:v>
                </c:pt>
                <c:pt idx="574">
                  <c:v>-0.10650000000000004</c:v>
                </c:pt>
                <c:pt idx="575">
                  <c:v>-0.12236600000000004</c:v>
                </c:pt>
                <c:pt idx="576">
                  <c:v>-0.12376100000000007</c:v>
                </c:pt>
                <c:pt idx="577">
                  <c:v>-0.12876100000000001</c:v>
                </c:pt>
                <c:pt idx="578">
                  <c:v>-0.130139</c:v>
                </c:pt>
                <c:pt idx="579">
                  <c:v>-0.13150000000000001</c:v>
                </c:pt>
                <c:pt idx="580">
                  <c:v>-0.13284299999999999</c:v>
                </c:pt>
                <c:pt idx="581">
                  <c:v>-0.1451390000000001</c:v>
                </c:pt>
                <c:pt idx="582">
                  <c:v>-0.14284300000000008</c:v>
                </c:pt>
                <c:pt idx="583">
                  <c:v>-0.1441680000000001</c:v>
                </c:pt>
                <c:pt idx="584">
                  <c:v>-0.14547599999999999</c:v>
                </c:pt>
                <c:pt idx="585">
                  <c:v>-0.15416800000000008</c:v>
                </c:pt>
                <c:pt idx="586">
                  <c:v>-0.15916800000000009</c:v>
                </c:pt>
                <c:pt idx="587">
                  <c:v>-0.16047600000000001</c:v>
                </c:pt>
                <c:pt idx="588">
                  <c:v>-0.16916800000000001</c:v>
                </c:pt>
                <c:pt idx="589">
                  <c:v>-0.17416799999999999</c:v>
                </c:pt>
                <c:pt idx="590">
                  <c:v>-0.17176500000000008</c:v>
                </c:pt>
                <c:pt idx="591">
                  <c:v>-0.16929000000000008</c:v>
                </c:pt>
                <c:pt idx="592">
                  <c:v>-0.17803700000000008</c:v>
                </c:pt>
              </c:numCache>
            </c:numRef>
          </c:yVal>
          <c:smooth val="1"/>
        </c:ser>
        <c:ser>
          <c:idx val="4"/>
          <c:order val="4"/>
          <c:tx>
            <c:v>谷（10段階の照明）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5.0000000000000027E-3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0.14500000000000007</c:v>
                </c:pt>
                <c:pt idx="30">
                  <c:v>0.15000000000000008</c:v>
                </c:pt>
                <c:pt idx="31">
                  <c:v>0.15500000000000008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0.18000000000000008</c:v>
                </c:pt>
                <c:pt idx="37">
                  <c:v>0.18500000000000008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0.21000000000000008</c:v>
                </c:pt>
                <c:pt idx="43">
                  <c:v>0.21500000000000008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0.24000000000000007</c:v>
                </c:pt>
                <c:pt idx="49">
                  <c:v>0.24500000000000008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0.29000000000000015</c:v>
                </c:pt>
                <c:pt idx="59">
                  <c:v>0.29500000000000015</c:v>
                </c:pt>
                <c:pt idx="60">
                  <c:v>0.30000000000000016</c:v>
                </c:pt>
                <c:pt idx="61">
                  <c:v>0.30500000000000022</c:v>
                </c:pt>
                <c:pt idx="62">
                  <c:v>0.31000000000000016</c:v>
                </c:pt>
                <c:pt idx="63">
                  <c:v>0.31500000000000017</c:v>
                </c:pt>
                <c:pt idx="64">
                  <c:v>0.32000000000000017</c:v>
                </c:pt>
                <c:pt idx="65">
                  <c:v>0.32500000000000018</c:v>
                </c:pt>
                <c:pt idx="66">
                  <c:v>0.33000000000000024</c:v>
                </c:pt>
                <c:pt idx="67">
                  <c:v>0.33500000000000024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0.35500000000000015</c:v>
                </c:pt>
                <c:pt idx="72">
                  <c:v>0.36000000000000015</c:v>
                </c:pt>
                <c:pt idx="73">
                  <c:v>0.36500000000000021</c:v>
                </c:pt>
                <c:pt idx="74">
                  <c:v>0.37000000000000016</c:v>
                </c:pt>
                <c:pt idx="75">
                  <c:v>0.37500000000000017</c:v>
                </c:pt>
                <c:pt idx="76">
                  <c:v>0.38000000000000017</c:v>
                </c:pt>
                <c:pt idx="77">
                  <c:v>0.38500000000000018</c:v>
                </c:pt>
                <c:pt idx="78">
                  <c:v>0.39000000000000018</c:v>
                </c:pt>
                <c:pt idx="79">
                  <c:v>0.39500000000000024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0.42000000000000015</c:v>
                </c:pt>
                <c:pt idx="85">
                  <c:v>0.42500000000000021</c:v>
                </c:pt>
                <c:pt idx="86">
                  <c:v>0.43000000000000016</c:v>
                </c:pt>
                <c:pt idx="87">
                  <c:v>0.43500000000000016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0.48000000000000015</c:v>
                </c:pt>
                <c:pt idx="97">
                  <c:v>0.48500000000000021</c:v>
                </c:pt>
                <c:pt idx="98">
                  <c:v>0.49000000000000016</c:v>
                </c:pt>
                <c:pt idx="99">
                  <c:v>0.49500000000000016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0.56500000000000039</c:v>
                </c:pt>
                <c:pt idx="114">
                  <c:v>0.5700000000000004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0.60000000000000031</c:v>
                </c:pt>
                <c:pt idx="121">
                  <c:v>0.60500000000000032</c:v>
                </c:pt>
                <c:pt idx="122">
                  <c:v>0.61000000000000032</c:v>
                </c:pt>
                <c:pt idx="123">
                  <c:v>0.61500000000000032</c:v>
                </c:pt>
                <c:pt idx="124">
                  <c:v>0.62000000000000033</c:v>
                </c:pt>
                <c:pt idx="125">
                  <c:v>0.62500000000000033</c:v>
                </c:pt>
                <c:pt idx="126">
                  <c:v>0.63000000000000034</c:v>
                </c:pt>
                <c:pt idx="127">
                  <c:v>0.63500000000000034</c:v>
                </c:pt>
                <c:pt idx="128">
                  <c:v>0.64000000000000035</c:v>
                </c:pt>
                <c:pt idx="129">
                  <c:v>0.64500000000000035</c:v>
                </c:pt>
                <c:pt idx="130">
                  <c:v>0.65000000000000036</c:v>
                </c:pt>
                <c:pt idx="131">
                  <c:v>0.65500000000000036</c:v>
                </c:pt>
                <c:pt idx="132">
                  <c:v>0.66000000000000036</c:v>
                </c:pt>
                <c:pt idx="133">
                  <c:v>0.66500000000000048</c:v>
                </c:pt>
                <c:pt idx="134">
                  <c:v>0.67000000000000048</c:v>
                </c:pt>
                <c:pt idx="135">
                  <c:v>0.6750000000000006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0.6950000000000004</c:v>
                </c:pt>
                <c:pt idx="140">
                  <c:v>0.7000000000000004</c:v>
                </c:pt>
                <c:pt idx="141">
                  <c:v>0.70500000000000029</c:v>
                </c:pt>
                <c:pt idx="142">
                  <c:v>0.7100000000000003</c:v>
                </c:pt>
                <c:pt idx="143">
                  <c:v>0.7150000000000003</c:v>
                </c:pt>
                <c:pt idx="144">
                  <c:v>0.72000000000000031</c:v>
                </c:pt>
                <c:pt idx="145">
                  <c:v>0.72500000000000031</c:v>
                </c:pt>
                <c:pt idx="146">
                  <c:v>0.73000000000000032</c:v>
                </c:pt>
                <c:pt idx="147">
                  <c:v>0.73500000000000032</c:v>
                </c:pt>
                <c:pt idx="148">
                  <c:v>0.74000000000000032</c:v>
                </c:pt>
                <c:pt idx="149">
                  <c:v>0.74500000000000033</c:v>
                </c:pt>
                <c:pt idx="150">
                  <c:v>0.75000000000000033</c:v>
                </c:pt>
                <c:pt idx="151">
                  <c:v>0.75500000000000034</c:v>
                </c:pt>
                <c:pt idx="152">
                  <c:v>0.76000000000000034</c:v>
                </c:pt>
                <c:pt idx="153">
                  <c:v>0.76500000000000035</c:v>
                </c:pt>
                <c:pt idx="154">
                  <c:v>0.77000000000000035</c:v>
                </c:pt>
                <c:pt idx="155">
                  <c:v>0.77500000000000036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0.81500000000000039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0.8350000000000003</c:v>
                </c:pt>
                <c:pt idx="168">
                  <c:v>0.8400000000000003</c:v>
                </c:pt>
                <c:pt idx="169">
                  <c:v>0.84500000000000031</c:v>
                </c:pt>
                <c:pt idx="170">
                  <c:v>0.85000000000000031</c:v>
                </c:pt>
                <c:pt idx="171">
                  <c:v>0.85500000000000032</c:v>
                </c:pt>
                <c:pt idx="172">
                  <c:v>0.86000000000000032</c:v>
                </c:pt>
                <c:pt idx="173">
                  <c:v>0.86500000000000032</c:v>
                </c:pt>
                <c:pt idx="174">
                  <c:v>0.87000000000000033</c:v>
                </c:pt>
                <c:pt idx="175">
                  <c:v>0.87500000000000033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0.9450000000000004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0.9600000000000003</c:v>
                </c:pt>
                <c:pt idx="193">
                  <c:v>0.9650000000000003</c:v>
                </c:pt>
                <c:pt idx="194">
                  <c:v>0.97000000000000031</c:v>
                </c:pt>
                <c:pt idx="195">
                  <c:v>0.97500000000000031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1.0049999999999994</c:v>
                </c:pt>
                <c:pt idx="202">
                  <c:v>1.01</c:v>
                </c:pt>
                <c:pt idx="203">
                  <c:v>1.0149999999999995</c:v>
                </c:pt>
                <c:pt idx="204">
                  <c:v>1.02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1.0349999999999993</c:v>
                </c:pt>
                <c:pt idx="208">
                  <c:v>1.04</c:v>
                </c:pt>
                <c:pt idx="209">
                  <c:v>1.0449999999999993</c:v>
                </c:pt>
                <c:pt idx="210">
                  <c:v>1.05</c:v>
                </c:pt>
                <c:pt idx="211">
                  <c:v>1.0549999999999993</c:v>
                </c:pt>
                <c:pt idx="212">
                  <c:v>1.06</c:v>
                </c:pt>
                <c:pt idx="213">
                  <c:v>1.0649999999999993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1.1599999999999993</c:v>
                </c:pt>
                <c:pt idx="233">
                  <c:v>1.165</c:v>
                </c:pt>
                <c:pt idx="234">
                  <c:v>1.1700000000000006</c:v>
                </c:pt>
                <c:pt idx="235">
                  <c:v>1.175</c:v>
                </c:pt>
                <c:pt idx="236">
                  <c:v>1.1800000000000006</c:v>
                </c:pt>
                <c:pt idx="237">
                  <c:v>1.1850000000000001</c:v>
                </c:pt>
                <c:pt idx="238">
                  <c:v>1.1900000000000006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1.2049999999999994</c:v>
                </c:pt>
                <c:pt idx="242">
                  <c:v>1.21</c:v>
                </c:pt>
                <c:pt idx="243">
                  <c:v>1.2149999999999994</c:v>
                </c:pt>
                <c:pt idx="244">
                  <c:v>1.22</c:v>
                </c:pt>
                <c:pt idx="245">
                  <c:v>1.2249999999999994</c:v>
                </c:pt>
                <c:pt idx="246">
                  <c:v>1.23</c:v>
                </c:pt>
                <c:pt idx="247">
                  <c:v>1.2349999999999994</c:v>
                </c:pt>
                <c:pt idx="248">
                  <c:v>1.24</c:v>
                </c:pt>
                <c:pt idx="249">
                  <c:v>1.2449999999999994</c:v>
                </c:pt>
                <c:pt idx="250">
                  <c:v>1.25</c:v>
                </c:pt>
                <c:pt idx="251">
                  <c:v>1.2549999999999994</c:v>
                </c:pt>
                <c:pt idx="252">
                  <c:v>1.26</c:v>
                </c:pt>
                <c:pt idx="253">
                  <c:v>1.2649999999999995</c:v>
                </c:pt>
                <c:pt idx="254">
                  <c:v>1.27</c:v>
                </c:pt>
                <c:pt idx="255">
                  <c:v>1.2749999999999995</c:v>
                </c:pt>
                <c:pt idx="256">
                  <c:v>1.28</c:v>
                </c:pt>
                <c:pt idx="257">
                  <c:v>1.2849999999999993</c:v>
                </c:pt>
                <c:pt idx="258">
                  <c:v>1.29</c:v>
                </c:pt>
                <c:pt idx="259">
                  <c:v>1.2949999999999993</c:v>
                </c:pt>
                <c:pt idx="260">
                  <c:v>1.3</c:v>
                </c:pt>
                <c:pt idx="261">
                  <c:v>1.3049999999999993</c:v>
                </c:pt>
                <c:pt idx="262">
                  <c:v>1.31</c:v>
                </c:pt>
                <c:pt idx="263">
                  <c:v>1.3149999999999993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1.4049999999999994</c:v>
                </c:pt>
                <c:pt idx="282">
                  <c:v>1.41</c:v>
                </c:pt>
                <c:pt idx="283">
                  <c:v>1.4149999999999994</c:v>
                </c:pt>
                <c:pt idx="284">
                  <c:v>1.42</c:v>
                </c:pt>
                <c:pt idx="285">
                  <c:v>1.4249999999999994</c:v>
                </c:pt>
                <c:pt idx="286">
                  <c:v>1.43</c:v>
                </c:pt>
                <c:pt idx="287">
                  <c:v>1.4349999999999994</c:v>
                </c:pt>
                <c:pt idx="288">
                  <c:v>1.44</c:v>
                </c:pt>
                <c:pt idx="289">
                  <c:v>1.4449999999999994</c:v>
                </c:pt>
                <c:pt idx="290">
                  <c:v>1.45</c:v>
                </c:pt>
                <c:pt idx="291">
                  <c:v>1.4549999999999994</c:v>
                </c:pt>
                <c:pt idx="292">
                  <c:v>1.46</c:v>
                </c:pt>
                <c:pt idx="293">
                  <c:v>1.4649999999999994</c:v>
                </c:pt>
                <c:pt idx="294">
                  <c:v>1.47</c:v>
                </c:pt>
                <c:pt idx="295">
                  <c:v>1.4749999999999994</c:v>
                </c:pt>
                <c:pt idx="296">
                  <c:v>1.48</c:v>
                </c:pt>
                <c:pt idx="297">
                  <c:v>1.4849999999999994</c:v>
                </c:pt>
                <c:pt idx="298">
                  <c:v>1.49</c:v>
                </c:pt>
                <c:pt idx="299">
                  <c:v>1.4949999999999994</c:v>
                </c:pt>
                <c:pt idx="300">
                  <c:v>1.5</c:v>
                </c:pt>
                <c:pt idx="301">
                  <c:v>1.5049999999999994</c:v>
                </c:pt>
                <c:pt idx="302">
                  <c:v>1.51</c:v>
                </c:pt>
                <c:pt idx="303">
                  <c:v>1.5149999999999995</c:v>
                </c:pt>
                <c:pt idx="304">
                  <c:v>1.52</c:v>
                </c:pt>
                <c:pt idx="305">
                  <c:v>1.5249999999999995</c:v>
                </c:pt>
                <c:pt idx="306">
                  <c:v>1.53</c:v>
                </c:pt>
                <c:pt idx="307">
                  <c:v>1.5349999999999995</c:v>
                </c:pt>
                <c:pt idx="308">
                  <c:v>1.54</c:v>
                </c:pt>
                <c:pt idx="309">
                  <c:v>1.5449999999999993</c:v>
                </c:pt>
                <c:pt idx="310">
                  <c:v>1.55</c:v>
                </c:pt>
                <c:pt idx="311">
                  <c:v>1.5549999999999993</c:v>
                </c:pt>
                <c:pt idx="312">
                  <c:v>1.56</c:v>
                </c:pt>
                <c:pt idx="313">
                  <c:v>1.5649999999999993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1.6700000000000006</c:v>
                </c:pt>
                <c:pt idx="335">
                  <c:v>1.675</c:v>
                </c:pt>
                <c:pt idx="336">
                  <c:v>1.6800000000000006</c:v>
                </c:pt>
                <c:pt idx="337">
                  <c:v>1.6850000000000001</c:v>
                </c:pt>
                <c:pt idx="338">
                  <c:v>1.6900000000000006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1.7049999999999994</c:v>
                </c:pt>
                <c:pt idx="342">
                  <c:v>1.71</c:v>
                </c:pt>
                <c:pt idx="343">
                  <c:v>1.7149999999999994</c:v>
                </c:pt>
                <c:pt idx="344">
                  <c:v>1.72</c:v>
                </c:pt>
                <c:pt idx="345">
                  <c:v>1.7249999999999994</c:v>
                </c:pt>
                <c:pt idx="346">
                  <c:v>1.73</c:v>
                </c:pt>
                <c:pt idx="347">
                  <c:v>1.7349999999999994</c:v>
                </c:pt>
                <c:pt idx="348">
                  <c:v>1.74</c:v>
                </c:pt>
                <c:pt idx="349">
                  <c:v>1.7449999999999994</c:v>
                </c:pt>
                <c:pt idx="350">
                  <c:v>1.75</c:v>
                </c:pt>
                <c:pt idx="351">
                  <c:v>1.7549999999999994</c:v>
                </c:pt>
                <c:pt idx="352">
                  <c:v>1.76</c:v>
                </c:pt>
                <c:pt idx="353">
                  <c:v>1.7649999999999995</c:v>
                </c:pt>
                <c:pt idx="354">
                  <c:v>1.77</c:v>
                </c:pt>
                <c:pt idx="355">
                  <c:v>1.7749999999999995</c:v>
                </c:pt>
                <c:pt idx="356">
                  <c:v>1.78</c:v>
                </c:pt>
                <c:pt idx="357">
                  <c:v>1.7849999999999995</c:v>
                </c:pt>
                <c:pt idx="358">
                  <c:v>1.79</c:v>
                </c:pt>
                <c:pt idx="359">
                  <c:v>1.7949999999999993</c:v>
                </c:pt>
                <c:pt idx="360">
                  <c:v>1.8</c:v>
                </c:pt>
                <c:pt idx="361">
                  <c:v>1.8049999999999993</c:v>
                </c:pt>
                <c:pt idx="362">
                  <c:v>1.81</c:v>
                </c:pt>
                <c:pt idx="363">
                  <c:v>1.8149999999999993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1.9200000000000006</c:v>
                </c:pt>
                <c:pt idx="385">
                  <c:v>1.925</c:v>
                </c:pt>
                <c:pt idx="386">
                  <c:v>1.9300000000000006</c:v>
                </c:pt>
                <c:pt idx="387">
                  <c:v>1.9350000000000001</c:v>
                </c:pt>
                <c:pt idx="388">
                  <c:v>1.9400000000000006</c:v>
                </c:pt>
                <c:pt idx="389">
                  <c:v>1.9450000000000001</c:v>
                </c:pt>
                <c:pt idx="390">
                  <c:v>1.9500000000000006</c:v>
                </c:pt>
                <c:pt idx="391">
                  <c:v>1.9550000000000001</c:v>
                </c:pt>
                <c:pt idx="392">
                  <c:v>1.9600000000000006</c:v>
                </c:pt>
                <c:pt idx="393">
                  <c:v>1.9650000000000001</c:v>
                </c:pt>
                <c:pt idx="394">
                  <c:v>1.9700000000000006</c:v>
                </c:pt>
                <c:pt idx="395">
                  <c:v>1.9750000000000001</c:v>
                </c:pt>
                <c:pt idx="396">
                  <c:v>1.9800000000000006</c:v>
                </c:pt>
                <c:pt idx="397">
                  <c:v>1.9850000000000001</c:v>
                </c:pt>
                <c:pt idx="398">
                  <c:v>1.9900000000000007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2.3149999999999986</c:v>
                </c:pt>
                <c:pt idx="464">
                  <c:v>2.3199999999999985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2.3349999999999986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2.3549999999999986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2.8149999999999986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2.8349999999999986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2.8549999999999986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new!$E$2:$E$594</c:f>
              <c:numCache>
                <c:formatCode>General</c:formatCode>
                <c:ptCount val="593"/>
                <c:pt idx="0">
                  <c:v>3.5999999999999997E-2</c:v>
                </c:pt>
                <c:pt idx="1">
                  <c:v>3.3710999999999998E-2</c:v>
                </c:pt>
                <c:pt idx="2">
                  <c:v>3.1143000000000007E-2</c:v>
                </c:pt>
                <c:pt idx="3">
                  <c:v>2.7699000000000008E-2</c:v>
                </c:pt>
                <c:pt idx="4">
                  <c:v>2.4140999999999989E-2</c:v>
                </c:pt>
                <c:pt idx="5">
                  <c:v>2.0322999999999987E-2</c:v>
                </c:pt>
                <c:pt idx="6">
                  <c:v>1.5964999999999997E-2</c:v>
                </c:pt>
                <c:pt idx="7">
                  <c:v>1.1468999999999997E-2</c:v>
                </c:pt>
                <c:pt idx="8">
                  <c:v>8.0960000000000025E-3</c:v>
                </c:pt>
                <c:pt idx="9">
                  <c:v>6.0979999999999984E-3</c:v>
                </c:pt>
                <c:pt idx="10">
                  <c:v>3.9460000000000007E-3</c:v>
                </c:pt>
                <c:pt idx="11">
                  <c:v>2.2259999999999992E-3</c:v>
                </c:pt>
                <c:pt idx="12">
                  <c:v>-5.3100000000000402E-4</c:v>
                </c:pt>
                <c:pt idx="13">
                  <c:v>-4.2880000000000027E-3</c:v>
                </c:pt>
                <c:pt idx="14">
                  <c:v>-5.9170000000000091E-3</c:v>
                </c:pt>
                <c:pt idx="15">
                  <c:v>-5.9470000000000035E-3</c:v>
                </c:pt>
                <c:pt idx="16">
                  <c:v>-6.0950000000000032E-3</c:v>
                </c:pt>
                <c:pt idx="17">
                  <c:v>-6.7770000000000104E-3</c:v>
                </c:pt>
                <c:pt idx="18">
                  <c:v>-1.0011000000000006E-2</c:v>
                </c:pt>
                <c:pt idx="19">
                  <c:v>-1.5271E-2</c:v>
                </c:pt>
                <c:pt idx="20">
                  <c:v>-2.0900000000000002E-2</c:v>
                </c:pt>
                <c:pt idx="21">
                  <c:v>-2.5105000000000002E-2</c:v>
                </c:pt>
                <c:pt idx="22">
                  <c:v>-2.7160999999999998E-2</c:v>
                </c:pt>
                <c:pt idx="23">
                  <c:v>-2.8727999999999997E-2</c:v>
                </c:pt>
                <c:pt idx="24">
                  <c:v>-3.0797999999999999E-2</c:v>
                </c:pt>
                <c:pt idx="25">
                  <c:v>-3.2362000000000009E-2</c:v>
                </c:pt>
                <c:pt idx="26">
                  <c:v>-3.4638999999999996E-2</c:v>
                </c:pt>
                <c:pt idx="27">
                  <c:v>-3.6817000000000016E-2</c:v>
                </c:pt>
                <c:pt idx="28">
                  <c:v>-3.8372999999999997E-2</c:v>
                </c:pt>
                <c:pt idx="29">
                  <c:v>-4.0211000000000004E-2</c:v>
                </c:pt>
                <c:pt idx="30">
                  <c:v>-4.2183000000000012E-2</c:v>
                </c:pt>
                <c:pt idx="31">
                  <c:v>-4.2978999999999996E-2</c:v>
                </c:pt>
                <c:pt idx="32">
                  <c:v>-4.5011000000000023E-2</c:v>
                </c:pt>
                <c:pt idx="33">
                  <c:v>-4.7492000000000041E-2</c:v>
                </c:pt>
                <c:pt idx="34">
                  <c:v>-5.0041000000000009E-2</c:v>
                </c:pt>
                <c:pt idx="35">
                  <c:v>-5.2522000000000034E-2</c:v>
                </c:pt>
                <c:pt idx="36">
                  <c:v>-5.5166000000000028E-2</c:v>
                </c:pt>
                <c:pt idx="37">
                  <c:v>-5.8124000000000002E-2</c:v>
                </c:pt>
                <c:pt idx="38">
                  <c:v>-5.9431000000000039E-2</c:v>
                </c:pt>
                <c:pt idx="39">
                  <c:v>-6.0541000000000005E-2</c:v>
                </c:pt>
                <c:pt idx="40">
                  <c:v>-6.3788000000000011E-2</c:v>
                </c:pt>
                <c:pt idx="41">
                  <c:v>-6.7884000000000014E-2</c:v>
                </c:pt>
                <c:pt idx="42">
                  <c:v>-7.1695000000000009E-2</c:v>
                </c:pt>
                <c:pt idx="43">
                  <c:v>-7.4678999999999995E-2</c:v>
                </c:pt>
                <c:pt idx="44">
                  <c:v>-7.7169000000000029E-2</c:v>
                </c:pt>
                <c:pt idx="45">
                  <c:v>-7.9221000000000014E-2</c:v>
                </c:pt>
                <c:pt idx="46">
                  <c:v>-7.9928000000000013E-2</c:v>
                </c:pt>
                <c:pt idx="47">
                  <c:v>-8.1531000000000048E-2</c:v>
                </c:pt>
                <c:pt idx="48">
                  <c:v>-8.3334000000000075E-2</c:v>
                </c:pt>
                <c:pt idx="49">
                  <c:v>-8.4015000000000048E-2</c:v>
                </c:pt>
                <c:pt idx="50">
                  <c:v>-8.3137000000000072E-2</c:v>
                </c:pt>
                <c:pt idx="51">
                  <c:v>-8.2681000000000018E-2</c:v>
                </c:pt>
                <c:pt idx="52">
                  <c:v>-8.3223000000000047E-2</c:v>
                </c:pt>
                <c:pt idx="53">
                  <c:v>-8.5426000000000044E-2</c:v>
                </c:pt>
                <c:pt idx="54">
                  <c:v>-8.688700000000002E-2</c:v>
                </c:pt>
                <c:pt idx="55">
                  <c:v>-8.8208000000000064E-2</c:v>
                </c:pt>
                <c:pt idx="56">
                  <c:v>-9.0382000000000004E-2</c:v>
                </c:pt>
                <c:pt idx="57">
                  <c:v>-9.2594000000000079E-2</c:v>
                </c:pt>
                <c:pt idx="58">
                  <c:v>-9.5916000000000001E-2</c:v>
                </c:pt>
                <c:pt idx="59">
                  <c:v>-0.100913</c:v>
                </c:pt>
                <c:pt idx="60">
                  <c:v>-0.10517499999999999</c:v>
                </c:pt>
                <c:pt idx="61">
                  <c:v>-0.10854100000000004</c:v>
                </c:pt>
                <c:pt idx="62">
                  <c:v>-0.11000099999999995</c:v>
                </c:pt>
                <c:pt idx="63">
                  <c:v>-0.11060599999999998</c:v>
                </c:pt>
                <c:pt idx="64">
                  <c:v>-0.11171</c:v>
                </c:pt>
                <c:pt idx="65">
                  <c:v>-0.11219499999999999</c:v>
                </c:pt>
                <c:pt idx="66">
                  <c:v>-0.11233199999999995</c:v>
                </c:pt>
                <c:pt idx="67">
                  <c:v>-0.11182899999999994</c:v>
                </c:pt>
                <c:pt idx="68">
                  <c:v>-0.11085500000000001</c:v>
                </c:pt>
                <c:pt idx="69">
                  <c:v>-0.11095699999999996</c:v>
                </c:pt>
                <c:pt idx="70">
                  <c:v>-0.11268799999999994</c:v>
                </c:pt>
                <c:pt idx="71">
                  <c:v>-0.11438099999999994</c:v>
                </c:pt>
                <c:pt idx="72">
                  <c:v>-0.116979</c:v>
                </c:pt>
                <c:pt idx="73">
                  <c:v>-0.11873999999999998</c:v>
                </c:pt>
                <c:pt idx="74">
                  <c:v>-0.12029500000000005</c:v>
                </c:pt>
                <c:pt idx="75">
                  <c:v>-0.12156400000000007</c:v>
                </c:pt>
                <c:pt idx="76">
                  <c:v>-0.12381400000000002</c:v>
                </c:pt>
                <c:pt idx="77">
                  <c:v>-0.126772</c:v>
                </c:pt>
                <c:pt idx="78">
                  <c:v>-0.128857</c:v>
                </c:pt>
                <c:pt idx="79">
                  <c:v>-0.13045799999999999</c:v>
                </c:pt>
                <c:pt idx="80">
                  <c:v>-0.13081299999999998</c:v>
                </c:pt>
                <c:pt idx="81">
                  <c:v>-0.13046700000000008</c:v>
                </c:pt>
                <c:pt idx="82">
                  <c:v>-0.13071800000000008</c:v>
                </c:pt>
                <c:pt idx="83">
                  <c:v>-0.130574</c:v>
                </c:pt>
                <c:pt idx="84">
                  <c:v>-0.130629</c:v>
                </c:pt>
                <c:pt idx="85">
                  <c:v>-0.13056499999999999</c:v>
                </c:pt>
                <c:pt idx="86">
                  <c:v>-0.12991300000000008</c:v>
                </c:pt>
                <c:pt idx="87">
                  <c:v>-0.128881</c:v>
                </c:pt>
                <c:pt idx="88">
                  <c:v>-0.12772</c:v>
                </c:pt>
                <c:pt idx="89">
                  <c:v>-0.12881000000000001</c:v>
                </c:pt>
                <c:pt idx="90">
                  <c:v>-0.12915199999999991</c:v>
                </c:pt>
                <c:pt idx="91">
                  <c:v>-0.129634</c:v>
                </c:pt>
                <c:pt idx="92">
                  <c:v>-0.13162699999999997</c:v>
                </c:pt>
                <c:pt idx="93">
                  <c:v>-0.13441800000000007</c:v>
                </c:pt>
                <c:pt idx="94">
                  <c:v>-0.13736299999999999</c:v>
                </c:pt>
                <c:pt idx="95">
                  <c:v>-0.14078700000000008</c:v>
                </c:pt>
                <c:pt idx="96">
                  <c:v>-0.14429500000000009</c:v>
                </c:pt>
                <c:pt idx="97">
                  <c:v>-0.14638799999999999</c:v>
                </c:pt>
                <c:pt idx="98">
                  <c:v>-0.14888599999999999</c:v>
                </c:pt>
                <c:pt idx="99">
                  <c:v>-0.15259600000000009</c:v>
                </c:pt>
                <c:pt idx="100">
                  <c:v>-0.15567899999999998</c:v>
                </c:pt>
                <c:pt idx="101">
                  <c:v>-0.15660900000000008</c:v>
                </c:pt>
                <c:pt idx="102">
                  <c:v>-0.15688900000000008</c:v>
                </c:pt>
                <c:pt idx="103">
                  <c:v>-0.15760399999999999</c:v>
                </c:pt>
                <c:pt idx="104">
                  <c:v>-0.15845900000000013</c:v>
                </c:pt>
                <c:pt idx="105">
                  <c:v>-0.15760800000000008</c:v>
                </c:pt>
                <c:pt idx="106">
                  <c:v>-0.15634700000000007</c:v>
                </c:pt>
                <c:pt idx="107">
                  <c:v>-0.15461500000000009</c:v>
                </c:pt>
                <c:pt idx="108">
                  <c:v>-0.15310299999999999</c:v>
                </c:pt>
                <c:pt idx="109">
                  <c:v>-0.15296900000000013</c:v>
                </c:pt>
                <c:pt idx="110">
                  <c:v>-0.15380700000000008</c:v>
                </c:pt>
                <c:pt idx="111">
                  <c:v>-0.15448000000000009</c:v>
                </c:pt>
                <c:pt idx="112">
                  <c:v>-0.15440900000000013</c:v>
                </c:pt>
                <c:pt idx="113">
                  <c:v>-0.15276800000000007</c:v>
                </c:pt>
                <c:pt idx="114">
                  <c:v>-0.15413600000000008</c:v>
                </c:pt>
                <c:pt idx="115">
                  <c:v>-0.15626400000000007</c:v>
                </c:pt>
                <c:pt idx="116">
                  <c:v>-0.15805100000000008</c:v>
                </c:pt>
                <c:pt idx="117">
                  <c:v>-0.15782099999999999</c:v>
                </c:pt>
                <c:pt idx="118">
                  <c:v>-0.15692800000000007</c:v>
                </c:pt>
                <c:pt idx="119">
                  <c:v>-0.15664900000000007</c:v>
                </c:pt>
                <c:pt idx="120">
                  <c:v>-0.15825300000000009</c:v>
                </c:pt>
                <c:pt idx="121">
                  <c:v>-0.15947300000000009</c:v>
                </c:pt>
                <c:pt idx="122">
                  <c:v>-0.16239000000000001</c:v>
                </c:pt>
                <c:pt idx="123">
                  <c:v>-0.16397200000000001</c:v>
                </c:pt>
                <c:pt idx="124">
                  <c:v>-0.16670699999999999</c:v>
                </c:pt>
                <c:pt idx="125">
                  <c:v>-0.16714999999999999</c:v>
                </c:pt>
                <c:pt idx="126">
                  <c:v>-0.16961499999999999</c:v>
                </c:pt>
                <c:pt idx="127">
                  <c:v>-0.17145000000000007</c:v>
                </c:pt>
                <c:pt idx="128">
                  <c:v>-0.17206500000000008</c:v>
                </c:pt>
                <c:pt idx="129">
                  <c:v>-0.17052899999999999</c:v>
                </c:pt>
                <c:pt idx="130">
                  <c:v>-0.16953900000000008</c:v>
                </c:pt>
                <c:pt idx="131">
                  <c:v>-0.16834299999999999</c:v>
                </c:pt>
                <c:pt idx="132">
                  <c:v>-0.16764999999999999</c:v>
                </c:pt>
                <c:pt idx="133">
                  <c:v>-0.165351</c:v>
                </c:pt>
                <c:pt idx="134">
                  <c:v>-0.16473399999999999</c:v>
                </c:pt>
                <c:pt idx="135">
                  <c:v>-0.16401700000000008</c:v>
                </c:pt>
                <c:pt idx="136">
                  <c:v>-0.16633400000000001</c:v>
                </c:pt>
                <c:pt idx="137">
                  <c:v>-0.16927899999999999</c:v>
                </c:pt>
                <c:pt idx="138">
                  <c:v>-0.17238699999999998</c:v>
                </c:pt>
                <c:pt idx="139">
                  <c:v>-0.17450099999999999</c:v>
                </c:pt>
                <c:pt idx="140">
                  <c:v>-0.17619099999999999</c:v>
                </c:pt>
                <c:pt idx="141">
                  <c:v>-0.17762999999999998</c:v>
                </c:pt>
                <c:pt idx="142">
                  <c:v>-0.179151</c:v>
                </c:pt>
                <c:pt idx="143">
                  <c:v>-0.18046600000000013</c:v>
                </c:pt>
                <c:pt idx="144">
                  <c:v>-0.18259800000000007</c:v>
                </c:pt>
                <c:pt idx="145">
                  <c:v>-0.18361700000000009</c:v>
                </c:pt>
                <c:pt idx="146">
                  <c:v>-0.18460499999999999</c:v>
                </c:pt>
                <c:pt idx="147">
                  <c:v>-0.18551600000000007</c:v>
                </c:pt>
                <c:pt idx="148">
                  <c:v>-0.18822000000000008</c:v>
                </c:pt>
                <c:pt idx="149">
                  <c:v>-0.18935800000000008</c:v>
                </c:pt>
                <c:pt idx="150">
                  <c:v>-0.18949200000000013</c:v>
                </c:pt>
                <c:pt idx="151">
                  <c:v>-0.18933700000000009</c:v>
                </c:pt>
                <c:pt idx="152">
                  <c:v>-0.19039599999999998</c:v>
                </c:pt>
                <c:pt idx="153">
                  <c:v>-0.18969900000000009</c:v>
                </c:pt>
                <c:pt idx="154">
                  <c:v>-0.18842900000000007</c:v>
                </c:pt>
                <c:pt idx="155">
                  <c:v>-0.18697800000000009</c:v>
                </c:pt>
                <c:pt idx="156">
                  <c:v>-0.18433800000000009</c:v>
                </c:pt>
                <c:pt idx="157">
                  <c:v>-0.18149900000000013</c:v>
                </c:pt>
                <c:pt idx="158">
                  <c:v>-0.18059300000000009</c:v>
                </c:pt>
                <c:pt idx="159">
                  <c:v>-0.18029700000000007</c:v>
                </c:pt>
                <c:pt idx="160">
                  <c:v>-0.17994100000000013</c:v>
                </c:pt>
                <c:pt idx="161">
                  <c:v>-0.17826500000000009</c:v>
                </c:pt>
                <c:pt idx="162">
                  <c:v>-0.17721500000000007</c:v>
                </c:pt>
                <c:pt idx="163">
                  <c:v>-0.17570200000000008</c:v>
                </c:pt>
                <c:pt idx="164">
                  <c:v>-0.17579800000000007</c:v>
                </c:pt>
                <c:pt idx="165">
                  <c:v>-0.17828800000000009</c:v>
                </c:pt>
                <c:pt idx="166">
                  <c:v>-0.17946900000000013</c:v>
                </c:pt>
                <c:pt idx="167">
                  <c:v>-0.18153000000000008</c:v>
                </c:pt>
                <c:pt idx="168">
                  <c:v>-0.18271500000000013</c:v>
                </c:pt>
                <c:pt idx="169">
                  <c:v>-0.18539200000000008</c:v>
                </c:pt>
                <c:pt idx="170">
                  <c:v>-0.18886300000000009</c:v>
                </c:pt>
                <c:pt idx="171">
                  <c:v>-0.19252900000000001</c:v>
                </c:pt>
                <c:pt idx="172">
                  <c:v>-0.19625999999999999</c:v>
                </c:pt>
                <c:pt idx="173">
                  <c:v>-0.19853999999999999</c:v>
                </c:pt>
                <c:pt idx="174">
                  <c:v>-0.19831099999999999</c:v>
                </c:pt>
                <c:pt idx="175">
                  <c:v>-0.19778999999999999</c:v>
                </c:pt>
                <c:pt idx="176">
                  <c:v>-0.19584099999999999</c:v>
                </c:pt>
                <c:pt idx="177">
                  <c:v>-0.19454399999999999</c:v>
                </c:pt>
                <c:pt idx="178">
                  <c:v>-0.19308600000000001</c:v>
                </c:pt>
                <c:pt idx="179">
                  <c:v>-0.19204099999999999</c:v>
                </c:pt>
                <c:pt idx="180">
                  <c:v>-0.19296900000000008</c:v>
                </c:pt>
                <c:pt idx="181">
                  <c:v>-0.19231099999999998</c:v>
                </c:pt>
                <c:pt idx="182">
                  <c:v>-0.19078999999999999</c:v>
                </c:pt>
                <c:pt idx="183">
                  <c:v>-0.19179800000000008</c:v>
                </c:pt>
                <c:pt idx="184">
                  <c:v>-0.19209799999999999</c:v>
                </c:pt>
                <c:pt idx="185">
                  <c:v>-0.19208600000000001</c:v>
                </c:pt>
                <c:pt idx="186">
                  <c:v>-0.19146099999999999</c:v>
                </c:pt>
                <c:pt idx="187">
                  <c:v>-0.19175699999999998</c:v>
                </c:pt>
                <c:pt idx="188">
                  <c:v>-0.19134599999999999</c:v>
                </c:pt>
                <c:pt idx="189">
                  <c:v>-0.18804600000000013</c:v>
                </c:pt>
                <c:pt idx="190">
                  <c:v>-0.18648600000000007</c:v>
                </c:pt>
                <c:pt idx="191">
                  <c:v>-0.18667899999999998</c:v>
                </c:pt>
                <c:pt idx="192">
                  <c:v>-0.18682099999999999</c:v>
                </c:pt>
                <c:pt idx="193">
                  <c:v>-0.18618899999999999</c:v>
                </c:pt>
                <c:pt idx="194">
                  <c:v>-0.18614300000000009</c:v>
                </c:pt>
                <c:pt idx="195">
                  <c:v>-0.18697200000000008</c:v>
                </c:pt>
                <c:pt idx="196">
                  <c:v>-0.18561400000000008</c:v>
                </c:pt>
                <c:pt idx="197">
                  <c:v>-0.18375800000000009</c:v>
                </c:pt>
                <c:pt idx="198">
                  <c:v>-0.18315399999999998</c:v>
                </c:pt>
                <c:pt idx="199">
                  <c:v>-0.18346900000000013</c:v>
                </c:pt>
                <c:pt idx="200">
                  <c:v>-0.18175600000000008</c:v>
                </c:pt>
                <c:pt idx="201">
                  <c:v>-0.17892900000000009</c:v>
                </c:pt>
                <c:pt idx="202">
                  <c:v>-0.17873200000000009</c:v>
                </c:pt>
                <c:pt idx="203">
                  <c:v>-0.17789600000000008</c:v>
                </c:pt>
                <c:pt idx="204">
                  <c:v>-0.17521000000000009</c:v>
                </c:pt>
                <c:pt idx="205">
                  <c:v>-0.17220400000000008</c:v>
                </c:pt>
                <c:pt idx="206">
                  <c:v>-0.16981099999999999</c:v>
                </c:pt>
                <c:pt idx="207">
                  <c:v>-0.16800699999999999</c:v>
                </c:pt>
                <c:pt idx="208">
                  <c:v>-0.16520599999999999</c:v>
                </c:pt>
                <c:pt idx="209">
                  <c:v>-0.16370099999999999</c:v>
                </c:pt>
                <c:pt idx="210">
                  <c:v>-0.16286899999999999</c:v>
                </c:pt>
                <c:pt idx="211">
                  <c:v>-0.16056999999999999</c:v>
                </c:pt>
                <c:pt idx="212">
                  <c:v>-0.15930700000000009</c:v>
                </c:pt>
                <c:pt idx="213">
                  <c:v>-0.15973300000000007</c:v>
                </c:pt>
                <c:pt idx="214">
                  <c:v>-0.160775</c:v>
                </c:pt>
                <c:pt idx="215">
                  <c:v>-0.15966000000000008</c:v>
                </c:pt>
                <c:pt idx="216">
                  <c:v>-0.15865199999999999</c:v>
                </c:pt>
                <c:pt idx="217">
                  <c:v>-0.15718399999999999</c:v>
                </c:pt>
                <c:pt idx="218">
                  <c:v>-0.15455900000000009</c:v>
                </c:pt>
                <c:pt idx="219">
                  <c:v>-0.15023200000000009</c:v>
                </c:pt>
                <c:pt idx="220">
                  <c:v>-0.14652299999999999</c:v>
                </c:pt>
                <c:pt idx="221">
                  <c:v>-0.14266099999999998</c:v>
                </c:pt>
                <c:pt idx="222">
                  <c:v>-0.13857800000000001</c:v>
                </c:pt>
                <c:pt idx="223">
                  <c:v>-0.13598900000000008</c:v>
                </c:pt>
                <c:pt idx="224">
                  <c:v>-0.135631</c:v>
                </c:pt>
                <c:pt idx="225">
                  <c:v>-0.132884</c:v>
                </c:pt>
                <c:pt idx="226">
                  <c:v>-0.1301749999999999</c:v>
                </c:pt>
                <c:pt idx="227">
                  <c:v>-0.127776</c:v>
                </c:pt>
                <c:pt idx="228">
                  <c:v>-0.12744600000000009</c:v>
                </c:pt>
                <c:pt idx="229">
                  <c:v>-0.12684599999999999</c:v>
                </c:pt>
                <c:pt idx="230">
                  <c:v>-0.12673000000000001</c:v>
                </c:pt>
                <c:pt idx="231">
                  <c:v>-0.12750700000000001</c:v>
                </c:pt>
                <c:pt idx="232">
                  <c:v>-0.12720799999999999</c:v>
                </c:pt>
                <c:pt idx="233">
                  <c:v>-0.12575</c:v>
                </c:pt>
                <c:pt idx="234">
                  <c:v>-0.12295799999999994</c:v>
                </c:pt>
                <c:pt idx="235">
                  <c:v>-0.12130600000000002</c:v>
                </c:pt>
                <c:pt idx="236">
                  <c:v>-0.12139300000000004</c:v>
                </c:pt>
                <c:pt idx="237">
                  <c:v>-0.12169400000000007</c:v>
                </c:pt>
                <c:pt idx="238">
                  <c:v>-0.12272500000000008</c:v>
                </c:pt>
                <c:pt idx="239">
                  <c:v>-0.12367500000000008</c:v>
                </c:pt>
                <c:pt idx="240">
                  <c:v>-0.122588</c:v>
                </c:pt>
                <c:pt idx="241">
                  <c:v>-0.12011100000000002</c:v>
                </c:pt>
                <c:pt idx="242">
                  <c:v>-0.116977</c:v>
                </c:pt>
                <c:pt idx="243">
                  <c:v>-0.115512</c:v>
                </c:pt>
                <c:pt idx="244">
                  <c:v>-0.1134</c:v>
                </c:pt>
                <c:pt idx="245">
                  <c:v>-0.10962100000000007</c:v>
                </c:pt>
                <c:pt idx="246">
                  <c:v>-0.10472100000000008</c:v>
                </c:pt>
                <c:pt idx="247">
                  <c:v>-0.10003799999999995</c:v>
                </c:pt>
                <c:pt idx="248">
                  <c:v>-9.5021000000000064E-2</c:v>
                </c:pt>
                <c:pt idx="249">
                  <c:v>-9.1683000000000014E-2</c:v>
                </c:pt>
                <c:pt idx="250">
                  <c:v>-9.0677000000000008E-2</c:v>
                </c:pt>
                <c:pt idx="251">
                  <c:v>-9.0855000000000075E-2</c:v>
                </c:pt>
                <c:pt idx="252">
                  <c:v>-9.4115000000000046E-2</c:v>
                </c:pt>
                <c:pt idx="253">
                  <c:v>-9.7162000000000012E-2</c:v>
                </c:pt>
                <c:pt idx="254">
                  <c:v>-9.9622000000000072E-2</c:v>
                </c:pt>
                <c:pt idx="255">
                  <c:v>-0.10100699999999999</c:v>
                </c:pt>
                <c:pt idx="256">
                  <c:v>-0.10039100000000002</c:v>
                </c:pt>
                <c:pt idx="257">
                  <c:v>-9.9961000000000064E-2</c:v>
                </c:pt>
                <c:pt idx="258">
                  <c:v>-9.7803000000000001E-2</c:v>
                </c:pt>
                <c:pt idx="259">
                  <c:v>-9.5930000000000043E-2</c:v>
                </c:pt>
                <c:pt idx="260">
                  <c:v>-9.4195000000000056E-2</c:v>
                </c:pt>
                <c:pt idx="261">
                  <c:v>-9.0284000000000003E-2</c:v>
                </c:pt>
                <c:pt idx="262">
                  <c:v>-8.6467000000000016E-2</c:v>
                </c:pt>
                <c:pt idx="263">
                  <c:v>-8.4119000000000041E-2</c:v>
                </c:pt>
                <c:pt idx="264">
                  <c:v>-8.4066000000000057E-2</c:v>
                </c:pt>
                <c:pt idx="265">
                  <c:v>-8.3734000000000086E-2</c:v>
                </c:pt>
                <c:pt idx="266">
                  <c:v>-8.3206000000000058E-2</c:v>
                </c:pt>
                <c:pt idx="267">
                  <c:v>-8.4416000000000033E-2</c:v>
                </c:pt>
                <c:pt idx="268">
                  <c:v>-8.6261000000000004E-2</c:v>
                </c:pt>
                <c:pt idx="269">
                  <c:v>-8.7927000000000005E-2</c:v>
                </c:pt>
                <c:pt idx="270">
                  <c:v>-8.9761000000000049E-2</c:v>
                </c:pt>
                <c:pt idx="271">
                  <c:v>-9.1331000000000023E-2</c:v>
                </c:pt>
                <c:pt idx="272">
                  <c:v>-9.1007000000000005E-2</c:v>
                </c:pt>
                <c:pt idx="273">
                  <c:v>-9.0139000000000025E-2</c:v>
                </c:pt>
                <c:pt idx="274">
                  <c:v>-8.9830000000000063E-2</c:v>
                </c:pt>
                <c:pt idx="275">
                  <c:v>-8.8484000000000007E-2</c:v>
                </c:pt>
                <c:pt idx="276">
                  <c:v>-8.8366000000000028E-2</c:v>
                </c:pt>
                <c:pt idx="277">
                  <c:v>-8.5641000000000023E-2</c:v>
                </c:pt>
                <c:pt idx="278">
                  <c:v>-8.3617000000000066E-2</c:v>
                </c:pt>
                <c:pt idx="279">
                  <c:v>-8.1086000000000033E-2</c:v>
                </c:pt>
                <c:pt idx="280">
                  <c:v>-7.8203999999999996E-2</c:v>
                </c:pt>
                <c:pt idx="281">
                  <c:v>-7.8437000000000034E-2</c:v>
                </c:pt>
                <c:pt idx="282">
                  <c:v>-7.7748000000000012E-2</c:v>
                </c:pt>
                <c:pt idx="283">
                  <c:v>-7.7575000000000005E-2</c:v>
                </c:pt>
                <c:pt idx="284">
                  <c:v>-7.8457000000000013E-2</c:v>
                </c:pt>
                <c:pt idx="285">
                  <c:v>-7.785600000000005E-2</c:v>
                </c:pt>
                <c:pt idx="286">
                  <c:v>-7.8212000000000004E-2</c:v>
                </c:pt>
                <c:pt idx="287">
                  <c:v>-7.6955999999999997E-2</c:v>
                </c:pt>
                <c:pt idx="288">
                  <c:v>-7.6619999999999994E-2</c:v>
                </c:pt>
                <c:pt idx="289">
                  <c:v>-7.5958000000000012E-2</c:v>
                </c:pt>
                <c:pt idx="290">
                  <c:v>-7.3457000000000022E-2</c:v>
                </c:pt>
                <c:pt idx="291">
                  <c:v>-7.3557000000000011E-2</c:v>
                </c:pt>
                <c:pt idx="292">
                  <c:v>-7.3733000000000035E-2</c:v>
                </c:pt>
                <c:pt idx="293">
                  <c:v>-7.1739000000000011E-2</c:v>
                </c:pt>
                <c:pt idx="294">
                  <c:v>-7.0664000000000018E-2</c:v>
                </c:pt>
                <c:pt idx="295">
                  <c:v>-7.1000000000000008E-2</c:v>
                </c:pt>
                <c:pt idx="296">
                  <c:v>-7.0413000000000045E-2</c:v>
                </c:pt>
                <c:pt idx="297">
                  <c:v>-6.7866000000000051E-2</c:v>
                </c:pt>
                <c:pt idx="298">
                  <c:v>-6.5670000000000006E-2</c:v>
                </c:pt>
                <c:pt idx="299">
                  <c:v>-6.3933999999999991E-2</c:v>
                </c:pt>
                <c:pt idx="300">
                  <c:v>-6.1217000000000001E-2</c:v>
                </c:pt>
                <c:pt idx="301">
                  <c:v>-5.9666000000000038E-2</c:v>
                </c:pt>
                <c:pt idx="302">
                  <c:v>-5.9119000000000026E-2</c:v>
                </c:pt>
                <c:pt idx="303">
                  <c:v>-5.6535000000000009E-2</c:v>
                </c:pt>
                <c:pt idx="304">
                  <c:v>-5.3891000000000022E-2</c:v>
                </c:pt>
                <c:pt idx="305">
                  <c:v>-5.2011000000000036E-2</c:v>
                </c:pt>
                <c:pt idx="306">
                  <c:v>-5.1237999999999999E-2</c:v>
                </c:pt>
                <c:pt idx="307">
                  <c:v>-5.0889000000000004E-2</c:v>
                </c:pt>
                <c:pt idx="308">
                  <c:v>-5.0078000000000004E-2</c:v>
                </c:pt>
                <c:pt idx="309">
                  <c:v>-4.7096000000000041E-2</c:v>
                </c:pt>
                <c:pt idx="310">
                  <c:v>-4.2308000000000033E-2</c:v>
                </c:pt>
                <c:pt idx="311">
                  <c:v>-3.8075000000000012E-2</c:v>
                </c:pt>
                <c:pt idx="312">
                  <c:v>-3.4662000000000005E-2</c:v>
                </c:pt>
                <c:pt idx="313">
                  <c:v>-3.0676000000000012E-2</c:v>
                </c:pt>
                <c:pt idx="314">
                  <c:v>-2.7780000000000006E-2</c:v>
                </c:pt>
                <c:pt idx="315">
                  <c:v>-2.5883000000000021E-2</c:v>
                </c:pt>
                <c:pt idx="316">
                  <c:v>-2.4159999999999997E-2</c:v>
                </c:pt>
                <c:pt idx="317">
                  <c:v>-2.3242000000000006E-2</c:v>
                </c:pt>
                <c:pt idx="318">
                  <c:v>-2.3397999999999999E-2</c:v>
                </c:pt>
                <c:pt idx="319">
                  <c:v>-2.4409000000000014E-2</c:v>
                </c:pt>
                <c:pt idx="320">
                  <c:v>-2.5767000000000005E-2</c:v>
                </c:pt>
                <c:pt idx="321">
                  <c:v>-2.6883000000000015E-2</c:v>
                </c:pt>
                <c:pt idx="322">
                  <c:v>-2.7856000000000002E-2</c:v>
                </c:pt>
                <c:pt idx="323">
                  <c:v>-2.8158999999999997E-2</c:v>
                </c:pt>
                <c:pt idx="324">
                  <c:v>-2.6884000000000012E-2</c:v>
                </c:pt>
                <c:pt idx="325">
                  <c:v>-2.5159000000000001E-2</c:v>
                </c:pt>
                <c:pt idx="326">
                  <c:v>-2.2361000000000006E-2</c:v>
                </c:pt>
                <c:pt idx="327">
                  <c:v>-1.9092000000000015E-2</c:v>
                </c:pt>
                <c:pt idx="328">
                  <c:v>-1.7214E-2</c:v>
                </c:pt>
                <c:pt idx="329">
                  <c:v>-1.4347000000000007E-2</c:v>
                </c:pt>
                <c:pt idx="330">
                  <c:v>-1.1105000000000005E-2</c:v>
                </c:pt>
                <c:pt idx="331">
                  <c:v>-9.2750000000000124E-3</c:v>
                </c:pt>
                <c:pt idx="332">
                  <c:v>-6.6770000000000024E-3</c:v>
                </c:pt>
                <c:pt idx="333">
                  <c:v>-4.2870000000000087E-3</c:v>
                </c:pt>
                <c:pt idx="334">
                  <c:v>-3.5390000000000018E-3</c:v>
                </c:pt>
                <c:pt idx="335">
                  <c:v>-2.1720000000000003E-3</c:v>
                </c:pt>
                <c:pt idx="336">
                  <c:v>-2.3550000000000029E-3</c:v>
                </c:pt>
                <c:pt idx="337">
                  <c:v>-1.3290000000000047E-3</c:v>
                </c:pt>
                <c:pt idx="338">
                  <c:v>-1.8480000000000037E-3</c:v>
                </c:pt>
                <c:pt idx="339">
                  <c:v>-1.2899999999999988E-3</c:v>
                </c:pt>
                <c:pt idx="340">
                  <c:v>-2.8500000000000058E-4</c:v>
                </c:pt>
                <c:pt idx="341">
                  <c:v>7.5700000000000127E-4</c:v>
                </c:pt>
                <c:pt idx="342">
                  <c:v>4.7900000000000064E-4</c:v>
                </c:pt>
                <c:pt idx="343">
                  <c:v>9.7999999999999563E-4</c:v>
                </c:pt>
                <c:pt idx="344">
                  <c:v>1.0569999999999954E-3</c:v>
                </c:pt>
                <c:pt idx="345">
                  <c:v>2.6809999999999976E-3</c:v>
                </c:pt>
                <c:pt idx="346">
                  <c:v>6.4079999999999996E-3</c:v>
                </c:pt>
                <c:pt idx="347">
                  <c:v>1.0428999999999996E-2</c:v>
                </c:pt>
                <c:pt idx="348">
                  <c:v>1.2771999999999999E-2</c:v>
                </c:pt>
                <c:pt idx="349">
                  <c:v>1.3753000000000001E-2</c:v>
                </c:pt>
                <c:pt idx="350">
                  <c:v>1.3481999999999997E-2</c:v>
                </c:pt>
                <c:pt idx="351">
                  <c:v>1.4870999999999999E-2</c:v>
                </c:pt>
                <c:pt idx="352">
                  <c:v>1.5637999999999996E-2</c:v>
                </c:pt>
                <c:pt idx="353">
                  <c:v>1.6608000000000001E-2</c:v>
                </c:pt>
                <c:pt idx="354">
                  <c:v>1.7967999999999998E-2</c:v>
                </c:pt>
                <c:pt idx="355">
                  <c:v>1.8876999999999998E-2</c:v>
                </c:pt>
                <c:pt idx="356">
                  <c:v>1.8971999999999999E-2</c:v>
                </c:pt>
                <c:pt idx="357">
                  <c:v>2.0306999999999999E-2</c:v>
                </c:pt>
                <c:pt idx="358">
                  <c:v>2.1354999999999999E-2</c:v>
                </c:pt>
                <c:pt idx="359">
                  <c:v>2.3501999999999995E-2</c:v>
                </c:pt>
                <c:pt idx="360">
                  <c:v>2.5347999999999996E-2</c:v>
                </c:pt>
                <c:pt idx="361">
                  <c:v>2.7622000000000011E-2</c:v>
                </c:pt>
                <c:pt idx="362">
                  <c:v>2.9974999999999998E-2</c:v>
                </c:pt>
                <c:pt idx="363">
                  <c:v>2.9866E-2</c:v>
                </c:pt>
                <c:pt idx="364">
                  <c:v>2.7934000000000014E-2</c:v>
                </c:pt>
                <c:pt idx="365">
                  <c:v>2.7446000000000012E-2</c:v>
                </c:pt>
                <c:pt idx="366">
                  <c:v>2.7363999999999999E-2</c:v>
                </c:pt>
                <c:pt idx="367">
                  <c:v>2.8254000000000001E-2</c:v>
                </c:pt>
                <c:pt idx="368">
                  <c:v>3.0135999999999996E-2</c:v>
                </c:pt>
                <c:pt idx="369">
                  <c:v>3.0741000000000008E-2</c:v>
                </c:pt>
                <c:pt idx="370">
                  <c:v>3.0808000000000002E-2</c:v>
                </c:pt>
                <c:pt idx="371">
                  <c:v>3.0335000000000008E-2</c:v>
                </c:pt>
                <c:pt idx="372">
                  <c:v>3.0647000000000011E-2</c:v>
                </c:pt>
                <c:pt idx="373">
                  <c:v>3.2166E-2</c:v>
                </c:pt>
                <c:pt idx="374">
                  <c:v>3.3748E-2</c:v>
                </c:pt>
                <c:pt idx="375">
                  <c:v>3.5204000000000006E-2</c:v>
                </c:pt>
                <c:pt idx="376">
                  <c:v>3.6527999999999998E-2</c:v>
                </c:pt>
                <c:pt idx="377">
                  <c:v>3.8306E-2</c:v>
                </c:pt>
                <c:pt idx="378">
                  <c:v>4.0953000000000003E-2</c:v>
                </c:pt>
                <c:pt idx="379">
                  <c:v>4.1796000000000028E-2</c:v>
                </c:pt>
                <c:pt idx="380">
                  <c:v>4.4594000000000029E-2</c:v>
                </c:pt>
                <c:pt idx="381">
                  <c:v>4.7479999999999987E-2</c:v>
                </c:pt>
                <c:pt idx="382">
                  <c:v>4.8738000000000004E-2</c:v>
                </c:pt>
                <c:pt idx="383">
                  <c:v>4.9604000000000002E-2</c:v>
                </c:pt>
                <c:pt idx="384">
                  <c:v>4.9196000000000031E-2</c:v>
                </c:pt>
                <c:pt idx="385">
                  <c:v>4.9632000000000016E-2</c:v>
                </c:pt>
                <c:pt idx="386">
                  <c:v>4.8129999999999985E-2</c:v>
                </c:pt>
                <c:pt idx="387">
                  <c:v>4.4481999999999994E-2</c:v>
                </c:pt>
                <c:pt idx="388">
                  <c:v>4.2848999999999998E-2</c:v>
                </c:pt>
                <c:pt idx="389">
                  <c:v>4.1695999999999997E-2</c:v>
                </c:pt>
                <c:pt idx="390">
                  <c:v>4.0995000000000004E-2</c:v>
                </c:pt>
                <c:pt idx="391">
                  <c:v>4.0754000000000012E-2</c:v>
                </c:pt>
                <c:pt idx="392">
                  <c:v>4.1647999999999977E-2</c:v>
                </c:pt>
                <c:pt idx="393">
                  <c:v>4.2162000000000026E-2</c:v>
                </c:pt>
                <c:pt idx="394">
                  <c:v>4.2697000000000027E-2</c:v>
                </c:pt>
                <c:pt idx="395">
                  <c:v>4.3010000000000013E-2</c:v>
                </c:pt>
                <c:pt idx="396">
                  <c:v>4.5834000000000014E-2</c:v>
                </c:pt>
                <c:pt idx="397">
                  <c:v>4.7111000000000014E-2</c:v>
                </c:pt>
                <c:pt idx="398">
                  <c:v>4.8970999999999987E-2</c:v>
                </c:pt>
                <c:pt idx="399">
                  <c:v>4.8988000000000004E-2</c:v>
                </c:pt>
                <c:pt idx="400">
                  <c:v>4.8557999999999997E-2</c:v>
                </c:pt>
                <c:pt idx="401">
                  <c:v>4.8170999999999999E-2</c:v>
                </c:pt>
                <c:pt idx="402">
                  <c:v>4.7318000000000027E-2</c:v>
                </c:pt>
                <c:pt idx="403">
                  <c:v>4.6484000000000004E-2</c:v>
                </c:pt>
                <c:pt idx="404">
                  <c:v>4.8374E-2</c:v>
                </c:pt>
                <c:pt idx="405">
                  <c:v>4.8329999999999998E-2</c:v>
                </c:pt>
                <c:pt idx="406">
                  <c:v>5.1076999999999997E-2</c:v>
                </c:pt>
                <c:pt idx="407">
                  <c:v>5.1918999999999993E-2</c:v>
                </c:pt>
                <c:pt idx="408">
                  <c:v>5.4050000000000029E-2</c:v>
                </c:pt>
                <c:pt idx="409">
                  <c:v>5.4417000000000035E-2</c:v>
                </c:pt>
                <c:pt idx="410">
                  <c:v>5.5374999999999994E-2</c:v>
                </c:pt>
                <c:pt idx="411">
                  <c:v>5.6368000000000022E-2</c:v>
                </c:pt>
                <c:pt idx="412">
                  <c:v>5.9255000000000002E-2</c:v>
                </c:pt>
                <c:pt idx="413">
                  <c:v>5.980600000000004E-2</c:v>
                </c:pt>
                <c:pt idx="414">
                  <c:v>5.9851000000000022E-2</c:v>
                </c:pt>
                <c:pt idx="415">
                  <c:v>5.8557000000000012E-2</c:v>
                </c:pt>
                <c:pt idx="416">
                  <c:v>5.8127000000000012E-2</c:v>
                </c:pt>
                <c:pt idx="417">
                  <c:v>5.7991000000000029E-2</c:v>
                </c:pt>
                <c:pt idx="418">
                  <c:v>6.0897000000000027E-2</c:v>
                </c:pt>
                <c:pt idx="419">
                  <c:v>6.2225000000000003E-2</c:v>
                </c:pt>
                <c:pt idx="420">
                  <c:v>6.276200000000004E-2</c:v>
                </c:pt>
                <c:pt idx="421">
                  <c:v>6.0262000000000017E-2</c:v>
                </c:pt>
                <c:pt idx="422">
                  <c:v>5.9750000000000018E-2</c:v>
                </c:pt>
                <c:pt idx="423">
                  <c:v>5.8124999999999996E-2</c:v>
                </c:pt>
                <c:pt idx="424">
                  <c:v>5.7344000000000013E-2</c:v>
                </c:pt>
                <c:pt idx="425">
                  <c:v>5.0433000000000026E-2</c:v>
                </c:pt>
                <c:pt idx="426">
                  <c:v>4.9365000000000027E-2</c:v>
                </c:pt>
                <c:pt idx="427">
                  <c:v>4.7451999999999994E-2</c:v>
                </c:pt>
                <c:pt idx="428">
                  <c:v>4.7855000000000002E-2</c:v>
                </c:pt>
                <c:pt idx="429">
                  <c:v>4.8938000000000002E-2</c:v>
                </c:pt>
                <c:pt idx="430">
                  <c:v>5.0679999999999996E-2</c:v>
                </c:pt>
                <c:pt idx="431">
                  <c:v>5.0339000000000023E-2</c:v>
                </c:pt>
                <c:pt idx="432">
                  <c:v>5.235200000000003E-2</c:v>
                </c:pt>
                <c:pt idx="433">
                  <c:v>5.1610999999999997E-2</c:v>
                </c:pt>
                <c:pt idx="434">
                  <c:v>5.5829000000000004E-2</c:v>
                </c:pt>
                <c:pt idx="435">
                  <c:v>5.7185000000000014E-2</c:v>
                </c:pt>
                <c:pt idx="436">
                  <c:v>5.8596000000000016E-2</c:v>
                </c:pt>
                <c:pt idx="437">
                  <c:v>5.7834000000000024E-2</c:v>
                </c:pt>
                <c:pt idx="438">
                  <c:v>5.7439000000000004E-2</c:v>
                </c:pt>
                <c:pt idx="439">
                  <c:v>5.5509000000000003E-2</c:v>
                </c:pt>
                <c:pt idx="440">
                  <c:v>5.6136999999999992E-2</c:v>
                </c:pt>
                <c:pt idx="441">
                  <c:v>5.5829000000000004E-2</c:v>
                </c:pt>
                <c:pt idx="442">
                  <c:v>5.8027000000000002E-2</c:v>
                </c:pt>
                <c:pt idx="443">
                  <c:v>6.0924999999999993E-2</c:v>
                </c:pt>
                <c:pt idx="444">
                  <c:v>5.9350000000000028E-2</c:v>
                </c:pt>
                <c:pt idx="445">
                  <c:v>5.2958999999999992E-2</c:v>
                </c:pt>
                <c:pt idx="446">
                  <c:v>5.0370999999999999E-2</c:v>
                </c:pt>
                <c:pt idx="447">
                  <c:v>4.9199999999999994E-2</c:v>
                </c:pt>
                <c:pt idx="448">
                  <c:v>4.9030000000000018E-2</c:v>
                </c:pt>
                <c:pt idx="449">
                  <c:v>4.4873000000000024E-2</c:v>
                </c:pt>
                <c:pt idx="450">
                  <c:v>4.5409999999999999E-2</c:v>
                </c:pt>
                <c:pt idx="451">
                  <c:v>4.4358000000000029E-2</c:v>
                </c:pt>
                <c:pt idx="452">
                  <c:v>4.3232999999999994E-2</c:v>
                </c:pt>
                <c:pt idx="453">
                  <c:v>4.0419000000000004E-2</c:v>
                </c:pt>
                <c:pt idx="454">
                  <c:v>4.0940999999999998E-2</c:v>
                </c:pt>
                <c:pt idx="455">
                  <c:v>3.3332999999999995E-2</c:v>
                </c:pt>
                <c:pt idx="456">
                  <c:v>2.7765999999999999E-2</c:v>
                </c:pt>
                <c:pt idx="457">
                  <c:v>2.4973999999999996E-2</c:v>
                </c:pt>
                <c:pt idx="458">
                  <c:v>2.5767999999999999E-2</c:v>
                </c:pt>
                <c:pt idx="459">
                  <c:v>2.3325999999999993E-2</c:v>
                </c:pt>
                <c:pt idx="460">
                  <c:v>1.9176999999999996E-2</c:v>
                </c:pt>
                <c:pt idx="461">
                  <c:v>1.7458999999999999E-2</c:v>
                </c:pt>
                <c:pt idx="462">
                  <c:v>1.7458999999999999E-2</c:v>
                </c:pt>
                <c:pt idx="463">
                  <c:v>1.9148000000000009E-2</c:v>
                </c:pt>
                <c:pt idx="464">
                  <c:v>2.2873000000000018E-2</c:v>
                </c:pt>
                <c:pt idx="465">
                  <c:v>2.4771999999999995E-2</c:v>
                </c:pt>
                <c:pt idx="466">
                  <c:v>2.2068000000000001E-2</c:v>
                </c:pt>
                <c:pt idx="467">
                  <c:v>2.0096999999999997E-2</c:v>
                </c:pt>
                <c:pt idx="468">
                  <c:v>1.8167999999999997E-2</c:v>
                </c:pt>
                <c:pt idx="469">
                  <c:v>1.7730999999999997E-2</c:v>
                </c:pt>
                <c:pt idx="470">
                  <c:v>1.8381999999999999E-2</c:v>
                </c:pt>
                <c:pt idx="471">
                  <c:v>1.6870999999999997E-2</c:v>
                </c:pt>
                <c:pt idx="472">
                  <c:v>1.5355999999999998E-2</c:v>
                </c:pt>
                <c:pt idx="473">
                  <c:v>1.4281999999999996E-2</c:v>
                </c:pt>
                <c:pt idx="474">
                  <c:v>1.2328999999999996E-2</c:v>
                </c:pt>
                <c:pt idx="475">
                  <c:v>1.0836999999999996E-2</c:v>
                </c:pt>
                <c:pt idx="476">
                  <c:v>7.8520000000000013E-3</c:v>
                </c:pt>
                <c:pt idx="477">
                  <c:v>5.9479999999999984E-3</c:v>
                </c:pt>
                <c:pt idx="478">
                  <c:v>4.0549999999999961E-3</c:v>
                </c:pt>
                <c:pt idx="479">
                  <c:v>-4.9000000000000486E-5</c:v>
                </c:pt>
                <c:pt idx="480">
                  <c:v>-7.3700000000000208E-4</c:v>
                </c:pt>
                <c:pt idx="481">
                  <c:v>-1.7600000000000059E-3</c:v>
                </c:pt>
                <c:pt idx="482">
                  <c:v>-1.6350000000000052E-3</c:v>
                </c:pt>
                <c:pt idx="483">
                  <c:v>-2.2460000000000062E-3</c:v>
                </c:pt>
                <c:pt idx="484">
                  <c:v>-8.25E-4</c:v>
                </c:pt>
                <c:pt idx="485">
                  <c:v>-6.1500000000000476E-4</c:v>
                </c:pt>
                <c:pt idx="486">
                  <c:v>-1.0810000000000064E-3</c:v>
                </c:pt>
                <c:pt idx="487">
                  <c:v>-4.3380000000000024E-3</c:v>
                </c:pt>
                <c:pt idx="488">
                  <c:v>-6.7960000000000078E-3</c:v>
                </c:pt>
                <c:pt idx="489">
                  <c:v>-7.5990000000000059E-3</c:v>
                </c:pt>
                <c:pt idx="490">
                  <c:v>-1.2072999999999995E-2</c:v>
                </c:pt>
                <c:pt idx="491">
                  <c:v>-1.3723000000000013E-2</c:v>
                </c:pt>
                <c:pt idx="492">
                  <c:v>-1.4526000000000004E-2</c:v>
                </c:pt>
                <c:pt idx="493">
                  <c:v>-1.9028000000000003E-2</c:v>
                </c:pt>
                <c:pt idx="494">
                  <c:v>-2.1042000000000012E-2</c:v>
                </c:pt>
                <c:pt idx="495">
                  <c:v>-2.3473000000000015E-2</c:v>
                </c:pt>
                <c:pt idx="496">
                  <c:v>-2.3909E-2</c:v>
                </c:pt>
                <c:pt idx="497">
                  <c:v>-2.4755000000000006E-2</c:v>
                </c:pt>
                <c:pt idx="498">
                  <c:v>-2.682000000000001E-2</c:v>
                </c:pt>
                <c:pt idx="499">
                  <c:v>-2.9240999999999996E-2</c:v>
                </c:pt>
                <c:pt idx="500">
                  <c:v>-2.9513999999999999E-2</c:v>
                </c:pt>
                <c:pt idx="501">
                  <c:v>-3.4462E-2</c:v>
                </c:pt>
                <c:pt idx="502">
                  <c:v>-3.6829000000000028E-2</c:v>
                </c:pt>
                <c:pt idx="503">
                  <c:v>-3.8367999999999999E-2</c:v>
                </c:pt>
                <c:pt idx="504">
                  <c:v>-4.0256000000000014E-2</c:v>
                </c:pt>
                <c:pt idx="505">
                  <c:v>-4.3861000000000004E-2</c:v>
                </c:pt>
                <c:pt idx="506">
                  <c:v>-4.7008000000000022E-2</c:v>
                </c:pt>
                <c:pt idx="507">
                  <c:v>-5.0991000000000022E-2</c:v>
                </c:pt>
                <c:pt idx="508">
                  <c:v>-5.1622000000000008E-2</c:v>
                </c:pt>
                <c:pt idx="509">
                  <c:v>-5.6124999999999987E-2</c:v>
                </c:pt>
                <c:pt idx="510">
                  <c:v>-5.5791000000000028E-2</c:v>
                </c:pt>
                <c:pt idx="511">
                  <c:v>-5.9479000000000004E-2</c:v>
                </c:pt>
                <c:pt idx="512">
                  <c:v>-6.1409999999999999E-2</c:v>
                </c:pt>
                <c:pt idx="513">
                  <c:v>-6.4170000000000019E-2</c:v>
                </c:pt>
                <c:pt idx="514">
                  <c:v>-6.259200000000005E-2</c:v>
                </c:pt>
                <c:pt idx="515">
                  <c:v>-6.4445000000000002E-2</c:v>
                </c:pt>
                <c:pt idx="516">
                  <c:v>-6.5469000000000013E-2</c:v>
                </c:pt>
                <c:pt idx="517">
                  <c:v>-6.5969E-2</c:v>
                </c:pt>
                <c:pt idx="518">
                  <c:v>-6.7808000000000021E-2</c:v>
                </c:pt>
                <c:pt idx="519">
                  <c:v>-7.091900000000001E-2</c:v>
                </c:pt>
                <c:pt idx="520">
                  <c:v>-7.003899999999999E-2</c:v>
                </c:pt>
                <c:pt idx="521">
                  <c:v>-7.4049000000000004E-2</c:v>
                </c:pt>
                <c:pt idx="522">
                  <c:v>-7.6238E-2</c:v>
                </c:pt>
                <c:pt idx="523">
                  <c:v>-8.0758000000000066E-2</c:v>
                </c:pt>
                <c:pt idx="524">
                  <c:v>-8.300600000000008E-2</c:v>
                </c:pt>
                <c:pt idx="525">
                  <c:v>-8.4240000000000023E-2</c:v>
                </c:pt>
                <c:pt idx="526">
                  <c:v>-8.7531000000000025E-2</c:v>
                </c:pt>
                <c:pt idx="527">
                  <c:v>-9.0575000000000086E-2</c:v>
                </c:pt>
                <c:pt idx="528">
                  <c:v>-9.2333000000000012E-2</c:v>
                </c:pt>
                <c:pt idx="529">
                  <c:v>-9.5840000000000022E-2</c:v>
                </c:pt>
                <c:pt idx="530">
                  <c:v>-9.6159000000000022E-2</c:v>
                </c:pt>
                <c:pt idx="531">
                  <c:v>-9.9679000000000045E-2</c:v>
                </c:pt>
                <c:pt idx="532">
                  <c:v>-9.990300000000002E-2</c:v>
                </c:pt>
                <c:pt idx="533">
                  <c:v>-0.10158</c:v>
                </c:pt>
                <c:pt idx="534">
                  <c:v>-0.10570599999999999</c:v>
                </c:pt>
                <c:pt idx="535">
                  <c:v>-0.10823900000000004</c:v>
                </c:pt>
                <c:pt idx="536">
                  <c:v>-0.11233799999999994</c:v>
                </c:pt>
                <c:pt idx="537">
                  <c:v>-0.11434900000000001</c:v>
                </c:pt>
                <c:pt idx="538">
                  <c:v>-0.11834500000000002</c:v>
                </c:pt>
                <c:pt idx="539">
                  <c:v>-0.11802900000000002</c:v>
                </c:pt>
                <c:pt idx="540">
                  <c:v>-0.12010599999999999</c:v>
                </c:pt>
                <c:pt idx="541">
                  <c:v>-0.12362100000000008</c:v>
                </c:pt>
                <c:pt idx="542">
                  <c:v>-0.12479300000000006</c:v>
                </c:pt>
                <c:pt idx="543">
                  <c:v>-0.1273</c:v>
                </c:pt>
                <c:pt idx="544">
                  <c:v>-0.12942200000000001</c:v>
                </c:pt>
                <c:pt idx="545">
                  <c:v>-0.12706799999999999</c:v>
                </c:pt>
                <c:pt idx="546">
                  <c:v>-0.13162699999999997</c:v>
                </c:pt>
                <c:pt idx="547">
                  <c:v>-0.131273</c:v>
                </c:pt>
                <c:pt idx="548">
                  <c:v>-0.13542299999999999</c:v>
                </c:pt>
                <c:pt idx="549">
                  <c:v>-0.13400100000000001</c:v>
                </c:pt>
                <c:pt idx="550">
                  <c:v>-0.13604800000000009</c:v>
                </c:pt>
                <c:pt idx="551">
                  <c:v>-0.14204500000000009</c:v>
                </c:pt>
                <c:pt idx="552">
                  <c:v>-0.14197599999999999</c:v>
                </c:pt>
                <c:pt idx="553">
                  <c:v>-0.14389600000000008</c:v>
                </c:pt>
                <c:pt idx="554">
                  <c:v>-0.14947400000000008</c:v>
                </c:pt>
                <c:pt idx="555">
                  <c:v>-0.14788399999999999</c:v>
                </c:pt>
                <c:pt idx="556">
                  <c:v>-0.15083800000000008</c:v>
                </c:pt>
                <c:pt idx="557">
                  <c:v>-0.15372800000000009</c:v>
                </c:pt>
                <c:pt idx="558">
                  <c:v>-0.15923000000000007</c:v>
                </c:pt>
                <c:pt idx="559">
                  <c:v>-0.16123399999999999</c:v>
                </c:pt>
                <c:pt idx="560">
                  <c:v>-0.161523</c:v>
                </c:pt>
                <c:pt idx="561">
                  <c:v>-0.16719499999999998</c:v>
                </c:pt>
                <c:pt idx="562">
                  <c:v>-0.16859800000000008</c:v>
                </c:pt>
                <c:pt idx="563">
                  <c:v>-0.16854200000000008</c:v>
                </c:pt>
                <c:pt idx="564">
                  <c:v>-0.17088</c:v>
                </c:pt>
                <c:pt idx="565">
                  <c:v>-0.17540500000000009</c:v>
                </c:pt>
                <c:pt idx="566">
                  <c:v>-0.17505000000000001</c:v>
                </c:pt>
                <c:pt idx="567">
                  <c:v>-0.17646100000000009</c:v>
                </c:pt>
                <c:pt idx="568">
                  <c:v>-0.17922199999999999</c:v>
                </c:pt>
                <c:pt idx="569">
                  <c:v>-0.18479900000000013</c:v>
                </c:pt>
                <c:pt idx="570">
                  <c:v>-0.18435299999999999</c:v>
                </c:pt>
                <c:pt idx="571">
                  <c:v>-0.19147</c:v>
                </c:pt>
                <c:pt idx="572">
                  <c:v>-0.19358799999999998</c:v>
                </c:pt>
                <c:pt idx="573">
                  <c:v>-0.19862299999999997</c:v>
                </c:pt>
                <c:pt idx="574">
                  <c:v>-0.20254100000000008</c:v>
                </c:pt>
                <c:pt idx="575">
                  <c:v>-0.21040600000000007</c:v>
                </c:pt>
                <c:pt idx="576">
                  <c:v>-0.21320600000000009</c:v>
                </c:pt>
                <c:pt idx="577">
                  <c:v>-0.21456900000000007</c:v>
                </c:pt>
                <c:pt idx="578">
                  <c:v>-0.21309500000000009</c:v>
                </c:pt>
                <c:pt idx="579">
                  <c:v>-0.21753300000000009</c:v>
                </c:pt>
                <c:pt idx="580">
                  <c:v>-0.21664800000000006</c:v>
                </c:pt>
                <c:pt idx="581">
                  <c:v>-0.22510100000000002</c:v>
                </c:pt>
                <c:pt idx="582">
                  <c:v>-0.23061699999999999</c:v>
                </c:pt>
                <c:pt idx="583">
                  <c:v>-0.23024200000000006</c:v>
                </c:pt>
                <c:pt idx="584">
                  <c:v>-0.23246400000000006</c:v>
                </c:pt>
                <c:pt idx="585">
                  <c:v>-0.23759800000000009</c:v>
                </c:pt>
                <c:pt idx="586">
                  <c:v>-0.24420600000000009</c:v>
                </c:pt>
                <c:pt idx="587">
                  <c:v>-0.24753800000000009</c:v>
                </c:pt>
                <c:pt idx="588">
                  <c:v>-0.25101700000000005</c:v>
                </c:pt>
                <c:pt idx="589">
                  <c:v>-0.254938</c:v>
                </c:pt>
                <c:pt idx="590">
                  <c:v>-0.25398400000000021</c:v>
                </c:pt>
                <c:pt idx="591">
                  <c:v>-0.25449000000000005</c:v>
                </c:pt>
                <c:pt idx="592">
                  <c:v>-0.25861100000000004</c:v>
                </c:pt>
              </c:numCache>
            </c:numRef>
          </c:yVal>
          <c:smooth val="1"/>
        </c:ser>
        <c:ser>
          <c:idx val="5"/>
          <c:order val="5"/>
          <c:tx>
            <c:v>谷（真値）</c:v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new!$A$2:$A$594</c:f>
              <c:numCache>
                <c:formatCode>General</c:formatCode>
                <c:ptCount val="593"/>
                <c:pt idx="0">
                  <c:v>0</c:v>
                </c:pt>
                <c:pt idx="1">
                  <c:v>5.0000000000000027E-3</c:v>
                </c:pt>
                <c:pt idx="2">
                  <c:v>1.0000000000000005E-2</c:v>
                </c:pt>
                <c:pt idx="3">
                  <c:v>1.4999999999999998E-2</c:v>
                </c:pt>
                <c:pt idx="4">
                  <c:v>2.0000000000000011E-2</c:v>
                </c:pt>
                <c:pt idx="5">
                  <c:v>2.5000000000000001E-2</c:v>
                </c:pt>
                <c:pt idx="6">
                  <c:v>3.0000000000000002E-2</c:v>
                </c:pt>
                <c:pt idx="7">
                  <c:v>3.500000000000001E-2</c:v>
                </c:pt>
                <c:pt idx="8">
                  <c:v>4.0000000000000022E-2</c:v>
                </c:pt>
                <c:pt idx="9">
                  <c:v>4.5000000000000012E-2</c:v>
                </c:pt>
                <c:pt idx="10">
                  <c:v>0.05</c:v>
                </c:pt>
                <c:pt idx="11">
                  <c:v>5.5000000000000014E-2</c:v>
                </c:pt>
                <c:pt idx="12">
                  <c:v>6.0000000000000026E-2</c:v>
                </c:pt>
                <c:pt idx="13">
                  <c:v>6.5000000000000002E-2</c:v>
                </c:pt>
                <c:pt idx="14">
                  <c:v>7.0000000000000021E-2</c:v>
                </c:pt>
                <c:pt idx="15">
                  <c:v>7.5000000000000011E-2</c:v>
                </c:pt>
                <c:pt idx="16">
                  <c:v>8.0000000000000043E-2</c:v>
                </c:pt>
                <c:pt idx="17">
                  <c:v>8.5000000000000006E-2</c:v>
                </c:pt>
                <c:pt idx="18">
                  <c:v>9.0000000000000024E-2</c:v>
                </c:pt>
                <c:pt idx="19">
                  <c:v>9.5000000000000043E-2</c:v>
                </c:pt>
                <c:pt idx="20">
                  <c:v>0.1</c:v>
                </c:pt>
                <c:pt idx="21">
                  <c:v>0.10500000000000002</c:v>
                </c:pt>
                <c:pt idx="22">
                  <c:v>0.11</c:v>
                </c:pt>
                <c:pt idx="23">
                  <c:v>0.115</c:v>
                </c:pt>
                <c:pt idx="24">
                  <c:v>0.12000000000000002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0.14500000000000007</c:v>
                </c:pt>
                <c:pt idx="30">
                  <c:v>0.15000000000000008</c:v>
                </c:pt>
                <c:pt idx="31">
                  <c:v>0.15500000000000008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0.17500000000000004</c:v>
                </c:pt>
                <c:pt idx="36">
                  <c:v>0.18000000000000008</c:v>
                </c:pt>
                <c:pt idx="37">
                  <c:v>0.18500000000000008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0.20500000000000004</c:v>
                </c:pt>
                <c:pt idx="42">
                  <c:v>0.21000000000000008</c:v>
                </c:pt>
                <c:pt idx="43">
                  <c:v>0.21500000000000008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0.23500000000000001</c:v>
                </c:pt>
                <c:pt idx="48">
                  <c:v>0.24000000000000007</c:v>
                </c:pt>
                <c:pt idx="49">
                  <c:v>0.24500000000000008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0.28000000000000008</c:v>
                </c:pt>
                <c:pt idx="57">
                  <c:v>0.2850000000000002</c:v>
                </c:pt>
                <c:pt idx="58">
                  <c:v>0.29000000000000015</c:v>
                </c:pt>
                <c:pt idx="59">
                  <c:v>0.29500000000000015</c:v>
                </c:pt>
                <c:pt idx="60">
                  <c:v>0.30000000000000016</c:v>
                </c:pt>
                <c:pt idx="61">
                  <c:v>0.30500000000000022</c:v>
                </c:pt>
                <c:pt idx="62">
                  <c:v>0.31000000000000016</c:v>
                </c:pt>
                <c:pt idx="63">
                  <c:v>0.31500000000000017</c:v>
                </c:pt>
                <c:pt idx="64">
                  <c:v>0.32000000000000017</c:v>
                </c:pt>
                <c:pt idx="65">
                  <c:v>0.32500000000000018</c:v>
                </c:pt>
                <c:pt idx="66">
                  <c:v>0.33000000000000024</c:v>
                </c:pt>
                <c:pt idx="67">
                  <c:v>0.33500000000000024</c:v>
                </c:pt>
                <c:pt idx="68">
                  <c:v>0.34</c:v>
                </c:pt>
                <c:pt idx="69">
                  <c:v>0.34500000000000008</c:v>
                </c:pt>
                <c:pt idx="70">
                  <c:v>0.3500000000000002</c:v>
                </c:pt>
                <c:pt idx="71">
                  <c:v>0.35500000000000015</c:v>
                </c:pt>
                <c:pt idx="72">
                  <c:v>0.36000000000000015</c:v>
                </c:pt>
                <c:pt idx="73">
                  <c:v>0.36500000000000021</c:v>
                </c:pt>
                <c:pt idx="74">
                  <c:v>0.37000000000000016</c:v>
                </c:pt>
                <c:pt idx="75">
                  <c:v>0.37500000000000017</c:v>
                </c:pt>
                <c:pt idx="76">
                  <c:v>0.38000000000000017</c:v>
                </c:pt>
                <c:pt idx="77">
                  <c:v>0.38500000000000018</c:v>
                </c:pt>
                <c:pt idx="78">
                  <c:v>0.39000000000000018</c:v>
                </c:pt>
                <c:pt idx="79">
                  <c:v>0.39500000000000024</c:v>
                </c:pt>
                <c:pt idx="80">
                  <c:v>0.4</c:v>
                </c:pt>
                <c:pt idx="81">
                  <c:v>0.40500000000000008</c:v>
                </c:pt>
                <c:pt idx="82">
                  <c:v>0.4100000000000002</c:v>
                </c:pt>
                <c:pt idx="83">
                  <c:v>0.4150000000000002</c:v>
                </c:pt>
                <c:pt idx="84">
                  <c:v>0.42000000000000015</c:v>
                </c:pt>
                <c:pt idx="85">
                  <c:v>0.42500000000000021</c:v>
                </c:pt>
                <c:pt idx="86">
                  <c:v>0.43000000000000016</c:v>
                </c:pt>
                <c:pt idx="87">
                  <c:v>0.43500000000000016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0.47000000000000008</c:v>
                </c:pt>
                <c:pt idx="95">
                  <c:v>0.4750000000000002</c:v>
                </c:pt>
                <c:pt idx="96">
                  <c:v>0.48000000000000015</c:v>
                </c:pt>
                <c:pt idx="97">
                  <c:v>0.48500000000000021</c:v>
                </c:pt>
                <c:pt idx="98">
                  <c:v>0.49000000000000016</c:v>
                </c:pt>
                <c:pt idx="99">
                  <c:v>0.49500000000000016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0.56500000000000039</c:v>
                </c:pt>
                <c:pt idx="114">
                  <c:v>0.5700000000000004</c:v>
                </c:pt>
                <c:pt idx="115">
                  <c:v>0.5750000000000004</c:v>
                </c:pt>
                <c:pt idx="116">
                  <c:v>0.58000000000000007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0.60000000000000031</c:v>
                </c:pt>
                <c:pt idx="121">
                  <c:v>0.60500000000000032</c:v>
                </c:pt>
                <c:pt idx="122">
                  <c:v>0.61000000000000032</c:v>
                </c:pt>
                <c:pt idx="123">
                  <c:v>0.61500000000000032</c:v>
                </c:pt>
                <c:pt idx="124">
                  <c:v>0.62000000000000033</c:v>
                </c:pt>
                <c:pt idx="125">
                  <c:v>0.62500000000000033</c:v>
                </c:pt>
                <c:pt idx="126">
                  <c:v>0.63000000000000034</c:v>
                </c:pt>
                <c:pt idx="127">
                  <c:v>0.63500000000000034</c:v>
                </c:pt>
                <c:pt idx="128">
                  <c:v>0.64000000000000035</c:v>
                </c:pt>
                <c:pt idx="129">
                  <c:v>0.64500000000000035</c:v>
                </c:pt>
                <c:pt idx="130">
                  <c:v>0.65000000000000036</c:v>
                </c:pt>
                <c:pt idx="131">
                  <c:v>0.65500000000000036</c:v>
                </c:pt>
                <c:pt idx="132">
                  <c:v>0.66000000000000036</c:v>
                </c:pt>
                <c:pt idx="133">
                  <c:v>0.66500000000000048</c:v>
                </c:pt>
                <c:pt idx="134">
                  <c:v>0.67000000000000048</c:v>
                </c:pt>
                <c:pt idx="135">
                  <c:v>0.6750000000000006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0.69000000000000039</c:v>
                </c:pt>
                <c:pt idx="139">
                  <c:v>0.6950000000000004</c:v>
                </c:pt>
                <c:pt idx="140">
                  <c:v>0.7000000000000004</c:v>
                </c:pt>
                <c:pt idx="141">
                  <c:v>0.70500000000000029</c:v>
                </c:pt>
                <c:pt idx="142">
                  <c:v>0.7100000000000003</c:v>
                </c:pt>
                <c:pt idx="143">
                  <c:v>0.7150000000000003</c:v>
                </c:pt>
                <c:pt idx="144">
                  <c:v>0.72000000000000031</c:v>
                </c:pt>
                <c:pt idx="145">
                  <c:v>0.72500000000000031</c:v>
                </c:pt>
                <c:pt idx="146">
                  <c:v>0.73000000000000032</c:v>
                </c:pt>
                <c:pt idx="147">
                  <c:v>0.73500000000000032</c:v>
                </c:pt>
                <c:pt idx="148">
                  <c:v>0.74000000000000032</c:v>
                </c:pt>
                <c:pt idx="149">
                  <c:v>0.74500000000000033</c:v>
                </c:pt>
                <c:pt idx="150">
                  <c:v>0.75000000000000033</c:v>
                </c:pt>
                <c:pt idx="151">
                  <c:v>0.75500000000000034</c:v>
                </c:pt>
                <c:pt idx="152">
                  <c:v>0.76000000000000034</c:v>
                </c:pt>
                <c:pt idx="153">
                  <c:v>0.76500000000000035</c:v>
                </c:pt>
                <c:pt idx="154">
                  <c:v>0.77000000000000035</c:v>
                </c:pt>
                <c:pt idx="155">
                  <c:v>0.77500000000000036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0.81500000000000039</c:v>
                </c:pt>
                <c:pt idx="164">
                  <c:v>0.8200000000000004</c:v>
                </c:pt>
                <c:pt idx="165">
                  <c:v>0.8250000000000004</c:v>
                </c:pt>
                <c:pt idx="166">
                  <c:v>0.8300000000000004</c:v>
                </c:pt>
                <c:pt idx="167">
                  <c:v>0.8350000000000003</c:v>
                </c:pt>
                <c:pt idx="168">
                  <c:v>0.8400000000000003</c:v>
                </c:pt>
                <c:pt idx="169">
                  <c:v>0.84500000000000031</c:v>
                </c:pt>
                <c:pt idx="170">
                  <c:v>0.85000000000000031</c:v>
                </c:pt>
                <c:pt idx="171">
                  <c:v>0.85500000000000032</c:v>
                </c:pt>
                <c:pt idx="172">
                  <c:v>0.86000000000000032</c:v>
                </c:pt>
                <c:pt idx="173">
                  <c:v>0.86500000000000032</c:v>
                </c:pt>
                <c:pt idx="174">
                  <c:v>0.87000000000000033</c:v>
                </c:pt>
                <c:pt idx="175">
                  <c:v>0.87500000000000033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0.94000000000000039</c:v>
                </c:pt>
                <c:pt idx="189">
                  <c:v>0.9450000000000004</c:v>
                </c:pt>
                <c:pt idx="190">
                  <c:v>0.9500000000000004</c:v>
                </c:pt>
                <c:pt idx="191">
                  <c:v>0.9550000000000004</c:v>
                </c:pt>
                <c:pt idx="192">
                  <c:v>0.9600000000000003</c:v>
                </c:pt>
                <c:pt idx="193">
                  <c:v>0.9650000000000003</c:v>
                </c:pt>
                <c:pt idx="194">
                  <c:v>0.97000000000000031</c:v>
                </c:pt>
                <c:pt idx="195">
                  <c:v>0.97500000000000031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  <c:pt idx="201">
                  <c:v>1.0049999999999994</c:v>
                </c:pt>
                <c:pt idx="202">
                  <c:v>1.01</c:v>
                </c:pt>
                <c:pt idx="203">
                  <c:v>1.0149999999999995</c:v>
                </c:pt>
                <c:pt idx="204">
                  <c:v>1.02</c:v>
                </c:pt>
                <c:pt idx="205">
                  <c:v>1.0249999999999992</c:v>
                </c:pt>
                <c:pt idx="206">
                  <c:v>1.03</c:v>
                </c:pt>
                <c:pt idx="207">
                  <c:v>1.0349999999999993</c:v>
                </c:pt>
                <c:pt idx="208">
                  <c:v>1.04</c:v>
                </c:pt>
                <c:pt idx="209">
                  <c:v>1.0449999999999993</c:v>
                </c:pt>
                <c:pt idx="210">
                  <c:v>1.05</c:v>
                </c:pt>
                <c:pt idx="211">
                  <c:v>1.0549999999999993</c:v>
                </c:pt>
                <c:pt idx="212">
                  <c:v>1.06</c:v>
                </c:pt>
                <c:pt idx="213">
                  <c:v>1.0649999999999993</c:v>
                </c:pt>
                <c:pt idx="214">
                  <c:v>1.07</c:v>
                </c:pt>
                <c:pt idx="215">
                  <c:v>1.075</c:v>
                </c:pt>
                <c:pt idx="216">
                  <c:v>1.08</c:v>
                </c:pt>
                <c:pt idx="217">
                  <c:v>1.085</c:v>
                </c:pt>
                <c:pt idx="218">
                  <c:v>1.0900000000000001</c:v>
                </c:pt>
                <c:pt idx="219">
                  <c:v>1.095</c:v>
                </c:pt>
                <c:pt idx="220">
                  <c:v>1.1000000000000001</c:v>
                </c:pt>
                <c:pt idx="221">
                  <c:v>1.105</c:v>
                </c:pt>
                <c:pt idx="222">
                  <c:v>1.1100000000000001</c:v>
                </c:pt>
                <c:pt idx="223">
                  <c:v>1.115</c:v>
                </c:pt>
                <c:pt idx="224">
                  <c:v>1.1200000000000001</c:v>
                </c:pt>
                <c:pt idx="225">
                  <c:v>1.125</c:v>
                </c:pt>
                <c:pt idx="226">
                  <c:v>1.1300000000000001</c:v>
                </c:pt>
                <c:pt idx="227">
                  <c:v>1.135</c:v>
                </c:pt>
                <c:pt idx="228">
                  <c:v>1.1400000000000001</c:v>
                </c:pt>
                <c:pt idx="229">
                  <c:v>1.145</c:v>
                </c:pt>
                <c:pt idx="230">
                  <c:v>1.1500000000000001</c:v>
                </c:pt>
                <c:pt idx="231">
                  <c:v>1.155</c:v>
                </c:pt>
                <c:pt idx="232">
                  <c:v>1.1599999999999993</c:v>
                </c:pt>
                <c:pt idx="233">
                  <c:v>1.165</c:v>
                </c:pt>
                <c:pt idx="234">
                  <c:v>1.1700000000000006</c:v>
                </c:pt>
                <c:pt idx="235">
                  <c:v>1.175</c:v>
                </c:pt>
                <c:pt idx="236">
                  <c:v>1.1800000000000006</c:v>
                </c:pt>
                <c:pt idx="237">
                  <c:v>1.1850000000000001</c:v>
                </c:pt>
                <c:pt idx="238">
                  <c:v>1.1900000000000006</c:v>
                </c:pt>
                <c:pt idx="239">
                  <c:v>1.1950000000000001</c:v>
                </c:pt>
                <c:pt idx="240">
                  <c:v>1.2</c:v>
                </c:pt>
                <c:pt idx="241">
                  <c:v>1.2049999999999994</c:v>
                </c:pt>
                <c:pt idx="242">
                  <c:v>1.21</c:v>
                </c:pt>
                <c:pt idx="243">
                  <c:v>1.2149999999999994</c:v>
                </c:pt>
                <c:pt idx="244">
                  <c:v>1.22</c:v>
                </c:pt>
                <c:pt idx="245">
                  <c:v>1.2249999999999994</c:v>
                </c:pt>
                <c:pt idx="246">
                  <c:v>1.23</c:v>
                </c:pt>
                <c:pt idx="247">
                  <c:v>1.2349999999999994</c:v>
                </c:pt>
                <c:pt idx="248">
                  <c:v>1.24</c:v>
                </c:pt>
                <c:pt idx="249">
                  <c:v>1.2449999999999994</c:v>
                </c:pt>
                <c:pt idx="250">
                  <c:v>1.25</c:v>
                </c:pt>
                <c:pt idx="251">
                  <c:v>1.2549999999999994</c:v>
                </c:pt>
                <c:pt idx="252">
                  <c:v>1.26</c:v>
                </c:pt>
                <c:pt idx="253">
                  <c:v>1.2649999999999995</c:v>
                </c:pt>
                <c:pt idx="254">
                  <c:v>1.27</c:v>
                </c:pt>
                <c:pt idx="255">
                  <c:v>1.2749999999999995</c:v>
                </c:pt>
                <c:pt idx="256">
                  <c:v>1.28</c:v>
                </c:pt>
                <c:pt idx="257">
                  <c:v>1.2849999999999993</c:v>
                </c:pt>
                <c:pt idx="258">
                  <c:v>1.29</c:v>
                </c:pt>
                <c:pt idx="259">
                  <c:v>1.2949999999999993</c:v>
                </c:pt>
                <c:pt idx="260">
                  <c:v>1.3</c:v>
                </c:pt>
                <c:pt idx="261">
                  <c:v>1.3049999999999993</c:v>
                </c:pt>
                <c:pt idx="262">
                  <c:v>1.31</c:v>
                </c:pt>
                <c:pt idx="263">
                  <c:v>1.3149999999999993</c:v>
                </c:pt>
                <c:pt idx="264">
                  <c:v>1.32</c:v>
                </c:pt>
                <c:pt idx="265">
                  <c:v>1.325</c:v>
                </c:pt>
                <c:pt idx="266">
                  <c:v>1.33</c:v>
                </c:pt>
                <c:pt idx="267">
                  <c:v>1.335</c:v>
                </c:pt>
                <c:pt idx="268">
                  <c:v>1.34</c:v>
                </c:pt>
                <c:pt idx="269">
                  <c:v>1.345</c:v>
                </c:pt>
                <c:pt idx="270">
                  <c:v>1.35</c:v>
                </c:pt>
                <c:pt idx="271">
                  <c:v>1.355</c:v>
                </c:pt>
                <c:pt idx="272">
                  <c:v>1.36</c:v>
                </c:pt>
                <c:pt idx="273">
                  <c:v>1.365</c:v>
                </c:pt>
                <c:pt idx="274">
                  <c:v>1.37</c:v>
                </c:pt>
                <c:pt idx="275">
                  <c:v>1.375</c:v>
                </c:pt>
                <c:pt idx="276">
                  <c:v>1.3800000000000001</c:v>
                </c:pt>
                <c:pt idx="277">
                  <c:v>1.385</c:v>
                </c:pt>
                <c:pt idx="278">
                  <c:v>1.3900000000000001</c:v>
                </c:pt>
                <c:pt idx="279">
                  <c:v>1.395</c:v>
                </c:pt>
                <c:pt idx="280">
                  <c:v>1.4</c:v>
                </c:pt>
                <c:pt idx="281">
                  <c:v>1.4049999999999994</c:v>
                </c:pt>
                <c:pt idx="282">
                  <c:v>1.41</c:v>
                </c:pt>
                <c:pt idx="283">
                  <c:v>1.4149999999999994</c:v>
                </c:pt>
                <c:pt idx="284">
                  <c:v>1.42</c:v>
                </c:pt>
                <c:pt idx="285">
                  <c:v>1.4249999999999994</c:v>
                </c:pt>
                <c:pt idx="286">
                  <c:v>1.43</c:v>
                </c:pt>
                <c:pt idx="287">
                  <c:v>1.4349999999999994</c:v>
                </c:pt>
                <c:pt idx="288">
                  <c:v>1.44</c:v>
                </c:pt>
                <c:pt idx="289">
                  <c:v>1.4449999999999994</c:v>
                </c:pt>
                <c:pt idx="290">
                  <c:v>1.45</c:v>
                </c:pt>
                <c:pt idx="291">
                  <c:v>1.4549999999999994</c:v>
                </c:pt>
                <c:pt idx="292">
                  <c:v>1.46</c:v>
                </c:pt>
                <c:pt idx="293">
                  <c:v>1.4649999999999994</c:v>
                </c:pt>
                <c:pt idx="294">
                  <c:v>1.47</c:v>
                </c:pt>
                <c:pt idx="295">
                  <c:v>1.4749999999999994</c:v>
                </c:pt>
                <c:pt idx="296">
                  <c:v>1.48</c:v>
                </c:pt>
                <c:pt idx="297">
                  <c:v>1.4849999999999994</c:v>
                </c:pt>
                <c:pt idx="298">
                  <c:v>1.49</c:v>
                </c:pt>
                <c:pt idx="299">
                  <c:v>1.4949999999999994</c:v>
                </c:pt>
                <c:pt idx="300">
                  <c:v>1.5</c:v>
                </c:pt>
                <c:pt idx="301">
                  <c:v>1.5049999999999994</c:v>
                </c:pt>
                <c:pt idx="302">
                  <c:v>1.51</c:v>
                </c:pt>
                <c:pt idx="303">
                  <c:v>1.5149999999999995</c:v>
                </c:pt>
                <c:pt idx="304">
                  <c:v>1.52</c:v>
                </c:pt>
                <c:pt idx="305">
                  <c:v>1.5249999999999995</c:v>
                </c:pt>
                <c:pt idx="306">
                  <c:v>1.53</c:v>
                </c:pt>
                <c:pt idx="307">
                  <c:v>1.5349999999999995</c:v>
                </c:pt>
                <c:pt idx="308">
                  <c:v>1.54</c:v>
                </c:pt>
                <c:pt idx="309">
                  <c:v>1.5449999999999993</c:v>
                </c:pt>
                <c:pt idx="310">
                  <c:v>1.55</c:v>
                </c:pt>
                <c:pt idx="311">
                  <c:v>1.5549999999999993</c:v>
                </c:pt>
                <c:pt idx="312">
                  <c:v>1.56</c:v>
                </c:pt>
                <c:pt idx="313">
                  <c:v>1.5649999999999993</c:v>
                </c:pt>
                <c:pt idx="314">
                  <c:v>1.57</c:v>
                </c:pt>
                <c:pt idx="315">
                  <c:v>1.575</c:v>
                </c:pt>
                <c:pt idx="316">
                  <c:v>1.58</c:v>
                </c:pt>
                <c:pt idx="317">
                  <c:v>1.585</c:v>
                </c:pt>
                <c:pt idx="318">
                  <c:v>1.59</c:v>
                </c:pt>
                <c:pt idx="319">
                  <c:v>1.595</c:v>
                </c:pt>
                <c:pt idx="320">
                  <c:v>1.6</c:v>
                </c:pt>
                <c:pt idx="321">
                  <c:v>1.605</c:v>
                </c:pt>
                <c:pt idx="322">
                  <c:v>1.61</c:v>
                </c:pt>
                <c:pt idx="323">
                  <c:v>1.615</c:v>
                </c:pt>
                <c:pt idx="324">
                  <c:v>1.62</c:v>
                </c:pt>
                <c:pt idx="325">
                  <c:v>1.625</c:v>
                </c:pt>
                <c:pt idx="326">
                  <c:v>1.6300000000000001</c:v>
                </c:pt>
                <c:pt idx="327">
                  <c:v>1.635</c:v>
                </c:pt>
                <c:pt idx="328">
                  <c:v>1.6400000000000001</c:v>
                </c:pt>
                <c:pt idx="329">
                  <c:v>1.645</c:v>
                </c:pt>
                <c:pt idx="330">
                  <c:v>1.6500000000000001</c:v>
                </c:pt>
                <c:pt idx="331">
                  <c:v>1.655</c:v>
                </c:pt>
                <c:pt idx="332">
                  <c:v>1.6600000000000001</c:v>
                </c:pt>
                <c:pt idx="333">
                  <c:v>1.665</c:v>
                </c:pt>
                <c:pt idx="334">
                  <c:v>1.6700000000000006</c:v>
                </c:pt>
                <c:pt idx="335">
                  <c:v>1.675</c:v>
                </c:pt>
                <c:pt idx="336">
                  <c:v>1.6800000000000006</c:v>
                </c:pt>
                <c:pt idx="337">
                  <c:v>1.6850000000000001</c:v>
                </c:pt>
                <c:pt idx="338">
                  <c:v>1.6900000000000006</c:v>
                </c:pt>
                <c:pt idx="339">
                  <c:v>1.6950000000000001</c:v>
                </c:pt>
                <c:pt idx="340">
                  <c:v>1.7</c:v>
                </c:pt>
                <c:pt idx="341">
                  <c:v>1.7049999999999994</c:v>
                </c:pt>
                <c:pt idx="342">
                  <c:v>1.71</c:v>
                </c:pt>
                <c:pt idx="343">
                  <c:v>1.7149999999999994</c:v>
                </c:pt>
                <c:pt idx="344">
                  <c:v>1.72</c:v>
                </c:pt>
                <c:pt idx="345">
                  <c:v>1.7249999999999994</c:v>
                </c:pt>
                <c:pt idx="346">
                  <c:v>1.73</c:v>
                </c:pt>
                <c:pt idx="347">
                  <c:v>1.7349999999999994</c:v>
                </c:pt>
                <c:pt idx="348">
                  <c:v>1.74</c:v>
                </c:pt>
                <c:pt idx="349">
                  <c:v>1.7449999999999994</c:v>
                </c:pt>
                <c:pt idx="350">
                  <c:v>1.75</c:v>
                </c:pt>
                <c:pt idx="351">
                  <c:v>1.7549999999999994</c:v>
                </c:pt>
                <c:pt idx="352">
                  <c:v>1.76</c:v>
                </c:pt>
                <c:pt idx="353">
                  <c:v>1.7649999999999995</c:v>
                </c:pt>
                <c:pt idx="354">
                  <c:v>1.77</c:v>
                </c:pt>
                <c:pt idx="355">
                  <c:v>1.7749999999999995</c:v>
                </c:pt>
                <c:pt idx="356">
                  <c:v>1.78</c:v>
                </c:pt>
                <c:pt idx="357">
                  <c:v>1.7849999999999995</c:v>
                </c:pt>
                <c:pt idx="358">
                  <c:v>1.79</c:v>
                </c:pt>
                <c:pt idx="359">
                  <c:v>1.7949999999999993</c:v>
                </c:pt>
                <c:pt idx="360">
                  <c:v>1.8</c:v>
                </c:pt>
                <c:pt idx="361">
                  <c:v>1.8049999999999993</c:v>
                </c:pt>
                <c:pt idx="362">
                  <c:v>1.81</c:v>
                </c:pt>
                <c:pt idx="363">
                  <c:v>1.8149999999999993</c:v>
                </c:pt>
                <c:pt idx="364">
                  <c:v>1.82</c:v>
                </c:pt>
                <c:pt idx="365">
                  <c:v>1.825</c:v>
                </c:pt>
                <c:pt idx="366">
                  <c:v>1.83</c:v>
                </c:pt>
                <c:pt idx="367">
                  <c:v>1.835</c:v>
                </c:pt>
                <c:pt idx="368">
                  <c:v>1.84</c:v>
                </c:pt>
                <c:pt idx="369">
                  <c:v>1.845</c:v>
                </c:pt>
                <c:pt idx="370">
                  <c:v>1.85</c:v>
                </c:pt>
                <c:pt idx="371">
                  <c:v>1.855</c:v>
                </c:pt>
                <c:pt idx="372">
                  <c:v>1.86</c:v>
                </c:pt>
                <c:pt idx="373">
                  <c:v>1.865</c:v>
                </c:pt>
                <c:pt idx="374">
                  <c:v>1.87</c:v>
                </c:pt>
                <c:pt idx="375">
                  <c:v>1.875</c:v>
                </c:pt>
                <c:pt idx="376">
                  <c:v>1.8800000000000001</c:v>
                </c:pt>
                <c:pt idx="377">
                  <c:v>1.885</c:v>
                </c:pt>
                <c:pt idx="378">
                  <c:v>1.8900000000000001</c:v>
                </c:pt>
                <c:pt idx="379">
                  <c:v>1.895</c:v>
                </c:pt>
                <c:pt idx="380">
                  <c:v>1.9000000000000001</c:v>
                </c:pt>
                <c:pt idx="381">
                  <c:v>1.905</c:v>
                </c:pt>
                <c:pt idx="382">
                  <c:v>1.9100000000000001</c:v>
                </c:pt>
                <c:pt idx="383">
                  <c:v>1.915</c:v>
                </c:pt>
                <c:pt idx="384">
                  <c:v>1.9200000000000006</c:v>
                </c:pt>
                <c:pt idx="385">
                  <c:v>1.925</c:v>
                </c:pt>
                <c:pt idx="386">
                  <c:v>1.9300000000000006</c:v>
                </c:pt>
                <c:pt idx="387">
                  <c:v>1.9350000000000001</c:v>
                </c:pt>
                <c:pt idx="388">
                  <c:v>1.9400000000000006</c:v>
                </c:pt>
                <c:pt idx="389">
                  <c:v>1.9450000000000001</c:v>
                </c:pt>
                <c:pt idx="390">
                  <c:v>1.9500000000000006</c:v>
                </c:pt>
                <c:pt idx="391">
                  <c:v>1.9550000000000001</c:v>
                </c:pt>
                <c:pt idx="392">
                  <c:v>1.9600000000000006</c:v>
                </c:pt>
                <c:pt idx="393">
                  <c:v>1.9650000000000001</c:v>
                </c:pt>
                <c:pt idx="394">
                  <c:v>1.9700000000000006</c:v>
                </c:pt>
                <c:pt idx="395">
                  <c:v>1.9750000000000001</c:v>
                </c:pt>
                <c:pt idx="396">
                  <c:v>1.9800000000000006</c:v>
                </c:pt>
                <c:pt idx="397">
                  <c:v>1.9850000000000001</c:v>
                </c:pt>
                <c:pt idx="398">
                  <c:v>1.9900000000000007</c:v>
                </c:pt>
                <c:pt idx="399">
                  <c:v>1.9950000000000001</c:v>
                </c:pt>
                <c:pt idx="400">
                  <c:v>2</c:v>
                </c:pt>
                <c:pt idx="401">
                  <c:v>2.0049999999999999</c:v>
                </c:pt>
                <c:pt idx="402">
                  <c:v>2.0099999999999998</c:v>
                </c:pt>
                <c:pt idx="403">
                  <c:v>2.0149999999999997</c:v>
                </c:pt>
                <c:pt idx="404">
                  <c:v>2.02</c:v>
                </c:pt>
                <c:pt idx="405">
                  <c:v>2.0249999999999999</c:v>
                </c:pt>
                <c:pt idx="406">
                  <c:v>2.0299999999999998</c:v>
                </c:pt>
                <c:pt idx="407">
                  <c:v>2.0349999999999997</c:v>
                </c:pt>
                <c:pt idx="408">
                  <c:v>2.04</c:v>
                </c:pt>
                <c:pt idx="409">
                  <c:v>2.0449999999999999</c:v>
                </c:pt>
                <c:pt idx="410">
                  <c:v>2.0499999999999998</c:v>
                </c:pt>
                <c:pt idx="411">
                  <c:v>2.0549999999999997</c:v>
                </c:pt>
                <c:pt idx="412">
                  <c:v>2.06</c:v>
                </c:pt>
                <c:pt idx="413">
                  <c:v>2.0649999999999999</c:v>
                </c:pt>
                <c:pt idx="414">
                  <c:v>2.0699999999999998</c:v>
                </c:pt>
                <c:pt idx="415">
                  <c:v>2.0749999999999997</c:v>
                </c:pt>
                <c:pt idx="416">
                  <c:v>2.08</c:v>
                </c:pt>
                <c:pt idx="417">
                  <c:v>2.085</c:v>
                </c:pt>
                <c:pt idx="418">
                  <c:v>2.09</c:v>
                </c:pt>
                <c:pt idx="419">
                  <c:v>2.0949999999999998</c:v>
                </c:pt>
                <c:pt idx="420">
                  <c:v>2.1</c:v>
                </c:pt>
                <c:pt idx="421">
                  <c:v>2.105</c:v>
                </c:pt>
                <c:pt idx="422">
                  <c:v>2.11</c:v>
                </c:pt>
                <c:pt idx="423">
                  <c:v>2.1149999999999998</c:v>
                </c:pt>
                <c:pt idx="424">
                  <c:v>2.12</c:v>
                </c:pt>
                <c:pt idx="425">
                  <c:v>2.125</c:v>
                </c:pt>
                <c:pt idx="426">
                  <c:v>2.13</c:v>
                </c:pt>
                <c:pt idx="427">
                  <c:v>2.1349999999999998</c:v>
                </c:pt>
                <c:pt idx="428">
                  <c:v>2.14</c:v>
                </c:pt>
                <c:pt idx="429">
                  <c:v>2.145</c:v>
                </c:pt>
                <c:pt idx="430">
                  <c:v>2.15</c:v>
                </c:pt>
                <c:pt idx="431">
                  <c:v>2.1549999999999998</c:v>
                </c:pt>
                <c:pt idx="432">
                  <c:v>2.16</c:v>
                </c:pt>
                <c:pt idx="433">
                  <c:v>2.165</c:v>
                </c:pt>
                <c:pt idx="434">
                  <c:v>2.17</c:v>
                </c:pt>
                <c:pt idx="435">
                  <c:v>2.1750000000000003</c:v>
                </c:pt>
                <c:pt idx="436">
                  <c:v>2.1800000000000002</c:v>
                </c:pt>
                <c:pt idx="437">
                  <c:v>2.1850000000000001</c:v>
                </c:pt>
                <c:pt idx="438">
                  <c:v>2.19</c:v>
                </c:pt>
                <c:pt idx="439">
                  <c:v>2.1949999999999998</c:v>
                </c:pt>
                <c:pt idx="440">
                  <c:v>2.2000000000000002</c:v>
                </c:pt>
                <c:pt idx="441">
                  <c:v>2.2050000000000001</c:v>
                </c:pt>
                <c:pt idx="442">
                  <c:v>2.21</c:v>
                </c:pt>
                <c:pt idx="443">
                  <c:v>2.2149999999999999</c:v>
                </c:pt>
                <c:pt idx="444">
                  <c:v>2.2200000000000002</c:v>
                </c:pt>
                <c:pt idx="445">
                  <c:v>2.2250000000000001</c:v>
                </c:pt>
                <c:pt idx="446">
                  <c:v>2.23</c:v>
                </c:pt>
                <c:pt idx="447">
                  <c:v>2.2349999999999999</c:v>
                </c:pt>
                <c:pt idx="448">
                  <c:v>2.2400000000000002</c:v>
                </c:pt>
                <c:pt idx="449">
                  <c:v>2.2450000000000001</c:v>
                </c:pt>
                <c:pt idx="450">
                  <c:v>2.25</c:v>
                </c:pt>
                <c:pt idx="451">
                  <c:v>2.2549999999999999</c:v>
                </c:pt>
                <c:pt idx="452">
                  <c:v>2.2600000000000002</c:v>
                </c:pt>
                <c:pt idx="453">
                  <c:v>2.2650000000000001</c:v>
                </c:pt>
                <c:pt idx="454">
                  <c:v>2.27</c:v>
                </c:pt>
                <c:pt idx="455">
                  <c:v>2.2749999999999999</c:v>
                </c:pt>
                <c:pt idx="456">
                  <c:v>2.2800000000000002</c:v>
                </c:pt>
                <c:pt idx="457">
                  <c:v>2.2850000000000001</c:v>
                </c:pt>
                <c:pt idx="458">
                  <c:v>2.29</c:v>
                </c:pt>
                <c:pt idx="459">
                  <c:v>2.2949999999999999</c:v>
                </c:pt>
                <c:pt idx="460">
                  <c:v>2.3000000000000003</c:v>
                </c:pt>
                <c:pt idx="461">
                  <c:v>2.3049999999999997</c:v>
                </c:pt>
                <c:pt idx="462">
                  <c:v>2.3099999999999987</c:v>
                </c:pt>
                <c:pt idx="463">
                  <c:v>2.3149999999999986</c:v>
                </c:pt>
                <c:pt idx="464">
                  <c:v>2.3199999999999985</c:v>
                </c:pt>
                <c:pt idx="465">
                  <c:v>2.3249999999999997</c:v>
                </c:pt>
                <c:pt idx="466">
                  <c:v>2.3299999999999987</c:v>
                </c:pt>
                <c:pt idx="467">
                  <c:v>2.3349999999999986</c:v>
                </c:pt>
                <c:pt idx="468">
                  <c:v>2.34</c:v>
                </c:pt>
                <c:pt idx="469">
                  <c:v>2.3449999999999998</c:v>
                </c:pt>
                <c:pt idx="470">
                  <c:v>2.3499999999999988</c:v>
                </c:pt>
                <c:pt idx="471">
                  <c:v>2.3549999999999986</c:v>
                </c:pt>
                <c:pt idx="472">
                  <c:v>2.36</c:v>
                </c:pt>
                <c:pt idx="473">
                  <c:v>2.3649999999999998</c:v>
                </c:pt>
                <c:pt idx="474">
                  <c:v>2.3699999999999997</c:v>
                </c:pt>
                <c:pt idx="475">
                  <c:v>2.3749999999999987</c:v>
                </c:pt>
                <c:pt idx="476">
                  <c:v>2.38</c:v>
                </c:pt>
                <c:pt idx="477">
                  <c:v>2.3849999999999998</c:v>
                </c:pt>
                <c:pt idx="478">
                  <c:v>2.3899999999999997</c:v>
                </c:pt>
                <c:pt idx="479">
                  <c:v>2.3949999999999987</c:v>
                </c:pt>
                <c:pt idx="480">
                  <c:v>2.4</c:v>
                </c:pt>
                <c:pt idx="481">
                  <c:v>2.4049999999999998</c:v>
                </c:pt>
                <c:pt idx="482">
                  <c:v>2.4099999999999997</c:v>
                </c:pt>
                <c:pt idx="483">
                  <c:v>2.4149999999999987</c:v>
                </c:pt>
                <c:pt idx="484">
                  <c:v>2.42</c:v>
                </c:pt>
                <c:pt idx="485">
                  <c:v>2.4250000000000003</c:v>
                </c:pt>
                <c:pt idx="486">
                  <c:v>2.4299999999999997</c:v>
                </c:pt>
                <c:pt idx="487">
                  <c:v>2.4349999999999987</c:v>
                </c:pt>
                <c:pt idx="488">
                  <c:v>2.44</c:v>
                </c:pt>
                <c:pt idx="489">
                  <c:v>2.4449999999999998</c:v>
                </c:pt>
                <c:pt idx="490">
                  <c:v>2.4499999999999997</c:v>
                </c:pt>
                <c:pt idx="491">
                  <c:v>2.4549999999999987</c:v>
                </c:pt>
                <c:pt idx="492">
                  <c:v>2.46</c:v>
                </c:pt>
                <c:pt idx="493">
                  <c:v>2.4649999999999999</c:v>
                </c:pt>
                <c:pt idx="494">
                  <c:v>2.4699999999999998</c:v>
                </c:pt>
                <c:pt idx="495">
                  <c:v>2.4749999999999988</c:v>
                </c:pt>
                <c:pt idx="496">
                  <c:v>2.48</c:v>
                </c:pt>
                <c:pt idx="497">
                  <c:v>2.4849999999999999</c:v>
                </c:pt>
                <c:pt idx="498">
                  <c:v>2.4899999999999998</c:v>
                </c:pt>
                <c:pt idx="499">
                  <c:v>2.4949999999999997</c:v>
                </c:pt>
                <c:pt idx="500">
                  <c:v>2.5</c:v>
                </c:pt>
                <c:pt idx="501">
                  <c:v>2.5049999999999999</c:v>
                </c:pt>
                <c:pt idx="502">
                  <c:v>2.5099999999999998</c:v>
                </c:pt>
                <c:pt idx="503">
                  <c:v>2.5149999999999997</c:v>
                </c:pt>
                <c:pt idx="504">
                  <c:v>2.52</c:v>
                </c:pt>
                <c:pt idx="505">
                  <c:v>2.5249999999999999</c:v>
                </c:pt>
                <c:pt idx="506">
                  <c:v>2.5299999999999998</c:v>
                </c:pt>
                <c:pt idx="507">
                  <c:v>2.5349999999999997</c:v>
                </c:pt>
                <c:pt idx="508">
                  <c:v>2.54</c:v>
                </c:pt>
                <c:pt idx="509">
                  <c:v>2.5449999999999999</c:v>
                </c:pt>
                <c:pt idx="510">
                  <c:v>2.5500000000000003</c:v>
                </c:pt>
                <c:pt idx="511">
                  <c:v>2.5549999999999997</c:v>
                </c:pt>
                <c:pt idx="512">
                  <c:v>2.56</c:v>
                </c:pt>
                <c:pt idx="513">
                  <c:v>2.5649999999999999</c:v>
                </c:pt>
                <c:pt idx="514">
                  <c:v>2.57</c:v>
                </c:pt>
                <c:pt idx="515">
                  <c:v>2.5749999999999997</c:v>
                </c:pt>
                <c:pt idx="516">
                  <c:v>2.58</c:v>
                </c:pt>
                <c:pt idx="517">
                  <c:v>2.585</c:v>
                </c:pt>
                <c:pt idx="518">
                  <c:v>2.59</c:v>
                </c:pt>
                <c:pt idx="519">
                  <c:v>2.5949999999999998</c:v>
                </c:pt>
                <c:pt idx="520">
                  <c:v>2.6</c:v>
                </c:pt>
                <c:pt idx="521">
                  <c:v>2.605</c:v>
                </c:pt>
                <c:pt idx="522">
                  <c:v>2.61</c:v>
                </c:pt>
                <c:pt idx="523">
                  <c:v>2.6149999999999998</c:v>
                </c:pt>
                <c:pt idx="524">
                  <c:v>2.62</c:v>
                </c:pt>
                <c:pt idx="525">
                  <c:v>2.625</c:v>
                </c:pt>
                <c:pt idx="526">
                  <c:v>2.63</c:v>
                </c:pt>
                <c:pt idx="527">
                  <c:v>2.6349999999999998</c:v>
                </c:pt>
                <c:pt idx="528">
                  <c:v>2.64</c:v>
                </c:pt>
                <c:pt idx="529">
                  <c:v>2.645</c:v>
                </c:pt>
                <c:pt idx="530">
                  <c:v>2.65</c:v>
                </c:pt>
                <c:pt idx="531">
                  <c:v>2.6549999999999998</c:v>
                </c:pt>
                <c:pt idx="532">
                  <c:v>2.66</c:v>
                </c:pt>
                <c:pt idx="533">
                  <c:v>2.665</c:v>
                </c:pt>
                <c:pt idx="534">
                  <c:v>2.67</c:v>
                </c:pt>
                <c:pt idx="535">
                  <c:v>2.6750000000000003</c:v>
                </c:pt>
                <c:pt idx="536">
                  <c:v>2.68</c:v>
                </c:pt>
                <c:pt idx="537">
                  <c:v>2.6850000000000001</c:v>
                </c:pt>
                <c:pt idx="538">
                  <c:v>2.69</c:v>
                </c:pt>
                <c:pt idx="539">
                  <c:v>2.6949999999999998</c:v>
                </c:pt>
                <c:pt idx="540">
                  <c:v>2.7</c:v>
                </c:pt>
                <c:pt idx="541">
                  <c:v>2.7050000000000001</c:v>
                </c:pt>
                <c:pt idx="542">
                  <c:v>2.71</c:v>
                </c:pt>
                <c:pt idx="543">
                  <c:v>2.7149999999999999</c:v>
                </c:pt>
                <c:pt idx="544">
                  <c:v>2.72</c:v>
                </c:pt>
                <c:pt idx="545">
                  <c:v>2.7250000000000001</c:v>
                </c:pt>
                <c:pt idx="546">
                  <c:v>2.73</c:v>
                </c:pt>
                <c:pt idx="547">
                  <c:v>2.7349999999999999</c:v>
                </c:pt>
                <c:pt idx="548">
                  <c:v>2.74</c:v>
                </c:pt>
                <c:pt idx="549">
                  <c:v>2.7450000000000001</c:v>
                </c:pt>
                <c:pt idx="550">
                  <c:v>2.75</c:v>
                </c:pt>
                <c:pt idx="551">
                  <c:v>2.7549999999999999</c:v>
                </c:pt>
                <c:pt idx="552">
                  <c:v>2.7600000000000002</c:v>
                </c:pt>
                <c:pt idx="553">
                  <c:v>2.7650000000000001</c:v>
                </c:pt>
                <c:pt idx="554">
                  <c:v>2.77</c:v>
                </c:pt>
                <c:pt idx="555">
                  <c:v>2.7749999999999999</c:v>
                </c:pt>
                <c:pt idx="556">
                  <c:v>2.7800000000000002</c:v>
                </c:pt>
                <c:pt idx="557">
                  <c:v>2.7850000000000001</c:v>
                </c:pt>
                <c:pt idx="558">
                  <c:v>2.79</c:v>
                </c:pt>
                <c:pt idx="559">
                  <c:v>2.7949999999999999</c:v>
                </c:pt>
                <c:pt idx="560">
                  <c:v>2.8000000000000003</c:v>
                </c:pt>
                <c:pt idx="561">
                  <c:v>2.8049999999999997</c:v>
                </c:pt>
                <c:pt idx="562">
                  <c:v>2.8099999999999987</c:v>
                </c:pt>
                <c:pt idx="563">
                  <c:v>2.8149999999999986</c:v>
                </c:pt>
                <c:pt idx="564">
                  <c:v>2.82</c:v>
                </c:pt>
                <c:pt idx="565">
                  <c:v>2.8249999999999997</c:v>
                </c:pt>
                <c:pt idx="566">
                  <c:v>2.8299999999999987</c:v>
                </c:pt>
                <c:pt idx="567">
                  <c:v>2.8349999999999986</c:v>
                </c:pt>
                <c:pt idx="568">
                  <c:v>2.84</c:v>
                </c:pt>
                <c:pt idx="569">
                  <c:v>2.8449999999999998</c:v>
                </c:pt>
                <c:pt idx="570">
                  <c:v>2.8499999999999988</c:v>
                </c:pt>
                <c:pt idx="571">
                  <c:v>2.8549999999999986</c:v>
                </c:pt>
                <c:pt idx="572">
                  <c:v>2.86</c:v>
                </c:pt>
                <c:pt idx="573">
                  <c:v>2.8649999999999998</c:v>
                </c:pt>
                <c:pt idx="574">
                  <c:v>2.8699999999999997</c:v>
                </c:pt>
                <c:pt idx="575">
                  <c:v>2.8749999999999987</c:v>
                </c:pt>
                <c:pt idx="576">
                  <c:v>2.88</c:v>
                </c:pt>
                <c:pt idx="577">
                  <c:v>2.8849999999999998</c:v>
                </c:pt>
                <c:pt idx="578">
                  <c:v>2.8899999999999997</c:v>
                </c:pt>
                <c:pt idx="579">
                  <c:v>2.8949999999999987</c:v>
                </c:pt>
                <c:pt idx="580">
                  <c:v>2.9</c:v>
                </c:pt>
                <c:pt idx="581">
                  <c:v>2.9049999999999998</c:v>
                </c:pt>
                <c:pt idx="582">
                  <c:v>2.9099999999999997</c:v>
                </c:pt>
                <c:pt idx="583">
                  <c:v>2.9149999999999987</c:v>
                </c:pt>
                <c:pt idx="584">
                  <c:v>2.92</c:v>
                </c:pt>
                <c:pt idx="585">
                  <c:v>2.9250000000000003</c:v>
                </c:pt>
                <c:pt idx="586">
                  <c:v>2.9299999999999997</c:v>
                </c:pt>
                <c:pt idx="587">
                  <c:v>2.9349999999999987</c:v>
                </c:pt>
                <c:pt idx="588">
                  <c:v>2.94</c:v>
                </c:pt>
                <c:pt idx="589">
                  <c:v>2.9449999999999998</c:v>
                </c:pt>
                <c:pt idx="590">
                  <c:v>2.9499999999999997</c:v>
                </c:pt>
                <c:pt idx="591">
                  <c:v>2.9549999999999987</c:v>
                </c:pt>
                <c:pt idx="592">
                  <c:v>2.96</c:v>
                </c:pt>
              </c:numCache>
            </c:numRef>
          </c:xVal>
          <c:yVal>
            <c:numRef>
              <c:f>new!$P$2:$P$594</c:f>
              <c:numCache>
                <c:formatCode>General</c:formatCode>
                <c:ptCount val="593"/>
                <c:pt idx="0">
                  <c:v>0</c:v>
                </c:pt>
                <c:pt idx="1">
                  <c:v>-1.2500000000000007E-3</c:v>
                </c:pt>
                <c:pt idx="2">
                  <c:v>-2.5000000000000014E-3</c:v>
                </c:pt>
                <c:pt idx="3">
                  <c:v>-3.750000000000002E-3</c:v>
                </c:pt>
                <c:pt idx="4">
                  <c:v>-5.0000000000000027E-3</c:v>
                </c:pt>
                <c:pt idx="5">
                  <c:v>-6.2500000000000029E-3</c:v>
                </c:pt>
                <c:pt idx="6">
                  <c:v>-7.5000000000000041E-3</c:v>
                </c:pt>
                <c:pt idx="7">
                  <c:v>-8.7500000000000008E-3</c:v>
                </c:pt>
                <c:pt idx="8">
                  <c:v>-1.0000000000000005E-2</c:v>
                </c:pt>
                <c:pt idx="9">
                  <c:v>-1.1250000000000001E-2</c:v>
                </c:pt>
                <c:pt idx="10">
                  <c:v>-1.2500000000000001E-2</c:v>
                </c:pt>
                <c:pt idx="11">
                  <c:v>-1.3750000000000005E-2</c:v>
                </c:pt>
                <c:pt idx="12">
                  <c:v>-1.4999999999999998E-2</c:v>
                </c:pt>
                <c:pt idx="13">
                  <c:v>-1.6250000000000001E-2</c:v>
                </c:pt>
                <c:pt idx="14">
                  <c:v>-1.7500000000000005E-2</c:v>
                </c:pt>
                <c:pt idx="15">
                  <c:v>-1.8749999999999999E-2</c:v>
                </c:pt>
                <c:pt idx="16">
                  <c:v>-2.0000000000000011E-2</c:v>
                </c:pt>
                <c:pt idx="17">
                  <c:v>-2.1250000000000002E-2</c:v>
                </c:pt>
                <c:pt idx="18">
                  <c:v>-2.2500000000000006E-2</c:v>
                </c:pt>
                <c:pt idx="19">
                  <c:v>-2.3749999999999997E-2</c:v>
                </c:pt>
                <c:pt idx="20">
                  <c:v>-2.5000000000000001E-2</c:v>
                </c:pt>
                <c:pt idx="21">
                  <c:v>-2.6250000000000002E-2</c:v>
                </c:pt>
                <c:pt idx="22">
                  <c:v>-2.7500000000000011E-2</c:v>
                </c:pt>
                <c:pt idx="23">
                  <c:v>-2.8749999999999998E-2</c:v>
                </c:pt>
                <c:pt idx="24">
                  <c:v>-3.0000000000000002E-2</c:v>
                </c:pt>
                <c:pt idx="25">
                  <c:v>-3.125E-2</c:v>
                </c:pt>
                <c:pt idx="26">
                  <c:v>-3.2500000000000001E-2</c:v>
                </c:pt>
                <c:pt idx="27">
                  <c:v>-3.3750000000000002E-2</c:v>
                </c:pt>
                <c:pt idx="28">
                  <c:v>-3.500000000000001E-2</c:v>
                </c:pt>
                <c:pt idx="29">
                  <c:v>-3.6250000000000011E-2</c:v>
                </c:pt>
                <c:pt idx="30">
                  <c:v>-3.7500000000000006E-2</c:v>
                </c:pt>
                <c:pt idx="31">
                  <c:v>-3.875E-2</c:v>
                </c:pt>
                <c:pt idx="32">
                  <c:v>-4.0000000000000022E-2</c:v>
                </c:pt>
                <c:pt idx="33">
                  <c:v>-4.1249999999999981E-2</c:v>
                </c:pt>
                <c:pt idx="34">
                  <c:v>-4.2500000000000003E-2</c:v>
                </c:pt>
                <c:pt idx="35">
                  <c:v>-4.3750000000000004E-2</c:v>
                </c:pt>
                <c:pt idx="36">
                  <c:v>-4.5000000000000012E-2</c:v>
                </c:pt>
                <c:pt idx="37">
                  <c:v>-4.6249999999999972E-2</c:v>
                </c:pt>
                <c:pt idx="38">
                  <c:v>-4.7500000000000014E-2</c:v>
                </c:pt>
                <c:pt idx="39">
                  <c:v>-4.8750000000000022E-2</c:v>
                </c:pt>
                <c:pt idx="40">
                  <c:v>-0.05</c:v>
                </c:pt>
                <c:pt idx="41">
                  <c:v>-5.1249999999999976E-2</c:v>
                </c:pt>
                <c:pt idx="42">
                  <c:v>-5.2500000000000012E-2</c:v>
                </c:pt>
                <c:pt idx="43">
                  <c:v>-5.3749999999999999E-2</c:v>
                </c:pt>
                <c:pt idx="44">
                  <c:v>-5.5000000000000014E-2</c:v>
                </c:pt>
                <c:pt idx="45">
                  <c:v>-5.6249999999999974E-2</c:v>
                </c:pt>
                <c:pt idx="46">
                  <c:v>-5.7500000000000023E-2</c:v>
                </c:pt>
                <c:pt idx="47">
                  <c:v>-5.8750000000000004E-2</c:v>
                </c:pt>
                <c:pt idx="48">
                  <c:v>-6.0000000000000026E-2</c:v>
                </c:pt>
                <c:pt idx="49">
                  <c:v>-6.1249999999999971E-2</c:v>
                </c:pt>
                <c:pt idx="50">
                  <c:v>-6.25E-2</c:v>
                </c:pt>
                <c:pt idx="51">
                  <c:v>-6.3750000000000001E-2</c:v>
                </c:pt>
                <c:pt idx="52">
                  <c:v>-6.5000000000000002E-2</c:v>
                </c:pt>
                <c:pt idx="53">
                  <c:v>-6.6250000000000003E-2</c:v>
                </c:pt>
                <c:pt idx="54">
                  <c:v>-6.7500000000000004E-2</c:v>
                </c:pt>
                <c:pt idx="55">
                  <c:v>-6.8750000000000019E-2</c:v>
                </c:pt>
                <c:pt idx="56">
                  <c:v>-7.0000000000000021E-2</c:v>
                </c:pt>
                <c:pt idx="57">
                  <c:v>-7.1250000000000008E-2</c:v>
                </c:pt>
                <c:pt idx="58">
                  <c:v>-7.2500000000000023E-2</c:v>
                </c:pt>
                <c:pt idx="59">
                  <c:v>-7.3749999999999996E-2</c:v>
                </c:pt>
                <c:pt idx="60">
                  <c:v>-7.5000000000000011E-2</c:v>
                </c:pt>
                <c:pt idx="61">
                  <c:v>-7.6249999999999971E-2</c:v>
                </c:pt>
                <c:pt idx="62">
                  <c:v>-7.7500000000000013E-2</c:v>
                </c:pt>
                <c:pt idx="63">
                  <c:v>-7.8750000000000014E-2</c:v>
                </c:pt>
                <c:pt idx="64">
                  <c:v>-8.0000000000000043E-2</c:v>
                </c:pt>
                <c:pt idx="65">
                  <c:v>-8.1250000000000003E-2</c:v>
                </c:pt>
                <c:pt idx="66">
                  <c:v>-8.2500000000000004E-2</c:v>
                </c:pt>
                <c:pt idx="67">
                  <c:v>-8.3750000000000074E-2</c:v>
                </c:pt>
                <c:pt idx="68">
                  <c:v>-8.5000000000000006E-2</c:v>
                </c:pt>
                <c:pt idx="69">
                  <c:v>-8.6250000000000007E-2</c:v>
                </c:pt>
                <c:pt idx="70">
                  <c:v>-8.7500000000000008E-2</c:v>
                </c:pt>
                <c:pt idx="71">
                  <c:v>-8.8750000000000079E-2</c:v>
                </c:pt>
                <c:pt idx="72">
                  <c:v>-9.0000000000000024E-2</c:v>
                </c:pt>
                <c:pt idx="73">
                  <c:v>-9.1250000000000026E-2</c:v>
                </c:pt>
                <c:pt idx="74">
                  <c:v>-9.2500000000000027E-2</c:v>
                </c:pt>
                <c:pt idx="75">
                  <c:v>-9.3750000000000069E-2</c:v>
                </c:pt>
                <c:pt idx="76">
                  <c:v>-9.5000000000000043E-2</c:v>
                </c:pt>
                <c:pt idx="77">
                  <c:v>-9.6250000000000044E-2</c:v>
                </c:pt>
                <c:pt idx="78">
                  <c:v>-9.7500000000000045E-2</c:v>
                </c:pt>
                <c:pt idx="79">
                  <c:v>-9.8750000000000088E-2</c:v>
                </c:pt>
                <c:pt idx="80">
                  <c:v>-0.1</c:v>
                </c:pt>
                <c:pt idx="81">
                  <c:v>-0.10125000000000002</c:v>
                </c:pt>
                <c:pt idx="82">
                  <c:v>-0.10250000000000002</c:v>
                </c:pt>
                <c:pt idx="83">
                  <c:v>-0.10375000000000002</c:v>
                </c:pt>
                <c:pt idx="84">
                  <c:v>-0.10500000000000002</c:v>
                </c:pt>
                <c:pt idx="85">
                  <c:v>-0.10625000000000002</c:v>
                </c:pt>
                <c:pt idx="86">
                  <c:v>-0.10750000000000004</c:v>
                </c:pt>
                <c:pt idx="87">
                  <c:v>-0.10875000000000004</c:v>
                </c:pt>
                <c:pt idx="88">
                  <c:v>-0.11</c:v>
                </c:pt>
                <c:pt idx="89">
                  <c:v>-0.11125</c:v>
                </c:pt>
                <c:pt idx="90">
                  <c:v>-0.1125</c:v>
                </c:pt>
                <c:pt idx="91">
                  <c:v>-0.11375</c:v>
                </c:pt>
                <c:pt idx="92">
                  <c:v>-0.115</c:v>
                </c:pt>
                <c:pt idx="93">
                  <c:v>-0.11625000000000002</c:v>
                </c:pt>
                <c:pt idx="94">
                  <c:v>-0.11750000000000002</c:v>
                </c:pt>
                <c:pt idx="95">
                  <c:v>-0.11875000000000002</c:v>
                </c:pt>
                <c:pt idx="96">
                  <c:v>-0.12000000000000002</c:v>
                </c:pt>
                <c:pt idx="97">
                  <c:v>-0.12125000000000002</c:v>
                </c:pt>
                <c:pt idx="98">
                  <c:v>-0.12250000000000004</c:v>
                </c:pt>
                <c:pt idx="99">
                  <c:v>-0.12375000000000004</c:v>
                </c:pt>
                <c:pt idx="100">
                  <c:v>-0.125</c:v>
                </c:pt>
                <c:pt idx="101">
                  <c:v>-0.12625</c:v>
                </c:pt>
                <c:pt idx="102">
                  <c:v>-0.1275</c:v>
                </c:pt>
                <c:pt idx="103">
                  <c:v>-0.12875</c:v>
                </c:pt>
                <c:pt idx="104">
                  <c:v>-0.13</c:v>
                </c:pt>
                <c:pt idx="105">
                  <c:v>-0.13125000000000001</c:v>
                </c:pt>
                <c:pt idx="106">
                  <c:v>-0.13250000000000001</c:v>
                </c:pt>
                <c:pt idx="107">
                  <c:v>-0.13375000000000001</c:v>
                </c:pt>
                <c:pt idx="108">
                  <c:v>-0.13500000000000001</c:v>
                </c:pt>
                <c:pt idx="109">
                  <c:v>-0.13625000000000001</c:v>
                </c:pt>
                <c:pt idx="110">
                  <c:v>-0.13750000000000001</c:v>
                </c:pt>
                <c:pt idx="111">
                  <c:v>-0.13875000000000001</c:v>
                </c:pt>
                <c:pt idx="112">
                  <c:v>-0.14000000000000001</c:v>
                </c:pt>
                <c:pt idx="113">
                  <c:v>-0.14125000000000001</c:v>
                </c:pt>
                <c:pt idx="114">
                  <c:v>-0.14250000000000004</c:v>
                </c:pt>
                <c:pt idx="115">
                  <c:v>-0.14375000000000004</c:v>
                </c:pt>
                <c:pt idx="116">
                  <c:v>-0.14500000000000007</c:v>
                </c:pt>
                <c:pt idx="117">
                  <c:v>-0.14625000000000007</c:v>
                </c:pt>
                <c:pt idx="118">
                  <c:v>-0.14750000000000008</c:v>
                </c:pt>
                <c:pt idx="119">
                  <c:v>-0.14875000000000008</c:v>
                </c:pt>
                <c:pt idx="120">
                  <c:v>-0.15000000000000008</c:v>
                </c:pt>
                <c:pt idx="121">
                  <c:v>-0.15125000000000008</c:v>
                </c:pt>
                <c:pt idx="122">
                  <c:v>-0.15250000000000008</c:v>
                </c:pt>
                <c:pt idx="123">
                  <c:v>-0.15375000000000008</c:v>
                </c:pt>
                <c:pt idx="124">
                  <c:v>-0.15500000000000008</c:v>
                </c:pt>
                <c:pt idx="125">
                  <c:v>-0.15625000000000008</c:v>
                </c:pt>
                <c:pt idx="126">
                  <c:v>-0.15750000000000008</c:v>
                </c:pt>
                <c:pt idx="127">
                  <c:v>-0.15875000000000009</c:v>
                </c:pt>
                <c:pt idx="128">
                  <c:v>-0.16</c:v>
                </c:pt>
                <c:pt idx="129">
                  <c:v>-0.16125</c:v>
                </c:pt>
                <c:pt idx="130">
                  <c:v>-0.16250000000000001</c:v>
                </c:pt>
                <c:pt idx="131">
                  <c:v>-0.16375000000000001</c:v>
                </c:pt>
                <c:pt idx="132">
                  <c:v>-0.16500000000000001</c:v>
                </c:pt>
                <c:pt idx="133">
                  <c:v>-0.16625000000000001</c:v>
                </c:pt>
                <c:pt idx="134">
                  <c:v>-0.16750000000000001</c:v>
                </c:pt>
                <c:pt idx="135">
                  <c:v>-0.16875000000000001</c:v>
                </c:pt>
                <c:pt idx="136">
                  <c:v>-0.17</c:v>
                </c:pt>
                <c:pt idx="137">
                  <c:v>-0.17125000000000001</c:v>
                </c:pt>
                <c:pt idx="138">
                  <c:v>-0.17250000000000001</c:v>
                </c:pt>
                <c:pt idx="139">
                  <c:v>-0.17375000000000004</c:v>
                </c:pt>
                <c:pt idx="140">
                  <c:v>-0.17500000000000004</c:v>
                </c:pt>
                <c:pt idx="141">
                  <c:v>-0.17625000000000007</c:v>
                </c:pt>
                <c:pt idx="142">
                  <c:v>-0.17750000000000007</c:v>
                </c:pt>
                <c:pt idx="143">
                  <c:v>-0.17875000000000008</c:v>
                </c:pt>
                <c:pt idx="144">
                  <c:v>-0.18000000000000008</c:v>
                </c:pt>
                <c:pt idx="145">
                  <c:v>-0.18125000000000008</c:v>
                </c:pt>
                <c:pt idx="146">
                  <c:v>-0.18250000000000008</c:v>
                </c:pt>
                <c:pt idx="147">
                  <c:v>-0.18375000000000008</c:v>
                </c:pt>
                <c:pt idx="148">
                  <c:v>-0.18500000000000008</c:v>
                </c:pt>
                <c:pt idx="149">
                  <c:v>-0.18625000000000008</c:v>
                </c:pt>
                <c:pt idx="150">
                  <c:v>-0.18750000000000008</c:v>
                </c:pt>
                <c:pt idx="151">
                  <c:v>-0.18875000000000008</c:v>
                </c:pt>
                <c:pt idx="152">
                  <c:v>-0.19</c:v>
                </c:pt>
                <c:pt idx="153">
                  <c:v>-0.19125</c:v>
                </c:pt>
                <c:pt idx="154">
                  <c:v>-0.1925</c:v>
                </c:pt>
                <c:pt idx="155">
                  <c:v>-0.19375000000000001</c:v>
                </c:pt>
                <c:pt idx="156">
                  <c:v>-0.19500000000000001</c:v>
                </c:pt>
                <c:pt idx="157">
                  <c:v>-0.19625000000000001</c:v>
                </c:pt>
                <c:pt idx="158">
                  <c:v>-0.19750000000000001</c:v>
                </c:pt>
                <c:pt idx="159">
                  <c:v>-0.19875000000000001</c:v>
                </c:pt>
                <c:pt idx="160">
                  <c:v>-0.2</c:v>
                </c:pt>
                <c:pt idx="161">
                  <c:v>-0.20125000000000001</c:v>
                </c:pt>
                <c:pt idx="162">
                  <c:v>-0.20250000000000001</c:v>
                </c:pt>
                <c:pt idx="163">
                  <c:v>-0.20375000000000001</c:v>
                </c:pt>
                <c:pt idx="164">
                  <c:v>-0.20500000000000004</c:v>
                </c:pt>
                <c:pt idx="165">
                  <c:v>-0.20625000000000004</c:v>
                </c:pt>
                <c:pt idx="166">
                  <c:v>-0.2075000000000001</c:v>
                </c:pt>
                <c:pt idx="167">
                  <c:v>-0.20875000000000007</c:v>
                </c:pt>
                <c:pt idx="168">
                  <c:v>-0.21000000000000008</c:v>
                </c:pt>
                <c:pt idx="169">
                  <c:v>-0.21125000000000008</c:v>
                </c:pt>
                <c:pt idx="170">
                  <c:v>-0.21250000000000008</c:v>
                </c:pt>
                <c:pt idx="171">
                  <c:v>-0.21375000000000008</c:v>
                </c:pt>
                <c:pt idx="172">
                  <c:v>-0.21500000000000008</c:v>
                </c:pt>
                <c:pt idx="173">
                  <c:v>-0.21625000000000008</c:v>
                </c:pt>
                <c:pt idx="174">
                  <c:v>-0.21750000000000008</c:v>
                </c:pt>
                <c:pt idx="175">
                  <c:v>-0.21875000000000008</c:v>
                </c:pt>
                <c:pt idx="176">
                  <c:v>-0.22</c:v>
                </c:pt>
                <c:pt idx="177">
                  <c:v>-0.22125</c:v>
                </c:pt>
                <c:pt idx="178">
                  <c:v>-0.2225</c:v>
                </c:pt>
                <c:pt idx="179">
                  <c:v>-0.22375</c:v>
                </c:pt>
                <c:pt idx="180">
                  <c:v>-0.22500000000000001</c:v>
                </c:pt>
                <c:pt idx="181">
                  <c:v>-0.22375</c:v>
                </c:pt>
                <c:pt idx="182">
                  <c:v>-0.2225</c:v>
                </c:pt>
                <c:pt idx="183">
                  <c:v>-0.22125</c:v>
                </c:pt>
                <c:pt idx="184">
                  <c:v>-0.22</c:v>
                </c:pt>
                <c:pt idx="185">
                  <c:v>-0.21875000000000008</c:v>
                </c:pt>
                <c:pt idx="186">
                  <c:v>-0.21750000000000008</c:v>
                </c:pt>
                <c:pt idx="187">
                  <c:v>-0.21625000000000008</c:v>
                </c:pt>
                <c:pt idx="188">
                  <c:v>-0.21500000000000008</c:v>
                </c:pt>
                <c:pt idx="189">
                  <c:v>-0.21375000000000008</c:v>
                </c:pt>
                <c:pt idx="190">
                  <c:v>-0.21250000000000008</c:v>
                </c:pt>
                <c:pt idx="191">
                  <c:v>-0.21125000000000008</c:v>
                </c:pt>
                <c:pt idx="192">
                  <c:v>-0.2100000000000001</c:v>
                </c:pt>
                <c:pt idx="193">
                  <c:v>-0.2087500000000001</c:v>
                </c:pt>
                <c:pt idx="194">
                  <c:v>-0.2075000000000001</c:v>
                </c:pt>
                <c:pt idx="195">
                  <c:v>-0.20625000000000004</c:v>
                </c:pt>
                <c:pt idx="196">
                  <c:v>-0.20500000000000004</c:v>
                </c:pt>
                <c:pt idx="197">
                  <c:v>-0.20375000000000001</c:v>
                </c:pt>
                <c:pt idx="198">
                  <c:v>-0.20250000000000001</c:v>
                </c:pt>
                <c:pt idx="199">
                  <c:v>-0.20125000000000001</c:v>
                </c:pt>
                <c:pt idx="200">
                  <c:v>-0.2</c:v>
                </c:pt>
                <c:pt idx="201">
                  <c:v>-0.19875000000000001</c:v>
                </c:pt>
                <c:pt idx="202">
                  <c:v>-0.19750000000000001</c:v>
                </c:pt>
                <c:pt idx="203">
                  <c:v>-0.19625000000000001</c:v>
                </c:pt>
                <c:pt idx="204">
                  <c:v>-0.19500000000000001</c:v>
                </c:pt>
                <c:pt idx="205">
                  <c:v>-0.19375000000000003</c:v>
                </c:pt>
                <c:pt idx="206">
                  <c:v>-0.1925</c:v>
                </c:pt>
                <c:pt idx="207">
                  <c:v>-0.19125000000000003</c:v>
                </c:pt>
                <c:pt idx="208">
                  <c:v>-0.19</c:v>
                </c:pt>
                <c:pt idx="209">
                  <c:v>-0.18875000000000011</c:v>
                </c:pt>
                <c:pt idx="210">
                  <c:v>-0.18750000000000008</c:v>
                </c:pt>
                <c:pt idx="211">
                  <c:v>-0.18625000000000011</c:v>
                </c:pt>
                <c:pt idx="212">
                  <c:v>-0.18500000000000008</c:v>
                </c:pt>
                <c:pt idx="213">
                  <c:v>-0.18375000000000011</c:v>
                </c:pt>
                <c:pt idx="214">
                  <c:v>-0.18250000000000008</c:v>
                </c:pt>
                <c:pt idx="215">
                  <c:v>-0.18125000000000011</c:v>
                </c:pt>
                <c:pt idx="216">
                  <c:v>-0.18000000000000008</c:v>
                </c:pt>
                <c:pt idx="217">
                  <c:v>-0.1787500000000001</c:v>
                </c:pt>
                <c:pt idx="218">
                  <c:v>-0.17750000000000007</c:v>
                </c:pt>
                <c:pt idx="219">
                  <c:v>-0.1762500000000001</c:v>
                </c:pt>
                <c:pt idx="220">
                  <c:v>-0.17500000000000004</c:v>
                </c:pt>
                <c:pt idx="221">
                  <c:v>-0.17375000000000004</c:v>
                </c:pt>
                <c:pt idx="222">
                  <c:v>-0.17250000000000001</c:v>
                </c:pt>
                <c:pt idx="223">
                  <c:v>-0.17125000000000001</c:v>
                </c:pt>
                <c:pt idx="224">
                  <c:v>-0.17</c:v>
                </c:pt>
                <c:pt idx="225">
                  <c:v>-0.16875000000000001</c:v>
                </c:pt>
                <c:pt idx="226">
                  <c:v>-0.16750000000000001</c:v>
                </c:pt>
                <c:pt idx="227">
                  <c:v>-0.16625000000000001</c:v>
                </c:pt>
                <c:pt idx="228">
                  <c:v>-0.16500000000000001</c:v>
                </c:pt>
                <c:pt idx="229">
                  <c:v>-0.16375000000000001</c:v>
                </c:pt>
                <c:pt idx="230">
                  <c:v>-0.16250000000000001</c:v>
                </c:pt>
                <c:pt idx="231">
                  <c:v>-0.16125</c:v>
                </c:pt>
                <c:pt idx="232">
                  <c:v>-0.16000000000000003</c:v>
                </c:pt>
                <c:pt idx="233">
                  <c:v>-0.15875000000000009</c:v>
                </c:pt>
                <c:pt idx="234">
                  <c:v>-0.15750000000000011</c:v>
                </c:pt>
                <c:pt idx="235">
                  <c:v>-0.15625000000000008</c:v>
                </c:pt>
                <c:pt idx="236">
                  <c:v>-0.15500000000000011</c:v>
                </c:pt>
                <c:pt idx="237">
                  <c:v>-0.15375000000000008</c:v>
                </c:pt>
                <c:pt idx="238">
                  <c:v>-0.15250000000000011</c:v>
                </c:pt>
                <c:pt idx="239">
                  <c:v>-0.15125000000000008</c:v>
                </c:pt>
                <c:pt idx="240">
                  <c:v>-0.15000000000000011</c:v>
                </c:pt>
                <c:pt idx="241">
                  <c:v>-0.14875000000000008</c:v>
                </c:pt>
                <c:pt idx="242">
                  <c:v>-0.1475000000000001</c:v>
                </c:pt>
                <c:pt idx="243">
                  <c:v>-0.14625000000000007</c:v>
                </c:pt>
                <c:pt idx="244">
                  <c:v>-0.1450000000000001</c:v>
                </c:pt>
                <c:pt idx="245">
                  <c:v>-0.14375000000000004</c:v>
                </c:pt>
                <c:pt idx="246">
                  <c:v>-0.14250000000000004</c:v>
                </c:pt>
                <c:pt idx="247">
                  <c:v>-0.14125000000000001</c:v>
                </c:pt>
                <c:pt idx="248">
                  <c:v>-0.14000000000000001</c:v>
                </c:pt>
                <c:pt idx="249">
                  <c:v>-0.13875000000000001</c:v>
                </c:pt>
                <c:pt idx="250">
                  <c:v>-0.13750000000000001</c:v>
                </c:pt>
                <c:pt idx="251">
                  <c:v>-0.13625000000000001</c:v>
                </c:pt>
                <c:pt idx="252">
                  <c:v>-0.13500000000000001</c:v>
                </c:pt>
                <c:pt idx="253">
                  <c:v>-0.13375000000000001</c:v>
                </c:pt>
                <c:pt idx="254">
                  <c:v>-0.13250000000000001</c:v>
                </c:pt>
                <c:pt idx="255">
                  <c:v>-0.13125000000000001</c:v>
                </c:pt>
                <c:pt idx="256">
                  <c:v>-0.13</c:v>
                </c:pt>
                <c:pt idx="257">
                  <c:v>-0.12875000000000003</c:v>
                </c:pt>
                <c:pt idx="258">
                  <c:v>-0.1275</c:v>
                </c:pt>
                <c:pt idx="259">
                  <c:v>-0.12625000000000003</c:v>
                </c:pt>
                <c:pt idx="260">
                  <c:v>-0.125</c:v>
                </c:pt>
                <c:pt idx="261">
                  <c:v>-0.12375000000000007</c:v>
                </c:pt>
                <c:pt idx="262">
                  <c:v>-0.12250000000000004</c:v>
                </c:pt>
                <c:pt idx="263">
                  <c:v>-0.12125000000000002</c:v>
                </c:pt>
                <c:pt idx="264">
                  <c:v>-0.12000000000000002</c:v>
                </c:pt>
                <c:pt idx="265">
                  <c:v>-0.11875000000000002</c:v>
                </c:pt>
                <c:pt idx="266">
                  <c:v>-0.11749999999999998</c:v>
                </c:pt>
                <c:pt idx="267">
                  <c:v>-0.11625000000000002</c:v>
                </c:pt>
                <c:pt idx="268">
                  <c:v>-0.11499999999999998</c:v>
                </c:pt>
                <c:pt idx="269">
                  <c:v>-0.11375000000000002</c:v>
                </c:pt>
                <c:pt idx="270">
                  <c:v>-0.11249999999999998</c:v>
                </c:pt>
                <c:pt idx="271">
                  <c:v>-0.11125000000000002</c:v>
                </c:pt>
                <c:pt idx="272">
                  <c:v>-0.10999999999999999</c:v>
                </c:pt>
                <c:pt idx="273">
                  <c:v>-0.10875000000000005</c:v>
                </c:pt>
                <c:pt idx="274">
                  <c:v>-0.10749999999999998</c:v>
                </c:pt>
                <c:pt idx="275">
                  <c:v>-0.10625000000000002</c:v>
                </c:pt>
                <c:pt idx="276">
                  <c:v>-0.10499999999999998</c:v>
                </c:pt>
                <c:pt idx="277">
                  <c:v>-0.10375000000000002</c:v>
                </c:pt>
                <c:pt idx="278">
                  <c:v>-0.10249999999999998</c:v>
                </c:pt>
                <c:pt idx="279">
                  <c:v>-0.10125000000000002</c:v>
                </c:pt>
                <c:pt idx="280">
                  <c:v>-0.1</c:v>
                </c:pt>
                <c:pt idx="281">
                  <c:v>-9.8750000000000088E-2</c:v>
                </c:pt>
                <c:pt idx="282">
                  <c:v>-9.7500000000000045E-2</c:v>
                </c:pt>
                <c:pt idx="283">
                  <c:v>-9.6250000000000044E-2</c:v>
                </c:pt>
                <c:pt idx="284">
                  <c:v>-9.5000000000000043E-2</c:v>
                </c:pt>
                <c:pt idx="285">
                  <c:v>-9.3750000000000069E-2</c:v>
                </c:pt>
                <c:pt idx="286">
                  <c:v>-9.2500000000000027E-2</c:v>
                </c:pt>
                <c:pt idx="287">
                  <c:v>-9.1250000000000026E-2</c:v>
                </c:pt>
                <c:pt idx="288">
                  <c:v>-9.0000000000000024E-2</c:v>
                </c:pt>
                <c:pt idx="289">
                  <c:v>-8.8750000000000079E-2</c:v>
                </c:pt>
                <c:pt idx="290">
                  <c:v>-8.7500000000000022E-2</c:v>
                </c:pt>
                <c:pt idx="291">
                  <c:v>-8.6250000000000007E-2</c:v>
                </c:pt>
                <c:pt idx="292">
                  <c:v>-8.5000000000000048E-2</c:v>
                </c:pt>
                <c:pt idx="293">
                  <c:v>-8.3750000000000074E-2</c:v>
                </c:pt>
                <c:pt idx="294">
                  <c:v>-8.2500000000000046E-2</c:v>
                </c:pt>
                <c:pt idx="295">
                  <c:v>-8.1250000000000044E-2</c:v>
                </c:pt>
                <c:pt idx="296">
                  <c:v>-8.0000000000000043E-2</c:v>
                </c:pt>
                <c:pt idx="297">
                  <c:v>-7.8749999999999987E-2</c:v>
                </c:pt>
                <c:pt idx="298">
                  <c:v>-7.7500000000000013E-2</c:v>
                </c:pt>
                <c:pt idx="299">
                  <c:v>-7.6249999999999971E-2</c:v>
                </c:pt>
                <c:pt idx="300">
                  <c:v>-7.5000000000000011E-2</c:v>
                </c:pt>
                <c:pt idx="301">
                  <c:v>-7.3749999999999982E-2</c:v>
                </c:pt>
                <c:pt idx="302">
                  <c:v>-7.2500000000000023E-2</c:v>
                </c:pt>
                <c:pt idx="303">
                  <c:v>-7.1249999999999966E-2</c:v>
                </c:pt>
                <c:pt idx="304">
                  <c:v>-7.0000000000000021E-2</c:v>
                </c:pt>
                <c:pt idx="305">
                  <c:v>-6.8749999999999978E-2</c:v>
                </c:pt>
                <c:pt idx="306">
                  <c:v>-6.7500000000000004E-2</c:v>
                </c:pt>
                <c:pt idx="307">
                  <c:v>-6.6249999999999976E-2</c:v>
                </c:pt>
                <c:pt idx="308">
                  <c:v>-6.5000000000000002E-2</c:v>
                </c:pt>
                <c:pt idx="309">
                  <c:v>-6.3750000000000029E-2</c:v>
                </c:pt>
                <c:pt idx="310">
                  <c:v>-6.25E-2</c:v>
                </c:pt>
                <c:pt idx="311">
                  <c:v>-6.1250000000000027E-2</c:v>
                </c:pt>
                <c:pt idx="312">
                  <c:v>-6.0000000000000026E-2</c:v>
                </c:pt>
                <c:pt idx="313">
                  <c:v>-5.8750000000000024E-2</c:v>
                </c:pt>
                <c:pt idx="314">
                  <c:v>-5.7500000000000023E-2</c:v>
                </c:pt>
                <c:pt idx="315">
                  <c:v>-5.6250000000000015E-2</c:v>
                </c:pt>
                <c:pt idx="316">
                  <c:v>-5.5000000000000014E-2</c:v>
                </c:pt>
                <c:pt idx="317">
                  <c:v>-5.3750000000000034E-2</c:v>
                </c:pt>
                <c:pt idx="318">
                  <c:v>-5.2500000000000012E-2</c:v>
                </c:pt>
                <c:pt idx="319">
                  <c:v>-5.1250000000000018E-2</c:v>
                </c:pt>
                <c:pt idx="320">
                  <c:v>-0.05</c:v>
                </c:pt>
                <c:pt idx="321">
                  <c:v>-4.8750000000000022E-2</c:v>
                </c:pt>
                <c:pt idx="322">
                  <c:v>-4.7499999999999994E-2</c:v>
                </c:pt>
                <c:pt idx="323">
                  <c:v>-4.6250000000000006E-2</c:v>
                </c:pt>
                <c:pt idx="324">
                  <c:v>-4.4999999999999984E-2</c:v>
                </c:pt>
                <c:pt idx="325">
                  <c:v>-4.3750000000000011E-2</c:v>
                </c:pt>
                <c:pt idx="326">
                  <c:v>-4.2500000000000003E-2</c:v>
                </c:pt>
                <c:pt idx="327">
                  <c:v>-4.1249999999999988E-2</c:v>
                </c:pt>
                <c:pt idx="328">
                  <c:v>-3.999999999999998E-2</c:v>
                </c:pt>
                <c:pt idx="329">
                  <c:v>-3.8750000000000007E-2</c:v>
                </c:pt>
                <c:pt idx="330">
                  <c:v>-3.7499999999999999E-2</c:v>
                </c:pt>
                <c:pt idx="331">
                  <c:v>-3.6250000000000011E-2</c:v>
                </c:pt>
                <c:pt idx="332">
                  <c:v>-3.4999999999999976E-2</c:v>
                </c:pt>
                <c:pt idx="333">
                  <c:v>-3.3750000000000002E-2</c:v>
                </c:pt>
                <c:pt idx="334">
                  <c:v>-3.2500000000000036E-2</c:v>
                </c:pt>
                <c:pt idx="335">
                  <c:v>-3.125E-2</c:v>
                </c:pt>
                <c:pt idx="336">
                  <c:v>-3.0000000000000044E-2</c:v>
                </c:pt>
                <c:pt idx="337">
                  <c:v>-2.8749999999999998E-2</c:v>
                </c:pt>
                <c:pt idx="338">
                  <c:v>-2.7500000000000038E-2</c:v>
                </c:pt>
                <c:pt idx="339">
                  <c:v>-2.6250000000000002E-2</c:v>
                </c:pt>
                <c:pt idx="340">
                  <c:v>-2.5000000000000033E-2</c:v>
                </c:pt>
                <c:pt idx="341">
                  <c:v>-2.3749999999999993E-2</c:v>
                </c:pt>
                <c:pt idx="342">
                  <c:v>-2.2500000000000034E-2</c:v>
                </c:pt>
                <c:pt idx="343">
                  <c:v>-2.1250000000000002E-2</c:v>
                </c:pt>
                <c:pt idx="344">
                  <c:v>-2.0000000000000028E-2</c:v>
                </c:pt>
                <c:pt idx="345">
                  <c:v>-1.8749999999999989E-2</c:v>
                </c:pt>
                <c:pt idx="346">
                  <c:v>-1.7500000000000022E-2</c:v>
                </c:pt>
                <c:pt idx="347">
                  <c:v>-1.6249999999999987E-2</c:v>
                </c:pt>
                <c:pt idx="348">
                  <c:v>-1.500000000000002E-2</c:v>
                </c:pt>
                <c:pt idx="349">
                  <c:v>-1.3749999999999984E-2</c:v>
                </c:pt>
                <c:pt idx="350">
                  <c:v>-1.2500000000000016E-2</c:v>
                </c:pt>
                <c:pt idx="351">
                  <c:v>-1.1249999999999979E-2</c:v>
                </c:pt>
                <c:pt idx="352">
                  <c:v>-1.0000000000000014E-2</c:v>
                </c:pt>
                <c:pt idx="353">
                  <c:v>-8.7499999999999852E-3</c:v>
                </c:pt>
                <c:pt idx="354">
                  <c:v>-7.5000000000000101E-3</c:v>
                </c:pt>
                <c:pt idx="355">
                  <c:v>-6.2499999999999821E-3</c:v>
                </c:pt>
                <c:pt idx="356">
                  <c:v>-5.000000000000007E-3</c:v>
                </c:pt>
                <c:pt idx="357">
                  <c:v>-3.7499999999999782E-3</c:v>
                </c:pt>
                <c:pt idx="358">
                  <c:v>-2.500000000000004E-3</c:v>
                </c:pt>
                <c:pt idx="359">
                  <c:v>-1.2500000000000295E-3</c:v>
                </c:pt>
                <c:pt idx="360">
                  <c:v>0</c:v>
                </c:pt>
                <c:pt idx="361">
                  <c:v>1.2499999999999734E-3</c:v>
                </c:pt>
                <c:pt idx="362">
                  <c:v>2.500000000000004E-3</c:v>
                </c:pt>
                <c:pt idx="363">
                  <c:v>3.7499999999999782E-3</c:v>
                </c:pt>
                <c:pt idx="364">
                  <c:v>5.000000000000007E-3</c:v>
                </c:pt>
                <c:pt idx="365">
                  <c:v>6.2499999999999821E-3</c:v>
                </c:pt>
                <c:pt idx="366">
                  <c:v>7.5000000000000101E-3</c:v>
                </c:pt>
                <c:pt idx="367">
                  <c:v>8.7499999999999852E-3</c:v>
                </c:pt>
                <c:pt idx="368">
                  <c:v>1.0000000000000014E-2</c:v>
                </c:pt>
                <c:pt idx="369">
                  <c:v>1.1249999999999979E-2</c:v>
                </c:pt>
                <c:pt idx="370">
                  <c:v>1.2500000000000016E-2</c:v>
                </c:pt>
                <c:pt idx="371">
                  <c:v>1.3749999999999984E-2</c:v>
                </c:pt>
                <c:pt idx="372">
                  <c:v>1.500000000000002E-2</c:v>
                </c:pt>
                <c:pt idx="373">
                  <c:v>1.6249999999999987E-2</c:v>
                </c:pt>
                <c:pt idx="374">
                  <c:v>1.7500000000000022E-2</c:v>
                </c:pt>
                <c:pt idx="375">
                  <c:v>1.8749999999999989E-2</c:v>
                </c:pt>
                <c:pt idx="376">
                  <c:v>2.0000000000000028E-2</c:v>
                </c:pt>
                <c:pt idx="377">
                  <c:v>2.1250000000000002E-2</c:v>
                </c:pt>
                <c:pt idx="378">
                  <c:v>2.2500000000000034E-2</c:v>
                </c:pt>
                <c:pt idx="379">
                  <c:v>2.3749999999999993E-2</c:v>
                </c:pt>
                <c:pt idx="380">
                  <c:v>2.4999999999999994E-2</c:v>
                </c:pt>
                <c:pt idx="381">
                  <c:v>2.6249999999999985E-2</c:v>
                </c:pt>
                <c:pt idx="382">
                  <c:v>2.7500000000000052E-2</c:v>
                </c:pt>
                <c:pt idx="383">
                  <c:v>2.8750000000000026E-2</c:v>
                </c:pt>
                <c:pt idx="384">
                  <c:v>3.0000000000000002E-2</c:v>
                </c:pt>
                <c:pt idx="385">
                  <c:v>3.124999999999999E-2</c:v>
                </c:pt>
                <c:pt idx="386">
                  <c:v>3.2499999999999966E-2</c:v>
                </c:pt>
                <c:pt idx="387">
                  <c:v>3.375000000000003E-2</c:v>
                </c:pt>
                <c:pt idx="388">
                  <c:v>3.500000000000001E-2</c:v>
                </c:pt>
                <c:pt idx="389">
                  <c:v>3.6249999999999998E-2</c:v>
                </c:pt>
                <c:pt idx="390">
                  <c:v>3.7499999999999971E-2</c:v>
                </c:pt>
                <c:pt idx="391">
                  <c:v>3.8750000000000034E-2</c:v>
                </c:pt>
                <c:pt idx="392">
                  <c:v>4.0000000000000022E-2</c:v>
                </c:pt>
                <c:pt idx="393">
                  <c:v>4.1249999999999953E-2</c:v>
                </c:pt>
                <c:pt idx="394">
                  <c:v>4.2499999999999975E-2</c:v>
                </c:pt>
                <c:pt idx="395">
                  <c:v>4.3750000000000039E-2</c:v>
                </c:pt>
                <c:pt idx="396">
                  <c:v>4.5000000000000012E-2</c:v>
                </c:pt>
                <c:pt idx="397">
                  <c:v>4.6249999999999958E-2</c:v>
                </c:pt>
                <c:pt idx="398">
                  <c:v>4.7499999999999987E-2</c:v>
                </c:pt>
                <c:pt idx="399">
                  <c:v>4.8750000000000071E-2</c:v>
                </c:pt>
                <c:pt idx="400">
                  <c:v>5.0000000000000024E-2</c:v>
                </c:pt>
                <c:pt idx="401">
                  <c:v>5.1249999999999962E-2</c:v>
                </c:pt>
                <c:pt idx="402">
                  <c:v>5.2500000000000074E-2</c:v>
                </c:pt>
                <c:pt idx="403">
                  <c:v>5.3750000000000075E-2</c:v>
                </c:pt>
                <c:pt idx="404">
                  <c:v>5.5000000000000021E-2</c:v>
                </c:pt>
                <c:pt idx="405">
                  <c:v>5.624999999999996E-2</c:v>
                </c:pt>
                <c:pt idx="406">
                  <c:v>5.7500000000000093E-2</c:v>
                </c:pt>
                <c:pt idx="407">
                  <c:v>5.875000000000008E-2</c:v>
                </c:pt>
                <c:pt idx="408">
                  <c:v>6.0000000000000032E-2</c:v>
                </c:pt>
                <c:pt idx="409">
                  <c:v>6.1249999999999971E-2</c:v>
                </c:pt>
                <c:pt idx="410">
                  <c:v>6.25E-2</c:v>
                </c:pt>
                <c:pt idx="411">
                  <c:v>6.3750000000000084E-2</c:v>
                </c:pt>
                <c:pt idx="412">
                  <c:v>6.500000000000003E-2</c:v>
                </c:pt>
                <c:pt idx="413">
                  <c:v>6.6250000000000003E-2</c:v>
                </c:pt>
                <c:pt idx="414">
                  <c:v>6.7500000000000004E-2</c:v>
                </c:pt>
                <c:pt idx="415">
                  <c:v>6.8750000000000103E-2</c:v>
                </c:pt>
                <c:pt idx="416">
                  <c:v>7.0000000000000034E-2</c:v>
                </c:pt>
                <c:pt idx="417">
                  <c:v>7.1250000000000008E-2</c:v>
                </c:pt>
                <c:pt idx="418">
                  <c:v>7.2500000000000023E-2</c:v>
                </c:pt>
                <c:pt idx="419">
                  <c:v>7.3750000000000093E-2</c:v>
                </c:pt>
                <c:pt idx="420">
                  <c:v>7.5000000000000039E-2</c:v>
                </c:pt>
                <c:pt idx="421">
                  <c:v>7.5000000000000011E-2</c:v>
                </c:pt>
                <c:pt idx="422">
                  <c:v>7.5000000000000011E-2</c:v>
                </c:pt>
                <c:pt idx="423">
                  <c:v>7.5000000000000011E-2</c:v>
                </c:pt>
                <c:pt idx="424">
                  <c:v>7.5000000000000011E-2</c:v>
                </c:pt>
                <c:pt idx="425">
                  <c:v>7.5000000000000011E-2</c:v>
                </c:pt>
                <c:pt idx="426">
                  <c:v>7.5000000000000011E-2</c:v>
                </c:pt>
                <c:pt idx="427">
                  <c:v>7.5000000000000011E-2</c:v>
                </c:pt>
                <c:pt idx="428">
                  <c:v>7.5000000000000011E-2</c:v>
                </c:pt>
                <c:pt idx="429">
                  <c:v>7.5000000000000011E-2</c:v>
                </c:pt>
                <c:pt idx="430">
                  <c:v>7.5000000000000011E-2</c:v>
                </c:pt>
                <c:pt idx="431">
                  <c:v>7.5000000000000011E-2</c:v>
                </c:pt>
                <c:pt idx="432">
                  <c:v>7.5000000000000011E-2</c:v>
                </c:pt>
                <c:pt idx="433">
                  <c:v>7.5000000000000011E-2</c:v>
                </c:pt>
                <c:pt idx="434">
                  <c:v>7.5000000000000011E-2</c:v>
                </c:pt>
                <c:pt idx="435">
                  <c:v>7.5000000000000011E-2</c:v>
                </c:pt>
                <c:pt idx="436">
                  <c:v>7.5000000000000011E-2</c:v>
                </c:pt>
                <c:pt idx="437">
                  <c:v>7.5000000000000011E-2</c:v>
                </c:pt>
                <c:pt idx="438">
                  <c:v>7.5000000000000011E-2</c:v>
                </c:pt>
                <c:pt idx="439">
                  <c:v>7.5000000000000011E-2</c:v>
                </c:pt>
                <c:pt idx="440">
                  <c:v>7.5000000000000011E-2</c:v>
                </c:pt>
                <c:pt idx="441">
                  <c:v>7.5000000000000011E-2</c:v>
                </c:pt>
                <c:pt idx="442">
                  <c:v>7.5000000000000011E-2</c:v>
                </c:pt>
                <c:pt idx="443">
                  <c:v>7.5000000000000011E-2</c:v>
                </c:pt>
                <c:pt idx="444">
                  <c:v>7.5000000000000011E-2</c:v>
                </c:pt>
                <c:pt idx="445">
                  <c:v>7.5000000000000011E-2</c:v>
                </c:pt>
                <c:pt idx="446">
                  <c:v>7.5000000000000011E-2</c:v>
                </c:pt>
                <c:pt idx="447">
                  <c:v>7.5000000000000011E-2</c:v>
                </c:pt>
                <c:pt idx="448">
                  <c:v>7.5000000000000011E-2</c:v>
                </c:pt>
                <c:pt idx="449">
                  <c:v>7.5000000000000011E-2</c:v>
                </c:pt>
                <c:pt idx="450">
                  <c:v>7.5000000000000011E-2</c:v>
                </c:pt>
                <c:pt idx="451">
                  <c:v>7.5000000000000011E-2</c:v>
                </c:pt>
                <c:pt idx="452">
                  <c:v>7.5000000000000011E-2</c:v>
                </c:pt>
                <c:pt idx="453">
                  <c:v>7.5000000000000011E-2</c:v>
                </c:pt>
                <c:pt idx="454">
                  <c:v>7.5000000000000011E-2</c:v>
                </c:pt>
                <c:pt idx="455">
                  <c:v>7.5000000000000011E-2</c:v>
                </c:pt>
                <c:pt idx="456">
                  <c:v>7.5000000000000011E-2</c:v>
                </c:pt>
                <c:pt idx="457">
                  <c:v>7.5000000000000011E-2</c:v>
                </c:pt>
                <c:pt idx="458">
                  <c:v>7.5000000000000011E-2</c:v>
                </c:pt>
                <c:pt idx="459">
                  <c:v>7.5000000000000011E-2</c:v>
                </c:pt>
                <c:pt idx="460">
                  <c:v>7.5000000000000011E-2</c:v>
                </c:pt>
                <c:pt idx="461">
                  <c:v>7.5000000000000011E-2</c:v>
                </c:pt>
                <c:pt idx="462">
                  <c:v>7.5000000000000011E-2</c:v>
                </c:pt>
                <c:pt idx="463">
                  <c:v>7.5000000000000011E-2</c:v>
                </c:pt>
                <c:pt idx="464">
                  <c:v>7.5000000000000011E-2</c:v>
                </c:pt>
                <c:pt idx="465">
                  <c:v>7.5000000000000011E-2</c:v>
                </c:pt>
                <c:pt idx="466">
                  <c:v>7.5000000000000011E-2</c:v>
                </c:pt>
                <c:pt idx="467">
                  <c:v>7.5000000000000011E-2</c:v>
                </c:pt>
                <c:pt idx="468">
                  <c:v>7.5000000000000011E-2</c:v>
                </c:pt>
                <c:pt idx="469">
                  <c:v>7.5000000000000011E-2</c:v>
                </c:pt>
                <c:pt idx="470">
                  <c:v>7.5000000000000011E-2</c:v>
                </c:pt>
                <c:pt idx="471">
                  <c:v>7.5000000000000011E-2</c:v>
                </c:pt>
                <c:pt idx="472">
                  <c:v>7.5000000000000011E-2</c:v>
                </c:pt>
                <c:pt idx="473">
                  <c:v>7.5000000000000011E-2</c:v>
                </c:pt>
                <c:pt idx="474">
                  <c:v>7.5000000000000011E-2</c:v>
                </c:pt>
                <c:pt idx="475">
                  <c:v>7.5000000000000011E-2</c:v>
                </c:pt>
                <c:pt idx="476">
                  <c:v>7.5000000000000011E-2</c:v>
                </c:pt>
                <c:pt idx="477">
                  <c:v>7.5000000000000011E-2</c:v>
                </c:pt>
                <c:pt idx="478">
                  <c:v>7.5000000000000011E-2</c:v>
                </c:pt>
                <c:pt idx="479">
                  <c:v>7.5000000000000011E-2</c:v>
                </c:pt>
                <c:pt idx="480">
                  <c:v>7.5000000000000011E-2</c:v>
                </c:pt>
                <c:pt idx="481">
                  <c:v>7.5000000000000011E-2</c:v>
                </c:pt>
                <c:pt idx="482">
                  <c:v>7.5000000000000011E-2</c:v>
                </c:pt>
                <c:pt idx="483">
                  <c:v>7.5000000000000011E-2</c:v>
                </c:pt>
                <c:pt idx="484">
                  <c:v>7.5000000000000011E-2</c:v>
                </c:pt>
                <c:pt idx="485">
                  <c:v>7.5000000000000011E-2</c:v>
                </c:pt>
                <c:pt idx="486">
                  <c:v>7.5000000000000011E-2</c:v>
                </c:pt>
                <c:pt idx="487">
                  <c:v>7.5000000000000011E-2</c:v>
                </c:pt>
                <c:pt idx="488">
                  <c:v>7.5000000000000011E-2</c:v>
                </c:pt>
                <c:pt idx="489">
                  <c:v>7.5000000000000011E-2</c:v>
                </c:pt>
                <c:pt idx="490">
                  <c:v>7.5000000000000011E-2</c:v>
                </c:pt>
                <c:pt idx="491">
                  <c:v>7.5000000000000011E-2</c:v>
                </c:pt>
                <c:pt idx="492">
                  <c:v>7.5000000000000011E-2</c:v>
                </c:pt>
                <c:pt idx="493">
                  <c:v>7.5000000000000011E-2</c:v>
                </c:pt>
                <c:pt idx="494">
                  <c:v>7.5000000000000011E-2</c:v>
                </c:pt>
                <c:pt idx="495">
                  <c:v>7.5000000000000011E-2</c:v>
                </c:pt>
                <c:pt idx="496">
                  <c:v>7.5000000000000011E-2</c:v>
                </c:pt>
                <c:pt idx="497">
                  <c:v>7.5000000000000011E-2</c:v>
                </c:pt>
                <c:pt idx="498">
                  <c:v>7.5000000000000011E-2</c:v>
                </c:pt>
                <c:pt idx="499">
                  <c:v>7.5000000000000011E-2</c:v>
                </c:pt>
                <c:pt idx="500">
                  <c:v>7.5000000000000011E-2</c:v>
                </c:pt>
                <c:pt idx="501">
                  <c:v>7.5000000000000011E-2</c:v>
                </c:pt>
                <c:pt idx="502">
                  <c:v>7.5000000000000011E-2</c:v>
                </c:pt>
                <c:pt idx="503">
                  <c:v>7.5000000000000011E-2</c:v>
                </c:pt>
                <c:pt idx="504">
                  <c:v>7.5000000000000011E-2</c:v>
                </c:pt>
                <c:pt idx="505">
                  <c:v>7.5000000000000011E-2</c:v>
                </c:pt>
                <c:pt idx="506">
                  <c:v>7.5000000000000011E-2</c:v>
                </c:pt>
                <c:pt idx="507">
                  <c:v>7.5000000000000011E-2</c:v>
                </c:pt>
                <c:pt idx="508">
                  <c:v>7.5000000000000011E-2</c:v>
                </c:pt>
                <c:pt idx="509">
                  <c:v>7.5000000000000011E-2</c:v>
                </c:pt>
                <c:pt idx="510">
                  <c:v>7.5000000000000011E-2</c:v>
                </c:pt>
                <c:pt idx="511">
                  <c:v>7.5000000000000011E-2</c:v>
                </c:pt>
                <c:pt idx="512">
                  <c:v>7.5000000000000011E-2</c:v>
                </c:pt>
                <c:pt idx="513">
                  <c:v>7.5000000000000011E-2</c:v>
                </c:pt>
                <c:pt idx="514">
                  <c:v>7.5000000000000011E-2</c:v>
                </c:pt>
                <c:pt idx="515">
                  <c:v>7.5000000000000011E-2</c:v>
                </c:pt>
                <c:pt idx="516">
                  <c:v>7.5000000000000011E-2</c:v>
                </c:pt>
                <c:pt idx="517">
                  <c:v>7.5000000000000011E-2</c:v>
                </c:pt>
                <c:pt idx="518">
                  <c:v>7.5000000000000011E-2</c:v>
                </c:pt>
                <c:pt idx="519">
                  <c:v>7.5000000000000011E-2</c:v>
                </c:pt>
                <c:pt idx="520">
                  <c:v>7.5000000000000011E-2</c:v>
                </c:pt>
                <c:pt idx="521">
                  <c:v>7.5000000000000011E-2</c:v>
                </c:pt>
                <c:pt idx="522">
                  <c:v>7.5000000000000011E-2</c:v>
                </c:pt>
                <c:pt idx="523">
                  <c:v>7.5000000000000011E-2</c:v>
                </c:pt>
                <c:pt idx="524">
                  <c:v>7.5000000000000011E-2</c:v>
                </c:pt>
                <c:pt idx="525">
                  <c:v>7.5000000000000011E-2</c:v>
                </c:pt>
                <c:pt idx="526">
                  <c:v>7.5000000000000011E-2</c:v>
                </c:pt>
                <c:pt idx="527">
                  <c:v>7.5000000000000011E-2</c:v>
                </c:pt>
                <c:pt idx="528">
                  <c:v>7.5000000000000011E-2</c:v>
                </c:pt>
                <c:pt idx="529">
                  <c:v>7.5000000000000011E-2</c:v>
                </c:pt>
                <c:pt idx="530">
                  <c:v>7.5000000000000011E-2</c:v>
                </c:pt>
                <c:pt idx="531">
                  <c:v>7.5000000000000011E-2</c:v>
                </c:pt>
                <c:pt idx="532">
                  <c:v>7.5000000000000011E-2</c:v>
                </c:pt>
                <c:pt idx="533">
                  <c:v>7.5000000000000011E-2</c:v>
                </c:pt>
                <c:pt idx="534">
                  <c:v>7.5000000000000011E-2</c:v>
                </c:pt>
                <c:pt idx="535">
                  <c:v>7.5000000000000011E-2</c:v>
                </c:pt>
                <c:pt idx="536">
                  <c:v>7.5000000000000011E-2</c:v>
                </c:pt>
                <c:pt idx="537">
                  <c:v>7.5000000000000011E-2</c:v>
                </c:pt>
                <c:pt idx="538">
                  <c:v>7.5000000000000011E-2</c:v>
                </c:pt>
                <c:pt idx="539">
                  <c:v>7.5000000000000011E-2</c:v>
                </c:pt>
                <c:pt idx="540">
                  <c:v>7.5000000000000011E-2</c:v>
                </c:pt>
                <c:pt idx="541">
                  <c:v>7.5000000000000011E-2</c:v>
                </c:pt>
                <c:pt idx="542">
                  <c:v>7.5000000000000011E-2</c:v>
                </c:pt>
                <c:pt idx="543">
                  <c:v>7.5000000000000011E-2</c:v>
                </c:pt>
                <c:pt idx="544">
                  <c:v>7.5000000000000011E-2</c:v>
                </c:pt>
                <c:pt idx="545">
                  <c:v>7.5000000000000011E-2</c:v>
                </c:pt>
                <c:pt idx="546">
                  <c:v>7.5000000000000011E-2</c:v>
                </c:pt>
                <c:pt idx="547">
                  <c:v>7.5000000000000011E-2</c:v>
                </c:pt>
                <c:pt idx="548">
                  <c:v>7.5000000000000011E-2</c:v>
                </c:pt>
                <c:pt idx="549">
                  <c:v>7.5000000000000011E-2</c:v>
                </c:pt>
                <c:pt idx="550">
                  <c:v>7.5000000000000011E-2</c:v>
                </c:pt>
                <c:pt idx="551">
                  <c:v>7.5000000000000011E-2</c:v>
                </c:pt>
                <c:pt idx="552">
                  <c:v>7.5000000000000011E-2</c:v>
                </c:pt>
                <c:pt idx="553">
                  <c:v>7.5000000000000011E-2</c:v>
                </c:pt>
                <c:pt idx="554">
                  <c:v>7.5000000000000011E-2</c:v>
                </c:pt>
                <c:pt idx="555">
                  <c:v>7.5000000000000011E-2</c:v>
                </c:pt>
                <c:pt idx="556">
                  <c:v>7.5000000000000011E-2</c:v>
                </c:pt>
                <c:pt idx="557">
                  <c:v>7.5000000000000011E-2</c:v>
                </c:pt>
                <c:pt idx="558">
                  <c:v>7.5000000000000011E-2</c:v>
                </c:pt>
                <c:pt idx="559">
                  <c:v>7.5000000000000011E-2</c:v>
                </c:pt>
                <c:pt idx="560">
                  <c:v>7.5000000000000011E-2</c:v>
                </c:pt>
                <c:pt idx="561">
                  <c:v>7.5000000000000011E-2</c:v>
                </c:pt>
                <c:pt idx="562">
                  <c:v>7.5000000000000011E-2</c:v>
                </c:pt>
                <c:pt idx="563">
                  <c:v>7.5000000000000011E-2</c:v>
                </c:pt>
                <c:pt idx="564">
                  <c:v>7.5000000000000011E-2</c:v>
                </c:pt>
                <c:pt idx="565">
                  <c:v>7.5000000000000011E-2</c:v>
                </c:pt>
                <c:pt idx="566">
                  <c:v>7.5000000000000011E-2</c:v>
                </c:pt>
                <c:pt idx="567">
                  <c:v>7.5000000000000011E-2</c:v>
                </c:pt>
                <c:pt idx="568">
                  <c:v>7.5000000000000011E-2</c:v>
                </c:pt>
                <c:pt idx="569">
                  <c:v>7.5000000000000011E-2</c:v>
                </c:pt>
                <c:pt idx="570">
                  <c:v>7.5000000000000011E-2</c:v>
                </c:pt>
                <c:pt idx="571">
                  <c:v>7.5000000000000011E-2</c:v>
                </c:pt>
                <c:pt idx="572">
                  <c:v>7.5000000000000011E-2</c:v>
                </c:pt>
                <c:pt idx="573">
                  <c:v>7.5000000000000011E-2</c:v>
                </c:pt>
                <c:pt idx="574">
                  <c:v>7.5000000000000011E-2</c:v>
                </c:pt>
                <c:pt idx="575">
                  <c:v>7.5000000000000011E-2</c:v>
                </c:pt>
                <c:pt idx="576">
                  <c:v>7.5000000000000011E-2</c:v>
                </c:pt>
                <c:pt idx="577">
                  <c:v>7.5000000000000011E-2</c:v>
                </c:pt>
                <c:pt idx="578">
                  <c:v>7.5000000000000011E-2</c:v>
                </c:pt>
                <c:pt idx="579">
                  <c:v>7.5000000000000011E-2</c:v>
                </c:pt>
                <c:pt idx="580">
                  <c:v>7.5000000000000011E-2</c:v>
                </c:pt>
                <c:pt idx="581">
                  <c:v>7.5000000000000011E-2</c:v>
                </c:pt>
                <c:pt idx="582">
                  <c:v>7.5000000000000011E-2</c:v>
                </c:pt>
                <c:pt idx="583">
                  <c:v>7.5000000000000011E-2</c:v>
                </c:pt>
                <c:pt idx="584">
                  <c:v>7.5000000000000011E-2</c:v>
                </c:pt>
                <c:pt idx="585">
                  <c:v>7.5000000000000011E-2</c:v>
                </c:pt>
                <c:pt idx="586">
                  <c:v>7.5000000000000011E-2</c:v>
                </c:pt>
                <c:pt idx="587">
                  <c:v>7.5000000000000011E-2</c:v>
                </c:pt>
                <c:pt idx="588">
                  <c:v>7.5000000000000011E-2</c:v>
                </c:pt>
                <c:pt idx="589">
                  <c:v>7.5000000000000011E-2</c:v>
                </c:pt>
                <c:pt idx="590">
                  <c:v>7.5000000000000011E-2</c:v>
                </c:pt>
                <c:pt idx="591">
                  <c:v>7.5000000000000011E-2</c:v>
                </c:pt>
                <c:pt idx="592">
                  <c:v>7.5000000000000011E-2</c:v>
                </c:pt>
              </c:numCache>
            </c:numRef>
          </c:yVal>
          <c:smooth val="1"/>
        </c:ser>
        <c:axId val="60916864"/>
        <c:axId val="60918400"/>
      </c:scatterChart>
      <c:valAx>
        <c:axId val="60916864"/>
        <c:scaling>
          <c:orientation val="minMax"/>
          <c:max val="2.5"/>
          <c:min val="0"/>
        </c:scaling>
        <c:axPos val="b"/>
        <c:minorGridlines/>
        <c:numFmt formatCode="General" sourceLinked="1"/>
        <c:tickLblPos val="nextTo"/>
        <c:crossAx val="60918400"/>
        <c:crosses val="autoZero"/>
        <c:crossBetween val="midCat"/>
      </c:valAx>
      <c:valAx>
        <c:axId val="60918400"/>
        <c:scaling>
          <c:orientation val="minMax"/>
          <c:max val="0.4"/>
          <c:min val="-0.4"/>
        </c:scaling>
        <c:axPos val="l"/>
        <c:majorGridlines/>
        <c:numFmt formatCode="General" sourceLinked="1"/>
        <c:tickLblPos val="nextTo"/>
        <c:crossAx val="60916864"/>
        <c:crosses val="autoZero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0.10987083925363358"/>
          <c:y val="3.1683161730066967E-2"/>
          <c:w val="0.82907906992704206"/>
          <c:h val="0.19734368704686744"/>
        </c:manualLayout>
      </c:layout>
      <c:spPr>
        <a:solidFill>
          <a:sysClr val="window" lastClr="FFFFFF"/>
        </a:solidFill>
        <a:ln>
          <a:solidFill>
            <a:schemeClr val="tx1">
              <a:lumMod val="95000"/>
              <a:lumOff val="5000"/>
            </a:schemeClr>
          </a:solidFill>
        </a:ln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</c:chart>
  <c:txPr>
    <a:bodyPr/>
    <a:lstStyle/>
    <a:p>
      <a:pPr>
        <a:defRPr sz="1400">
          <a:latin typeface="Calibri" pitchFamily="34" charset="0"/>
          <a:ea typeface="HGPｺﾞｼｯｸM" pitchFamily="50" charset="-128"/>
        </a:defRPr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3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992" y="0"/>
            <a:ext cx="294433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5" y="4714122"/>
            <a:ext cx="543496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655"/>
            <a:ext cx="294433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3" tIns="45696" rIns="91393" bIns="4569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992" y="9426655"/>
            <a:ext cx="294433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3" tIns="45696" rIns="91393" bIns="456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74240E5-5A0B-49F3-A918-B6EDC01D97B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6054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4113" cy="3722687"/>
          </a:xfrm>
          <a:ln/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AC8C8-3B1A-4D29-ADA4-15AE59FB832A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矢印をアニメーションに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原理を一言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組の単一散乱を観測→この輝度値の差から方程式を立てて求めるという言葉を入れる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スケーリング定数は吹き出しで補足説明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断面書いて，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=1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=2</a:t>
            </a:r>
            <a:r>
              <a:rPr kumimoji="1" lang="ja-JP" altLang="en-US" dirty="0" smtClean="0"/>
              <a:t>がどこの位置に対応しているかを示す．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観測ノイズの影響を強く受けて</a:t>
            </a:r>
            <a:r>
              <a:rPr kumimoji="1" lang="ja-JP" altLang="en-US" dirty="0" err="1" smtClean="0"/>
              <a:t>が</a:t>
            </a:r>
            <a:r>
              <a:rPr kumimoji="1" lang="ja-JP" altLang="en-US" dirty="0" smtClean="0"/>
              <a:t>たがたになっている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入射点から遠ざかるにつれて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sz="1200" dirty="0" smtClean="0">
                <a:solidFill>
                  <a:srgbClr val="FF0000"/>
                </a:solidFill>
              </a:rPr>
              <a:t>多段階の入射位置による観測輝度値の追加←日本語おかしい＞＜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分散の画像を入れて説明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いきなり出てきてもよくわからん．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分散を最小化することで真値が求まるという図にしたい</a:t>
            </a:r>
            <a:endParaRPr kumimoji="1"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画像は要らない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ただの絵</a:t>
            </a:r>
            <a:r>
              <a:rPr kumimoji="1" lang="en-US" altLang="ja-JP" dirty="0" smtClean="0"/>
              <a:t>?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重み付き平均の</a:t>
            </a:r>
            <a:r>
              <a:rPr kumimoji="1" lang="en-US" altLang="ja-JP" dirty="0" err="1" smtClean="0"/>
              <a:t>wi</a:t>
            </a:r>
            <a:r>
              <a:rPr kumimoji="1" lang="ja-JP" altLang="en-US" dirty="0" err="1" smtClean="0"/>
              <a:t>にも</a:t>
            </a:r>
            <a:r>
              <a:rPr kumimoji="1" lang="ja-JP" altLang="en-US" dirty="0" smtClean="0"/>
              <a:t>色を付ける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観測輝度値の図を大きくして，輝度が明るいものと暗いものをピックアップして説明する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高周波パターン投影は補助ページに？</a:t>
            </a:r>
            <a:endParaRPr kumimoji="1"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Ringing detector for deblurring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3F5E2-0DFB-4A94-9DFC-EC5EFEC1F32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図でどの位置に入射しているのかを見せる．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段階→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段階の照明</a:t>
            </a:r>
            <a:endParaRPr kumimoji="1" lang="en-US" altLang="ja-JP" dirty="0" smtClean="0"/>
          </a:p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段階→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段階の照明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大まかな分布を出すことができた！とポジティブに言う．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ただ，詳細には出せなかった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と喋る．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レイアウト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大理石と工業製品のリンクが取りにくい．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Ringing detector for deblurring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3F5E2-0DFB-4A94-9DFC-EC5EFEC1F321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Ringing detector for deblurring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3F5E2-0DFB-4A94-9DFC-EC5EFEC1F321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本研究のまとめを一言で言うと</a:t>
            </a:r>
            <a:r>
              <a:rPr kumimoji="1" lang="en-US" altLang="ja-JP" dirty="0" smtClean="0"/>
              <a:t>, Shape from scattering</a:t>
            </a:r>
            <a:r>
              <a:rPr kumimoji="1" lang="ja-JP" altLang="en-US" dirty="0" smtClean="0"/>
              <a:t>の第一歩！</a:t>
            </a:r>
            <a:endParaRPr kumimoji="1"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Ringing detector for deblurring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3F5E2-0DFB-4A94-9DFC-EC5EFEC1F321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Shape from shadow</a:t>
            </a:r>
          </a:p>
          <a:p>
            <a:r>
              <a:rPr kumimoji="1" lang="ja-JP" altLang="en-US" dirty="0" smtClean="0"/>
              <a:t>論文の方から抜き出す．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年号がわかるようにする．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図を少なくする→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散乱光を使っていない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ことを伝える！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伝えたいこと：散乱光そのものを考慮した手法が存在してない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散乱は邪魔なもの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散乱を考慮したもの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① 不要なものとして除去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 現象をすべてモデル化　現象を含めて</a:t>
            </a:r>
            <a:r>
              <a:rPr kumimoji="1" lang="en-US" altLang="ja-JP" dirty="0" smtClean="0"/>
              <a:t>?</a:t>
            </a:r>
          </a:p>
          <a:p>
            <a:r>
              <a:rPr kumimoji="1" lang="ja-JP" altLang="en-US" dirty="0" smtClean="0"/>
              <a:t>③ 現象そのものを利用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一言を添えて，内容を分かりやすく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相互反射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高周波照明による相互反射の除去（直接反射のみを抽出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相互反射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ラジオシティによるモデル化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相互反射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ライトトランスポートを解析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表面下散乱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位相シフト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偏光により表面反射だけを抽出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表面下散乱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散乱光のモデル化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表面下散乱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散乱光の強度を利用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2B9F3-5A56-4BB8-8B59-91D5E22D143F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矢印をアニメーションで伸びるようにする．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垂直方向に散乱する→フェーズ関数を定数とみなせることを言う！！！！！！！！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どの位置においても垂直であるため，フェーズ関数は定数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横線 (反転)"/>
          <p:cNvSpPr>
            <a:spLocks noChangeArrowheads="1"/>
          </p:cNvSpPr>
          <p:nvPr/>
        </p:nvSpPr>
        <p:spPr bwMode="auto">
          <a:xfrm>
            <a:off x="6804025" y="908050"/>
            <a:ext cx="2087563" cy="5473700"/>
          </a:xfrm>
          <a:prstGeom prst="rect">
            <a:avLst/>
          </a:prstGeom>
          <a:pattFill prst="narHorz">
            <a:fgClr>
              <a:srgbClr val="CDDFD6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0" y="404813"/>
            <a:ext cx="6552505" cy="503237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43B4B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04025" y="404813"/>
            <a:ext cx="2089150" cy="503237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rgbClr val="006666">
                  <a:gamma/>
                  <a:shade val="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51520" y="3212976"/>
            <a:ext cx="6315968" cy="124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kern="1200" baseline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0525" y="2133600"/>
            <a:ext cx="5781675" cy="1079500"/>
          </a:xfrm>
        </p:spPr>
        <p:txBody>
          <a:bodyPr/>
          <a:lstStyle>
            <a:lvl1pPr>
              <a:defRPr sz="2800" b="0" kern="1200" baseline="0">
                <a:latin typeface="Calibri" pitchFamily="34" charset="0"/>
                <a:ea typeface="HGPｺﾞｼｯｸE" pitchFamily="50" charset="-128"/>
                <a:cs typeface="Calibri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0525" y="3357563"/>
            <a:ext cx="5781675" cy="792162"/>
          </a:xfrm>
        </p:spPr>
        <p:txBody>
          <a:bodyPr/>
          <a:lstStyle>
            <a:lvl1pPr marL="0" indent="0" algn="ctr">
              <a:buFontTx/>
              <a:buNone/>
              <a:defRPr kern="1200" baseline="0">
                <a:latin typeface="Calibri" pitchFamily="34" charset="0"/>
                <a:ea typeface="HGPｺﾞｼｯｸM" pitchFamily="50" charset="-128"/>
                <a:cs typeface="Calibri" pitchFamily="34" charset="0"/>
              </a:defRPr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90525" y="4868863"/>
            <a:ext cx="2133600" cy="287337"/>
          </a:xfrm>
        </p:spPr>
        <p:txBody>
          <a:bodyPr/>
          <a:lstStyle>
            <a:lvl1pPr>
              <a:defRPr sz="1400" kern="1200" baseline="0">
                <a:latin typeface="Calibri" pitchFamily="34" charset="0"/>
                <a:ea typeface="ＭＳ Ｐゴシック" pitchFamily="50" charset="-128"/>
                <a:cs typeface="Calibri" pitchFamily="34" charset="0"/>
              </a:defRPr>
            </a:lvl1pPr>
          </a:lstStyle>
          <a:p>
            <a:pPr>
              <a:defRPr/>
            </a:pPr>
            <a:fld id="{BE7FCA51-5095-4C32-BF28-BE1899B3AFB9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25" y="4508500"/>
            <a:ext cx="2895600" cy="287338"/>
          </a:xfrm>
        </p:spPr>
        <p:txBody>
          <a:bodyPr/>
          <a:lstStyle>
            <a:lvl1pPr algn="l">
              <a:defRPr sz="1400" kern="1200" baseline="0">
                <a:latin typeface="Calibri" pitchFamily="34" charset="0"/>
                <a:ea typeface="ＭＳ Ｐゴシック" pitchFamily="50" charset="-128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0"/>
              </a:spcBef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CAE4-2226-42F0-8198-5D9D1451258E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AFC3-243E-4886-9540-60570B26EA7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115888"/>
            <a:ext cx="2143125" cy="633744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1520" y="115888"/>
            <a:ext cx="6344543" cy="633744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0C5B-AD57-464E-A002-82C089FB3B1B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0E66-9F8D-4A19-ABA5-A0CFD89E208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0068" cy="5762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51520" y="908050"/>
            <a:ext cx="4244280" cy="5545286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244280" cy="2736974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57191"/>
            <a:ext cx="4244280" cy="269614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0BB5-0C70-46C8-9328-F6AB15082690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B4C8-6B4A-4B1E-AC31-5250D6BA90C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0068" cy="5762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51520" y="908050"/>
            <a:ext cx="8640960" cy="5545286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862A-E45F-4248-9A18-05047A870BAB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5DE7-85FE-4B85-A71F-06EFA3FD901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1520" y="115888"/>
            <a:ext cx="8640068" cy="5762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1520" y="908050"/>
            <a:ext cx="4244280" cy="2664966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244280" cy="2664966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1520" y="3684588"/>
            <a:ext cx="4244280" cy="276874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244280" cy="276874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4C19-3D49-4263-885F-6792EE6FA9D1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A0B8-5C34-40BB-A2A0-9A1E1862090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0068" cy="5762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51520" y="908050"/>
            <a:ext cx="4244280" cy="5545286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244280" cy="5545286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B50C-7C4F-49C3-9FC0-72AE24AC9FEA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781AE-D7CE-411A-9072-F2AE7953CEA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246E-E2A6-4EEC-B96B-E5371A0EC6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FE08-72B6-4C6E-8564-2E9BAD45B71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1110-B11A-421A-8D16-D3E1D21BD93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050"/>
            <a:ext cx="8640960" cy="5545286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A165-6B1D-465E-81F2-0B63A639D0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2FA4E-0C17-4F27-8816-A482864CDF2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5B6B-8B1A-48B6-B884-5675B56347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F1EE-F755-4D9A-8803-DF91B2A4E97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A7A7-FFBD-43D7-A829-C938EF3C2BE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A5E3-03DD-47D8-AF1F-949DA4E98CE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22159-D480-47D5-BB87-CD0E4107765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2588" y="457200"/>
            <a:ext cx="2160587" cy="477043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0825" y="457200"/>
            <a:ext cx="6329363" cy="477043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486B-33ED-4CA5-8D7C-926FB5CAB74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7754-9E14-4F8B-ACAD-47E8DB738574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0C9D-EE23-4EEE-8EF2-471AB76E2EE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1520" y="908050"/>
            <a:ext cx="4244280" cy="5545286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800"/>
            </a:lvl1pPr>
            <a:lvl2pPr>
              <a:spcBef>
                <a:spcPts val="0"/>
              </a:spcBef>
              <a:spcAft>
                <a:spcPts val="800"/>
              </a:spcAft>
              <a:defRPr sz="2400"/>
            </a:lvl2pPr>
            <a:lvl3pPr>
              <a:spcBef>
                <a:spcPts val="0"/>
              </a:spcBef>
              <a:spcAft>
                <a:spcPts val="800"/>
              </a:spcAft>
              <a:defRPr sz="2000"/>
            </a:lvl3pPr>
            <a:lvl4pPr>
              <a:spcBef>
                <a:spcPts val="0"/>
              </a:spcBef>
              <a:spcAft>
                <a:spcPts val="800"/>
              </a:spcAft>
              <a:defRPr sz="1800"/>
            </a:lvl4pPr>
            <a:lvl5pPr>
              <a:spcBef>
                <a:spcPts val="0"/>
              </a:spcBef>
              <a:spcAft>
                <a:spcPts val="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244280" cy="5545286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800"/>
            </a:lvl1pPr>
            <a:lvl2pPr>
              <a:spcBef>
                <a:spcPts val="0"/>
              </a:spcBef>
              <a:spcAft>
                <a:spcPts val="800"/>
              </a:spcAft>
              <a:defRPr sz="2400"/>
            </a:lvl2pPr>
            <a:lvl3pPr>
              <a:spcBef>
                <a:spcPts val="0"/>
              </a:spcBef>
              <a:spcAft>
                <a:spcPts val="800"/>
              </a:spcAft>
              <a:defRPr sz="2000"/>
            </a:lvl3pPr>
            <a:lvl4pPr>
              <a:spcBef>
                <a:spcPts val="0"/>
              </a:spcBef>
              <a:spcAft>
                <a:spcPts val="800"/>
              </a:spcAft>
              <a:defRPr sz="1800"/>
            </a:lvl4pPr>
            <a:lvl5pPr>
              <a:spcBef>
                <a:spcPts val="0"/>
              </a:spcBef>
              <a:spcAft>
                <a:spcPts val="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EC5E-116B-4055-836E-C044A7D490B1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0A44-B02E-40AA-9134-EC9EFC1C78A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256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41176" y="1556792"/>
            <a:ext cx="4256212" cy="4896544"/>
          </a:xfrm>
        </p:spPr>
        <p:txBody>
          <a:bodyPr/>
          <a:lstStyle>
            <a:lvl1pPr>
              <a:spcBef>
                <a:spcPts val="0"/>
              </a:spcBef>
              <a:spcAft>
                <a:spcPts val="700"/>
              </a:spcAft>
              <a:defRPr sz="2400"/>
            </a:lvl1pPr>
            <a:lvl2pPr>
              <a:spcBef>
                <a:spcPts val="0"/>
              </a:spcBef>
              <a:spcAft>
                <a:spcPts val="700"/>
              </a:spcAft>
              <a:defRPr sz="2000"/>
            </a:lvl2pPr>
            <a:lvl3pPr>
              <a:spcBef>
                <a:spcPts val="0"/>
              </a:spcBef>
              <a:spcAft>
                <a:spcPts val="700"/>
              </a:spcAft>
              <a:defRPr sz="1800"/>
            </a:lvl3pPr>
            <a:lvl4pPr>
              <a:spcBef>
                <a:spcPts val="0"/>
              </a:spcBef>
              <a:spcAft>
                <a:spcPts val="700"/>
              </a:spcAft>
              <a:defRPr sz="1600"/>
            </a:lvl4pPr>
            <a:lvl5pPr>
              <a:spcBef>
                <a:spcPts val="0"/>
              </a:spcBef>
              <a:spcAft>
                <a:spcPts val="7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247455" cy="4896544"/>
          </a:xfrm>
        </p:spPr>
        <p:txBody>
          <a:bodyPr/>
          <a:lstStyle>
            <a:lvl1pPr>
              <a:spcBef>
                <a:spcPts val="0"/>
              </a:spcBef>
              <a:spcAft>
                <a:spcPts val="700"/>
              </a:spcAft>
              <a:defRPr sz="2400"/>
            </a:lvl1pPr>
            <a:lvl2pPr>
              <a:spcBef>
                <a:spcPts val="0"/>
              </a:spcBef>
              <a:spcAft>
                <a:spcPts val="700"/>
              </a:spcAft>
              <a:defRPr sz="2000"/>
            </a:lvl2pPr>
            <a:lvl3pPr>
              <a:spcBef>
                <a:spcPts val="0"/>
              </a:spcBef>
              <a:spcAft>
                <a:spcPts val="700"/>
              </a:spcAft>
              <a:defRPr sz="1800"/>
            </a:lvl3pPr>
            <a:lvl4pPr>
              <a:spcBef>
                <a:spcPts val="0"/>
              </a:spcBef>
              <a:spcAft>
                <a:spcPts val="700"/>
              </a:spcAft>
              <a:defRPr sz="1600"/>
            </a:lvl4pPr>
            <a:lvl5pPr>
              <a:spcBef>
                <a:spcPts val="0"/>
              </a:spcBef>
              <a:spcAft>
                <a:spcPts val="7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FA5FC-1B55-4D05-B31F-F6035C5236D1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769B-DF09-4C17-A740-582023EDEEB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7D6C-B4C0-4C06-AEA7-6CF0D6CFE1A2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D231-9965-45AD-9284-54083FA1A80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0C9D-7FEB-40D9-953E-955E75822705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A9CD-116A-4DDB-9609-CA9E4DBAC28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4036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908720"/>
            <a:ext cx="5317430" cy="5544616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2800"/>
            </a:lvl1pPr>
            <a:lvl2pPr>
              <a:spcBef>
                <a:spcPts val="0"/>
              </a:spcBef>
              <a:spcAft>
                <a:spcPts val="500"/>
              </a:spcAft>
              <a:defRPr sz="2400"/>
            </a:lvl2pPr>
            <a:lvl3pPr>
              <a:spcBef>
                <a:spcPts val="0"/>
              </a:spcBef>
              <a:spcAft>
                <a:spcPts val="500"/>
              </a:spcAft>
              <a:defRPr sz="2000"/>
            </a:lvl3pPr>
            <a:lvl4pPr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spcBef>
                <a:spcPts val="0"/>
              </a:spcBef>
              <a:spcAft>
                <a:spcPts val="5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213993" cy="5544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8103-36DE-4533-B704-F0910E3437D6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5861-6DD6-4163-BF4C-15624FCD5CF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DBBD-54AF-4BAD-865D-2BD9321A2449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2C14-BEF4-4E38-A42E-997D3B4A5E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51520" y="692150"/>
            <a:ext cx="6552505" cy="144562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43B4B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kern="1200" baseline="0"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62819" name="Rectangle 3" descr="横線 (反転)"/>
          <p:cNvSpPr>
            <a:spLocks noChangeArrowheads="1"/>
          </p:cNvSpPr>
          <p:nvPr/>
        </p:nvSpPr>
        <p:spPr bwMode="auto">
          <a:xfrm>
            <a:off x="6804025" y="850900"/>
            <a:ext cx="2087563" cy="107950"/>
          </a:xfrm>
          <a:prstGeom prst="rect">
            <a:avLst/>
          </a:prstGeom>
          <a:pattFill prst="narHorz">
            <a:fgClr>
              <a:srgbClr val="CDDFD6"/>
            </a:fgClr>
            <a:bgClr>
              <a:srgbClr val="FFFFFF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kern="1200" baseline="0"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804025" y="692150"/>
            <a:ext cx="2089150" cy="144463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rgbClr val="006666">
                  <a:gamma/>
                  <a:shade val="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kern="1200" baseline="0"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5888"/>
            <a:ext cx="864006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908050"/>
            <a:ext cx="8640960" cy="55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413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000" kern="1200" baseline="0">
                <a:latin typeface="Calibri" pitchFamily="34" charset="0"/>
                <a:ea typeface="ＭＳ Ｐゴシック" pitchFamily="50" charset="-128"/>
                <a:cs typeface="Calibri" pitchFamily="34" charset="0"/>
              </a:defRPr>
            </a:lvl1pPr>
          </a:lstStyle>
          <a:p>
            <a:pPr>
              <a:defRPr/>
            </a:pPr>
            <a:fld id="{29496994-8EBD-49BB-8E81-67F3780067A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000" kern="1200" baseline="0">
                <a:latin typeface="Calibri" pitchFamily="34" charset="0"/>
                <a:ea typeface="ＭＳ Ｐゴシック" pitchFamily="50" charset="-128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 dirty="0"/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7988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000" kern="1200" baseline="0">
                <a:latin typeface="Calibri" pitchFamily="34" charset="0"/>
                <a:ea typeface="ＭＳ Ｐゴシック" pitchFamily="50" charset="-128"/>
                <a:cs typeface="Calibri" pitchFamily="34" charset="0"/>
              </a:defRPr>
            </a:lvl1pPr>
          </a:lstStyle>
          <a:p>
            <a:pPr>
              <a:defRPr/>
            </a:pPr>
            <a:fld id="{194B2B62-8A0C-42A2-BBE3-17B6EE38FDE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ransition>
    <p:cut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0" kern="1200" baseline="0">
          <a:solidFill>
            <a:srgbClr val="003300"/>
          </a:solidFill>
          <a:latin typeface="Calibri" pitchFamily="34" charset="0"/>
          <a:ea typeface="HGPｺﾞｼｯｸE" pitchFamily="50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500"/>
        </a:spcAft>
        <a:buSzPct val="70000"/>
        <a:buFont typeface="Wingdings" pitchFamily="2" charset="2"/>
        <a:buChar char="u"/>
        <a:defRPr kumimoji="1" sz="2800" kern="1200" baseline="0">
          <a:solidFill>
            <a:schemeClr val="tx1"/>
          </a:solidFill>
          <a:latin typeface="Calibri" pitchFamily="34" charset="0"/>
          <a:ea typeface="HGPｺﾞｼｯｸM" pitchFamily="50" charset="-128"/>
          <a:cs typeface="Calibri" pitchFamily="34" charset="0"/>
        </a:defRPr>
      </a:lvl1pPr>
      <a:lvl2pPr marL="648000" indent="-285750" algn="l" rtl="0" eaLnBrk="0" fontAlgn="base" hangingPunct="0">
        <a:spcBef>
          <a:spcPts val="0"/>
        </a:spcBef>
        <a:spcAft>
          <a:spcPts val="500"/>
        </a:spcAft>
        <a:buChar char="–"/>
        <a:defRPr kumimoji="1" sz="2400" kern="1200" baseline="0">
          <a:solidFill>
            <a:schemeClr val="tx1"/>
          </a:solidFill>
          <a:latin typeface="Calibri" pitchFamily="34" charset="0"/>
          <a:ea typeface="HGPｺﾞｼｯｸM" pitchFamily="50" charset="-128"/>
          <a:cs typeface="Calibri" pitchFamily="34" charset="0"/>
        </a:defRPr>
      </a:lvl2pPr>
      <a:lvl3pPr marL="1008000" indent="-228600" algn="l" rtl="0" eaLnBrk="0" fontAlgn="base" hangingPunct="0">
        <a:spcBef>
          <a:spcPts val="0"/>
        </a:spcBef>
        <a:spcAft>
          <a:spcPts val="500"/>
        </a:spcAft>
        <a:buChar char="•"/>
        <a:defRPr kumimoji="1" sz="2000" kern="1200" baseline="0">
          <a:solidFill>
            <a:schemeClr val="tx1"/>
          </a:solidFill>
          <a:latin typeface="Calibri" pitchFamily="34" charset="0"/>
          <a:ea typeface="HGPｺﾞｼｯｸM" pitchFamily="50" charset="-128"/>
          <a:cs typeface="Calibri" pitchFamily="34" charset="0"/>
        </a:defRPr>
      </a:lvl3pPr>
      <a:lvl4pPr marL="1368000" indent="-228600" algn="l" rtl="0" eaLnBrk="0" fontAlgn="base" hangingPunct="0">
        <a:spcBef>
          <a:spcPts val="0"/>
        </a:spcBef>
        <a:spcAft>
          <a:spcPts val="500"/>
        </a:spcAft>
        <a:buChar char="–"/>
        <a:defRPr kumimoji="1" sz="2000" kern="1200" baseline="0">
          <a:solidFill>
            <a:schemeClr val="tx1"/>
          </a:solidFill>
          <a:latin typeface="Calibri" pitchFamily="34" charset="0"/>
          <a:ea typeface="HGPｺﾞｼｯｸM" pitchFamily="50" charset="-128"/>
          <a:cs typeface="Calibri" pitchFamily="34" charset="0"/>
        </a:defRPr>
      </a:lvl4pPr>
      <a:lvl5pPr marL="1728000" indent="-228600" algn="l" rtl="0" eaLnBrk="0" fontAlgn="base" hangingPunct="0">
        <a:spcBef>
          <a:spcPts val="0"/>
        </a:spcBef>
        <a:spcAft>
          <a:spcPts val="500"/>
        </a:spcAft>
        <a:buChar char="»"/>
        <a:defRPr kumimoji="1" sz="2000" kern="1200" baseline="0">
          <a:solidFill>
            <a:schemeClr val="tx1"/>
          </a:solidFill>
          <a:latin typeface="Calibri" pitchFamily="34" charset="0"/>
          <a:ea typeface="HGPｺﾞｼｯｸM" pitchFamily="50" charset="-128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solidFill>
                  <a:srgbClr val="666699"/>
                </a:solidFill>
                <a:ea typeface="ＭＳ Ｐゴシック" pitchFamily="50" charset="-128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solidFill>
                  <a:srgbClr val="666699"/>
                </a:solidFill>
                <a:ea typeface="ＭＳ Ｐゴシック" pitchFamily="50" charset="-128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solidFill>
                  <a:srgbClr val="9999CC"/>
                </a:solidFill>
                <a:ea typeface="ＭＳ Ｐゴシック" pitchFamily="50" charset="-128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solidFill>
                  <a:srgbClr val="666699"/>
                </a:solidFill>
                <a:ea typeface="ＭＳ Ｐゴシック" pitchFamily="50" charset="-128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solidFill>
                  <a:srgbClr val="9999CC"/>
                </a:solidFill>
                <a:ea typeface="ＭＳ Ｐゴシック" pitchFamily="50" charset="-128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solidFill>
                  <a:srgbClr val="9999CC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51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57200"/>
            <a:ext cx="86423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8890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eaLnBrk="1" hangingPunct="1">
              <a:defRPr/>
            </a:pPr>
            <a:fld id="{3064ED32-8652-41AB-9091-931AF2476BFC}" type="slidenum">
              <a:rPr kumimoji="1" lang="ja-JP" altLang="en-US">
                <a:solidFill>
                  <a:srgbClr val="000000"/>
                </a:solidFill>
              </a:rPr>
              <a:pPr eaLnBrk="1" hangingPunct="1">
                <a:defRPr/>
              </a:pPr>
              <a:t>&lt;#&gt;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mic Sans MS" pitchFamily="66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mic Sans MS" pitchFamily="66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mic Sans MS" pitchFamily="66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Comic Sans MS" pitchFamily="66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hart" Target="../charts/char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7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hart" Target="../charts/chart7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53.jpeg"/><Relationship Id="rId4" Type="http://schemas.openxmlformats.org/officeDocument/2006/relationships/chart" Target="../charts/chart8.xml"/><Relationship Id="rId9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ja-JP" altLang="en-US" dirty="0"/>
              <a:t>単一</a:t>
            </a:r>
            <a:r>
              <a:rPr lang="ja-JP" altLang="en-US" dirty="0" smtClean="0"/>
              <a:t>散乱からの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半透明</a:t>
            </a:r>
            <a:r>
              <a:rPr lang="ja-JP" altLang="en-US" dirty="0"/>
              <a:t>物体</a:t>
            </a:r>
            <a:r>
              <a:rPr lang="ja-JP" altLang="en-US" dirty="0" smtClean="0"/>
              <a:t>の形状推定</a:t>
            </a:r>
            <a:endParaRPr lang="ja-JP" altLang="en-US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525" y="3357563"/>
            <a:ext cx="5925691" cy="792162"/>
          </a:xfrm>
        </p:spPr>
        <p:txBody>
          <a:bodyPr/>
          <a:lstStyle/>
          <a:p>
            <a:pPr algn="l" eaLnBrk="1" hangingPunct="1"/>
            <a:r>
              <a:rPr lang="ja-JP" altLang="en-US" sz="2400" dirty="0" smtClean="0"/>
              <a:t>井下智加　向川康博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松下康之　八木康史</a:t>
            </a:r>
            <a:endParaRPr lang="en-US" altLang="ja-JP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3570" y="3356992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Calibri" pitchFamily="34" charset="0"/>
                <a:cs typeface="Calibri" pitchFamily="34" charset="0"/>
              </a:rPr>
              <a:t>[1]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3730" y="3356992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Calibri" pitchFamily="34" charset="0"/>
                <a:cs typeface="Calibri" pitchFamily="34" charset="0"/>
              </a:rPr>
              <a:t>[1]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32042" y="3356992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Calibri" pitchFamily="34" charset="0"/>
                <a:cs typeface="Calibri" pitchFamily="34" charset="0"/>
              </a:rPr>
              <a:t>[1]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88676" y="3356992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Calibri" pitchFamily="34" charset="0"/>
                <a:cs typeface="Calibri" pitchFamily="34" charset="0"/>
              </a:rPr>
              <a:t>[2]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8528" y="404664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OS4-4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3928" y="3803412"/>
            <a:ext cx="2475358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en-US" altLang="ja-JP" sz="1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[1] </a:t>
            </a:r>
            <a:r>
              <a:rPr lang="ja-JP" altLang="en-US" sz="1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大阪大学 産業科学研究所</a:t>
            </a:r>
            <a:endParaRPr lang="en-US" altLang="ja-JP" sz="14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n-US" altLang="ja-JP" sz="1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[2] </a:t>
            </a:r>
            <a:r>
              <a:rPr lang="ja-JP" altLang="en-US" sz="1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マイクロソフト リサーチ アジア</a:t>
            </a:r>
            <a:endParaRPr lang="en-US" altLang="ja-JP" sz="14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深度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/>
              <a:t>の推定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入射位置を変えた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組の単一散乱を観測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輝度値の差から連立方程式を解く</a:t>
            </a:r>
            <a:endParaRPr kumimoji="1" lang="en-US" altLang="ja-JP" dirty="0" smtClean="0"/>
          </a:p>
          <a:p>
            <a:pPr lvl="2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入射位置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dirty="0" err="1" smtClean="0">
                <a:latin typeface="Times New Roman" pitchFamily="18" charset="0"/>
                <a:cs typeface="Times New Roman" pitchFamily="18" charset="0"/>
              </a:rPr>
              <a:t>での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輝度値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入射位置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ja-JP" altLang="en-US" dirty="0" err="1" smtClean="0">
                <a:latin typeface="Times New Roman" pitchFamily="18" charset="0"/>
                <a:cs typeface="Times New Roman" pitchFamily="18" charset="0"/>
              </a:rPr>
              <a:t>での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輝度値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ja-JP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kumimoji="1" lang="en-US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altLang="ja-JP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kumimoji="1" lang="ja-JP" altLang="en-US" u="sng" dirty="0" smtClean="0">
                <a:latin typeface="Times New Roman" pitchFamily="18" charset="0"/>
                <a:cs typeface="Times New Roman" pitchFamily="18" charset="0"/>
              </a:rPr>
              <a:t>求められる深度 </a:t>
            </a:r>
            <a:r>
              <a:rPr lang="en-US" altLang="ja-JP" i="1" u="sng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形状計測の原理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902" y="209278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1"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18683" y="328498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55534" y="393305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4846" y="366651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701686" y="4005064"/>
            <a:ext cx="288032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701686" y="3573016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074846" y="33784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105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グループ化 33"/>
          <p:cNvGrpSpPr/>
          <p:nvPr/>
        </p:nvGrpSpPr>
        <p:grpSpPr>
          <a:xfrm>
            <a:off x="5839238" y="2780928"/>
            <a:ext cx="2310720" cy="746780"/>
            <a:chOff x="5501640" y="4869160"/>
            <a:chExt cx="2614736" cy="746780"/>
          </a:xfrm>
        </p:grpSpPr>
        <p:sp>
          <p:nvSpPr>
            <p:cNvPr id="24" name="フリーフォーム 23"/>
            <p:cNvSpPr/>
            <p:nvPr/>
          </p:nvSpPr>
          <p:spPr bwMode="auto">
            <a:xfrm>
              <a:off x="5501640" y="4869180"/>
              <a:ext cx="1302608" cy="746760"/>
            </a:xfrm>
            <a:custGeom>
              <a:avLst/>
              <a:gdLst>
                <a:gd name="connsiteX0" fmla="*/ 0 w 1280160"/>
                <a:gd name="connsiteY0" fmla="*/ 701040 h 746760"/>
                <a:gd name="connsiteX1" fmla="*/ 518160 w 1280160"/>
                <a:gd name="connsiteY1" fmla="*/ 647700 h 746760"/>
                <a:gd name="connsiteX2" fmla="*/ 1082040 w 1280160"/>
                <a:gd name="connsiteY2" fmla="*/ 106680 h 746760"/>
                <a:gd name="connsiteX3" fmla="*/ 1280160 w 1280160"/>
                <a:gd name="connsiteY3" fmla="*/ 762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" h="746760">
                  <a:moveTo>
                    <a:pt x="0" y="701040"/>
                  </a:moveTo>
                  <a:cubicBezTo>
                    <a:pt x="168910" y="723900"/>
                    <a:pt x="337820" y="746760"/>
                    <a:pt x="518160" y="647700"/>
                  </a:cubicBezTo>
                  <a:cubicBezTo>
                    <a:pt x="698500" y="548640"/>
                    <a:pt x="955040" y="213360"/>
                    <a:pt x="1082040" y="106680"/>
                  </a:cubicBezTo>
                  <a:cubicBezTo>
                    <a:pt x="1209040" y="0"/>
                    <a:pt x="1244600" y="3810"/>
                    <a:pt x="1280160" y="76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" name="フリーフォーム 24"/>
            <p:cNvSpPr/>
            <p:nvPr/>
          </p:nvSpPr>
          <p:spPr bwMode="auto">
            <a:xfrm flipH="1">
              <a:off x="6804248" y="4869160"/>
              <a:ext cx="1312128" cy="746760"/>
            </a:xfrm>
            <a:custGeom>
              <a:avLst/>
              <a:gdLst>
                <a:gd name="connsiteX0" fmla="*/ 0 w 1280160"/>
                <a:gd name="connsiteY0" fmla="*/ 701040 h 746760"/>
                <a:gd name="connsiteX1" fmla="*/ 518160 w 1280160"/>
                <a:gd name="connsiteY1" fmla="*/ 647700 h 746760"/>
                <a:gd name="connsiteX2" fmla="*/ 1082040 w 1280160"/>
                <a:gd name="connsiteY2" fmla="*/ 106680 h 746760"/>
                <a:gd name="connsiteX3" fmla="*/ 1280160 w 1280160"/>
                <a:gd name="connsiteY3" fmla="*/ 762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" h="746760">
                  <a:moveTo>
                    <a:pt x="0" y="701040"/>
                  </a:moveTo>
                  <a:cubicBezTo>
                    <a:pt x="168910" y="723900"/>
                    <a:pt x="337820" y="746760"/>
                    <a:pt x="518160" y="647700"/>
                  </a:cubicBezTo>
                  <a:cubicBezTo>
                    <a:pt x="698500" y="548640"/>
                    <a:pt x="955040" y="213360"/>
                    <a:pt x="1082040" y="106680"/>
                  </a:cubicBezTo>
                  <a:cubicBezTo>
                    <a:pt x="1209040" y="0"/>
                    <a:pt x="1244600" y="3810"/>
                    <a:pt x="1280160" y="76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rot="5400000" flipH="1" flipV="1">
            <a:off x="4981607" y="3212977"/>
            <a:ext cx="1728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701686" y="3861048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56011824"/>
              </p:ext>
            </p:extLst>
          </p:nvPr>
        </p:nvGraphicFramePr>
        <p:xfrm>
          <a:off x="4165600" y="5067300"/>
          <a:ext cx="4173538" cy="809625"/>
        </p:xfrm>
        <a:graphic>
          <a:graphicData uri="http://schemas.openxmlformats.org/presentationml/2006/ole">
            <p:oleObj spid="_x0000_s208189" name="数式" r:id="rId4" imgW="2222280" imgH="431640" progId="Equation.3">
              <p:embed/>
            </p:oleObj>
          </a:graphicData>
        </a:graphic>
      </p:graphicFrame>
      <p:graphicFrame>
        <p:nvGraphicFramePr>
          <p:cNvPr id="6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7884695"/>
              </p:ext>
            </p:extLst>
          </p:nvPr>
        </p:nvGraphicFramePr>
        <p:xfrm>
          <a:off x="4766361" y="4580054"/>
          <a:ext cx="835133" cy="360827"/>
        </p:xfrm>
        <a:graphic>
          <a:graphicData uri="http://schemas.openxmlformats.org/presentationml/2006/ole">
            <p:oleObj spid="_x0000_s208190" name="数式" r:id="rId5" imgW="520474" imgH="215806" progId="Equation.3">
              <p:embed/>
            </p:oleObj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5629678" y="2154342"/>
            <a:ext cx="1297732" cy="1420262"/>
            <a:chOff x="5629678" y="2154342"/>
            <a:chExt cx="1297732" cy="1420262"/>
          </a:xfrm>
        </p:grpSpPr>
        <p:sp>
          <p:nvSpPr>
            <p:cNvPr id="35" name="フリーフォーム 34"/>
            <p:cNvSpPr/>
            <p:nvPr/>
          </p:nvSpPr>
          <p:spPr bwMode="auto">
            <a:xfrm>
              <a:off x="6830572" y="2348880"/>
              <a:ext cx="95250" cy="73025"/>
            </a:xfrm>
            <a:custGeom>
              <a:avLst/>
              <a:gdLst>
                <a:gd name="connsiteX0" fmla="*/ 0 w 95250"/>
                <a:gd name="connsiteY0" fmla="*/ 0 h 73025"/>
                <a:gd name="connsiteX1" fmla="*/ 63500 w 95250"/>
                <a:gd name="connsiteY1" fmla="*/ 0 h 73025"/>
                <a:gd name="connsiteX2" fmla="*/ 95250 w 95250"/>
                <a:gd name="connsiteY2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73025">
                  <a:moveTo>
                    <a:pt x="0" y="0"/>
                  </a:moveTo>
                  <a:lnTo>
                    <a:pt x="63500" y="0"/>
                  </a:lnTo>
                  <a:lnTo>
                    <a:pt x="95250" y="730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00192" y="2154342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105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6741950" y="2604760"/>
              <a:ext cx="369332" cy="1588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フリーフォーム 9"/>
            <p:cNvSpPr/>
            <p:nvPr/>
          </p:nvSpPr>
          <p:spPr>
            <a:xfrm>
              <a:off x="5629678" y="2780928"/>
              <a:ext cx="1296144" cy="793676"/>
            </a:xfrm>
            <a:custGeom>
              <a:avLst/>
              <a:gdLst>
                <a:gd name="connsiteX0" fmla="*/ 0 w 1895475"/>
                <a:gd name="connsiteY0" fmla="*/ 857250 h 857250"/>
                <a:gd name="connsiteX1" fmla="*/ 1895475 w 1895475"/>
                <a:gd name="connsiteY1" fmla="*/ 857250 h 857250"/>
                <a:gd name="connsiteX2" fmla="*/ 1895475 w 1895475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5475" h="857250">
                  <a:moveTo>
                    <a:pt x="0" y="857250"/>
                  </a:moveTo>
                  <a:lnTo>
                    <a:pt x="1895475" y="857250"/>
                  </a:lnTo>
                  <a:lnTo>
                    <a:pt x="1895475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629678" y="1916832"/>
            <a:ext cx="1350152" cy="1944216"/>
            <a:chOff x="5629678" y="1916832"/>
            <a:chExt cx="1350152" cy="1944216"/>
          </a:xfrm>
        </p:grpSpPr>
        <p:sp>
          <p:nvSpPr>
            <p:cNvPr id="36" name="フリーフォーム 35"/>
            <p:cNvSpPr/>
            <p:nvPr/>
          </p:nvSpPr>
          <p:spPr bwMode="auto">
            <a:xfrm>
              <a:off x="6835830" y="2094979"/>
              <a:ext cx="144000" cy="325909"/>
            </a:xfrm>
            <a:custGeom>
              <a:avLst/>
              <a:gdLst>
                <a:gd name="connsiteX0" fmla="*/ 0 w 120650"/>
                <a:gd name="connsiteY0" fmla="*/ 0 h 314325"/>
                <a:gd name="connsiteX1" fmla="*/ 53975 w 120650"/>
                <a:gd name="connsiteY1" fmla="*/ 0 h 314325"/>
                <a:gd name="connsiteX2" fmla="*/ 120650 w 120650"/>
                <a:gd name="connsiteY2" fmla="*/ 304800 h 314325"/>
                <a:gd name="connsiteX3" fmla="*/ 120650 w 12065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14325">
                  <a:moveTo>
                    <a:pt x="0" y="0"/>
                  </a:moveTo>
                  <a:lnTo>
                    <a:pt x="53975" y="0"/>
                  </a:lnTo>
                  <a:lnTo>
                    <a:pt x="120650" y="304800"/>
                  </a:lnTo>
                  <a:lnTo>
                    <a:pt x="120650" y="3143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smtClean="0">
                <a:ea typeface="ＭＳ Ｐゴシック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300192" y="1916832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105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rot="5400000" flipH="1" flipV="1">
              <a:off x="6793062" y="2605554"/>
              <a:ext cx="369332" cy="1588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フリーフォーム 14"/>
            <p:cNvSpPr/>
            <p:nvPr/>
          </p:nvSpPr>
          <p:spPr>
            <a:xfrm>
              <a:off x="5629678" y="2780928"/>
              <a:ext cx="1347256" cy="1080120"/>
            </a:xfrm>
            <a:custGeom>
              <a:avLst/>
              <a:gdLst>
                <a:gd name="connsiteX0" fmla="*/ 0 w 1895475"/>
                <a:gd name="connsiteY0" fmla="*/ 857250 h 857250"/>
                <a:gd name="connsiteX1" fmla="*/ 1895475 w 1895475"/>
                <a:gd name="connsiteY1" fmla="*/ 857250 h 857250"/>
                <a:gd name="connsiteX2" fmla="*/ 1895475 w 1895475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5475" h="857250">
                  <a:moveTo>
                    <a:pt x="0" y="857250"/>
                  </a:moveTo>
                  <a:lnTo>
                    <a:pt x="1895475" y="857250"/>
                  </a:lnTo>
                  <a:lnTo>
                    <a:pt x="1895475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</p:grpSp>
      <p:sp>
        <p:nvSpPr>
          <p:cNvPr id="42" name="右矢印 41"/>
          <p:cNvSpPr/>
          <p:nvPr/>
        </p:nvSpPr>
        <p:spPr bwMode="auto">
          <a:xfrm rot="5400000">
            <a:off x="2034798" y="3076159"/>
            <a:ext cx="609908" cy="63367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43" name="角丸四角形吹き出し 42"/>
          <p:cNvSpPr/>
          <p:nvPr/>
        </p:nvSpPr>
        <p:spPr bwMode="auto">
          <a:xfrm>
            <a:off x="1763688" y="5301208"/>
            <a:ext cx="1800200" cy="720080"/>
          </a:xfrm>
          <a:prstGeom prst="wedgeRoundRectCallout">
            <a:avLst>
              <a:gd name="adj1" fmla="val -14230"/>
              <a:gd name="adj2" fmla="val -9491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 anchorCtr="1"/>
          <a:lstStyle/>
          <a:p>
            <a:pPr algn="ctr" eaLnBrk="1" hangingPunct="1"/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スケーリング定数</a:t>
            </a:r>
            <a:endParaRPr kumimoji="1" lang="en-US" altLang="ja-JP" sz="16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algn="ctr" eaLnBrk="1" hangingPunct="1"/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はバイアスの役割</a:t>
            </a:r>
            <a:endParaRPr kumimoji="1" lang="en-US" altLang="ja-JP" sz="16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0" name="左中かっこ 19"/>
          <p:cNvSpPr/>
          <p:nvPr/>
        </p:nvSpPr>
        <p:spPr bwMode="auto">
          <a:xfrm>
            <a:off x="827584" y="2292370"/>
            <a:ext cx="216024" cy="77659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29876623"/>
              </p:ext>
            </p:extLst>
          </p:nvPr>
        </p:nvGraphicFramePr>
        <p:xfrm>
          <a:off x="4211960" y="5957888"/>
          <a:ext cx="3416300" cy="339725"/>
        </p:xfrm>
        <a:graphic>
          <a:graphicData uri="http://schemas.openxmlformats.org/presentationml/2006/ole">
            <p:oleObj spid="_x0000_s208191" name="数式" r:id="rId6" imgW="2031840" imgH="203040" progId="Equation.3">
              <p:embed/>
            </p:oleObj>
          </a:graphicData>
        </a:graphic>
      </p:graphicFrame>
      <p:sp>
        <p:nvSpPr>
          <p:cNvPr id="32" name="正方形/長方形 31"/>
          <p:cNvSpPr/>
          <p:nvPr/>
        </p:nvSpPr>
        <p:spPr bwMode="auto">
          <a:xfrm>
            <a:off x="1619672" y="4869160"/>
            <a:ext cx="288032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2987824" y="4869160"/>
            <a:ext cx="288032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41" name="正方形/長方形 40"/>
          <p:cNvSpPr/>
          <p:nvPr/>
        </p:nvSpPr>
        <p:spPr bwMode="auto">
          <a:xfrm>
            <a:off x="2339752" y="4653136"/>
            <a:ext cx="144016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graphicFrame>
        <p:nvGraphicFramePr>
          <p:cNvPr id="6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138878"/>
              </p:ext>
            </p:extLst>
          </p:nvPr>
        </p:nvGraphicFramePr>
        <p:xfrm>
          <a:off x="971600" y="4437112"/>
          <a:ext cx="3608318" cy="720080"/>
        </p:xfrm>
        <a:graphic>
          <a:graphicData uri="http://schemas.openxmlformats.org/presentationml/2006/ole">
            <p:oleObj spid="_x0000_s208192" name="数式" r:id="rId7" imgW="2247900" imgH="431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349299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 bwMode="auto">
          <a:xfrm>
            <a:off x="4499992" y="188640"/>
            <a:ext cx="4392488" cy="11521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予備実験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graphicFrame>
        <p:nvGraphicFramePr>
          <p:cNvPr id="7" name="グラフ 6"/>
          <p:cNvGraphicFramePr/>
          <p:nvPr/>
        </p:nvGraphicFramePr>
        <p:xfrm>
          <a:off x="503548" y="1340768"/>
          <a:ext cx="81369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6" descr="\\iris\home\inoshita\meeting\M1\11_03_02\Photos\P1030004.JPG"/>
          <p:cNvPicPr>
            <a:picLocks noChangeAspect="1" noChangeArrowheads="1"/>
          </p:cNvPicPr>
          <p:nvPr/>
        </p:nvPicPr>
        <p:blipFill>
          <a:blip r:embed="rId4" cstate="print"/>
          <a:srcRect l="19101" t="22515" r="25468" b="31742"/>
          <a:stretch>
            <a:fillRect/>
          </a:stretch>
        </p:blipFill>
        <p:spPr bwMode="auto">
          <a:xfrm>
            <a:off x="5724128" y="316709"/>
            <a:ext cx="1447766" cy="895991"/>
          </a:xfrm>
          <a:prstGeom prst="rect">
            <a:avLst/>
          </a:prstGeom>
          <a:noFill/>
        </p:spPr>
      </p:pic>
      <p:grpSp>
        <p:nvGrpSpPr>
          <p:cNvPr id="11" name="グループ化 10"/>
          <p:cNvGrpSpPr/>
          <p:nvPr/>
        </p:nvGrpSpPr>
        <p:grpSpPr>
          <a:xfrm>
            <a:off x="899592" y="4008834"/>
            <a:ext cx="8136904" cy="2156470"/>
            <a:chOff x="755576" y="4149080"/>
            <a:chExt cx="8136904" cy="2156470"/>
          </a:xfrm>
        </p:grpSpPr>
        <p:graphicFrame>
          <p:nvGraphicFramePr>
            <p:cNvPr id="8" name="グラフ 7"/>
            <p:cNvGraphicFramePr/>
            <p:nvPr/>
          </p:nvGraphicFramePr>
          <p:xfrm>
            <a:off x="755576" y="4149080"/>
            <a:ext cx="8136904" cy="2156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フリーフォーム 9"/>
            <p:cNvSpPr/>
            <p:nvPr/>
          </p:nvSpPr>
          <p:spPr>
            <a:xfrm>
              <a:off x="1475656" y="5081414"/>
              <a:ext cx="6192688" cy="723850"/>
            </a:xfrm>
            <a:custGeom>
              <a:avLst/>
              <a:gdLst>
                <a:gd name="connsiteX0" fmla="*/ 0 w 3486150"/>
                <a:gd name="connsiteY0" fmla="*/ 333375 h 361950"/>
                <a:gd name="connsiteX1" fmla="*/ 1543050 w 3486150"/>
                <a:gd name="connsiteY1" fmla="*/ 0 h 361950"/>
                <a:gd name="connsiteX2" fmla="*/ 3048000 w 3486150"/>
                <a:gd name="connsiteY2" fmla="*/ 361950 h 361950"/>
                <a:gd name="connsiteX3" fmla="*/ 3486150 w 3486150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150" h="361950">
                  <a:moveTo>
                    <a:pt x="0" y="333375"/>
                  </a:moveTo>
                  <a:lnTo>
                    <a:pt x="1543050" y="0"/>
                  </a:lnTo>
                  <a:lnTo>
                    <a:pt x="3048000" y="361950"/>
                  </a:lnTo>
                  <a:lnTo>
                    <a:pt x="3486150" y="361950"/>
                  </a:lnTo>
                </a:path>
              </a:pathLst>
            </a:custGeom>
            <a:ln w="25400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 sz="110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4386" y="3861048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各入射位置における単一散乱の減衰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12547" y="605322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深度推定結果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260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計測対象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6352559" y="2060848"/>
            <a:ext cx="1315785" cy="1008112"/>
            <a:chOff x="6208543" y="2060848"/>
            <a:chExt cx="1459800" cy="1080120"/>
          </a:xfrm>
        </p:grpSpPr>
        <p:pic>
          <p:nvPicPr>
            <p:cNvPr id="16" name="Picture 2" descr="\\pine\pine\inoshita\work\ShapeFromSingleScattering\evaluate\mount-tele2\results\Pseudo-0-direct.png"/>
            <p:cNvPicPr>
              <a:picLocks noChangeAspect="1" noChangeArrowheads="1"/>
            </p:cNvPicPr>
            <p:nvPr/>
          </p:nvPicPr>
          <p:blipFill>
            <a:blip r:embed="rId6" cstate="print"/>
            <a:srcRect l="35138" t="13780" r="25098" b="14567"/>
            <a:stretch>
              <a:fillRect/>
            </a:stretch>
          </p:blipFill>
          <p:spPr bwMode="auto">
            <a:xfrm rot="16200000">
              <a:off x="6398383" y="1871008"/>
              <a:ext cx="1080120" cy="1459800"/>
            </a:xfrm>
            <a:prstGeom prst="rect">
              <a:avLst/>
            </a:prstGeom>
            <a:noFill/>
          </p:spPr>
        </p:pic>
        <p:cxnSp>
          <p:nvCxnSpPr>
            <p:cNvPr id="18" name="直線矢印コネクタ 17"/>
            <p:cNvCxnSpPr/>
            <p:nvPr/>
          </p:nvCxnSpPr>
          <p:spPr bwMode="auto">
            <a:xfrm>
              <a:off x="6280551" y="2600113"/>
              <a:ext cx="1224136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グループ化 32"/>
          <p:cNvGrpSpPr/>
          <p:nvPr/>
        </p:nvGrpSpPr>
        <p:grpSpPr>
          <a:xfrm>
            <a:off x="7236296" y="620688"/>
            <a:ext cx="1512169" cy="516731"/>
            <a:chOff x="6948264" y="620688"/>
            <a:chExt cx="1512169" cy="516731"/>
          </a:xfrm>
        </p:grpSpPr>
        <p:sp>
          <p:nvSpPr>
            <p:cNvPr id="25" name="フリーフォーム 24"/>
            <p:cNvSpPr/>
            <p:nvPr/>
          </p:nvSpPr>
          <p:spPr bwMode="auto">
            <a:xfrm>
              <a:off x="7380313" y="620688"/>
              <a:ext cx="1080120" cy="516731"/>
            </a:xfrm>
            <a:custGeom>
              <a:avLst/>
              <a:gdLst>
                <a:gd name="connsiteX0" fmla="*/ 0 w 1297781"/>
                <a:gd name="connsiteY0" fmla="*/ 514350 h 516731"/>
                <a:gd name="connsiteX1" fmla="*/ 0 w 1297781"/>
                <a:gd name="connsiteY1" fmla="*/ 219075 h 516731"/>
                <a:gd name="connsiteX2" fmla="*/ 383381 w 1297781"/>
                <a:gd name="connsiteY2" fmla="*/ 0 h 516731"/>
                <a:gd name="connsiteX3" fmla="*/ 828675 w 1297781"/>
                <a:gd name="connsiteY3" fmla="*/ 223838 h 516731"/>
                <a:gd name="connsiteX4" fmla="*/ 1297781 w 1297781"/>
                <a:gd name="connsiteY4" fmla="*/ 223838 h 516731"/>
                <a:gd name="connsiteX5" fmla="*/ 1297781 w 1297781"/>
                <a:gd name="connsiteY5" fmla="*/ 516731 h 516731"/>
                <a:gd name="connsiteX6" fmla="*/ 0 w 1297781"/>
                <a:gd name="connsiteY6" fmla="*/ 514350 h 51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7781" h="516731">
                  <a:moveTo>
                    <a:pt x="0" y="514350"/>
                  </a:moveTo>
                  <a:lnTo>
                    <a:pt x="0" y="219075"/>
                  </a:lnTo>
                  <a:lnTo>
                    <a:pt x="383381" y="0"/>
                  </a:lnTo>
                  <a:lnTo>
                    <a:pt x="828675" y="223838"/>
                  </a:lnTo>
                  <a:lnTo>
                    <a:pt x="1297781" y="223838"/>
                  </a:lnTo>
                  <a:lnTo>
                    <a:pt x="1297781" y="516731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cxnSp>
          <p:nvCxnSpPr>
            <p:cNvPr id="27" name="直線矢印コネクタ 26"/>
            <p:cNvCxnSpPr/>
            <p:nvPr/>
          </p:nvCxnSpPr>
          <p:spPr bwMode="auto">
            <a:xfrm>
              <a:off x="7236296" y="908720"/>
              <a:ext cx="14401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>
              <a:off x="7236296" y="980728"/>
              <a:ext cx="14401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sp>
          <p:nvSpPr>
            <p:cNvPr id="31" name="テキスト ボックス 30"/>
            <p:cNvSpPr txBox="1"/>
            <p:nvPr/>
          </p:nvSpPr>
          <p:spPr>
            <a:xfrm>
              <a:off x="6948264" y="764704"/>
              <a:ext cx="3513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err="1" smtClean="0">
                  <a:latin typeface="Calibri" pitchFamily="34" charset="0"/>
                  <a:cs typeface="Calibri" pitchFamily="34" charset="0"/>
                </a:rPr>
                <a:t>i</a:t>
              </a:r>
              <a:r>
                <a:rPr kumimoji="1" lang="en-US" altLang="ja-JP" sz="1050" dirty="0" smtClean="0">
                  <a:latin typeface="Calibri" pitchFamily="34" charset="0"/>
                  <a:cs typeface="Calibri" pitchFamily="34" charset="0"/>
                </a:rPr>
                <a:t>=1</a:t>
              </a:r>
              <a:endParaRPr kumimoji="1" lang="ja-JP" altLang="en-US" sz="105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948264" y="870828"/>
              <a:ext cx="3513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err="1" smtClean="0">
                  <a:latin typeface="Calibri" pitchFamily="34" charset="0"/>
                  <a:cs typeface="Calibri" pitchFamily="34" charset="0"/>
                </a:rPr>
                <a:t>i</a:t>
              </a:r>
              <a:r>
                <a:rPr kumimoji="1" lang="en-US" altLang="ja-JP" sz="1050" dirty="0" smtClean="0">
                  <a:latin typeface="Calibri" pitchFamily="34" charset="0"/>
                  <a:cs typeface="Calibri" pitchFamily="34" charset="0"/>
                </a:rPr>
                <a:t>=2</a:t>
              </a:r>
              <a:endParaRPr kumimoji="1" lang="ja-JP" altLang="en-US" sz="105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現実問題への適用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050"/>
            <a:ext cx="8892480" cy="5545286"/>
          </a:xfrm>
        </p:spPr>
        <p:txBody>
          <a:bodyPr/>
          <a:lstStyle/>
          <a:p>
            <a:r>
              <a:rPr kumimoji="1" lang="ja-JP" altLang="en-US" dirty="0" smtClean="0"/>
              <a:t>予備実験の考察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観測ノイズの影響を強く受けている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入射点から遠ざかるに</a:t>
            </a:r>
            <a:r>
              <a:rPr lang="ja-JP" altLang="en-US" smtClean="0"/>
              <a:t>つれ，</a:t>
            </a:r>
            <a:r>
              <a:rPr lang="ja-JP" altLang="en-US"/>
              <a:t>推定</a:t>
            </a:r>
            <a:r>
              <a:rPr lang="ja-JP" altLang="en-US" smtClean="0"/>
              <a:t>精度</a:t>
            </a:r>
            <a:r>
              <a:rPr lang="ja-JP" altLang="en-US" dirty="0" smtClean="0"/>
              <a:t>が低下している</a:t>
            </a:r>
            <a:endParaRPr lang="en-US" altLang="ja-JP" dirty="0" smtClean="0"/>
          </a:p>
          <a:p>
            <a:endParaRPr kumimoji="1" lang="en-US" altLang="ja-JP" sz="12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解決すべき問題</a:t>
            </a:r>
            <a:endParaRPr kumimoji="1" lang="en-US" altLang="ja-JP" dirty="0" smtClean="0"/>
          </a:p>
          <a:p>
            <a:pPr marL="819450" lvl="1" indent="-457200">
              <a:buFont typeface="+mj-lt"/>
              <a:buAutoNum type="arabicPeriod"/>
            </a:pPr>
            <a:r>
              <a:rPr lang="ja-JP" altLang="en-US" dirty="0" smtClean="0"/>
              <a:t>観測ノイズに弱い</a:t>
            </a:r>
            <a:endParaRPr lang="en-US" altLang="ja-JP" dirty="0" smtClean="0"/>
          </a:p>
          <a:p>
            <a:pPr marL="1179450" lvl="2" indent="-45720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→ 入射位置を変えた多数の観測輝度値を利用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819450" lvl="1" indent="-457200">
              <a:buFont typeface="+mj-lt"/>
              <a:buAutoNum type="arabicPeriod"/>
            </a:pPr>
            <a:r>
              <a:rPr lang="ja-JP" altLang="en-US" dirty="0" smtClean="0"/>
              <a:t>十分な輝度値が得られない部分での誤差が大</a:t>
            </a:r>
            <a:endParaRPr lang="en-US" altLang="ja-JP" dirty="0" smtClean="0"/>
          </a:p>
          <a:p>
            <a:pPr marL="1179450" lvl="2" indent="-45720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→ 明るさに基づく重み付けの導入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grpSp>
        <p:nvGrpSpPr>
          <p:cNvPr id="20" name="グループ化 19"/>
          <p:cNvGrpSpPr/>
          <p:nvPr/>
        </p:nvGrpSpPr>
        <p:grpSpPr>
          <a:xfrm>
            <a:off x="1115616" y="1916832"/>
            <a:ext cx="6264696" cy="2156470"/>
            <a:chOff x="2987824" y="1916832"/>
            <a:chExt cx="6264696" cy="2156470"/>
          </a:xfrm>
        </p:grpSpPr>
        <p:graphicFrame>
          <p:nvGraphicFramePr>
            <p:cNvPr id="7" name="グラフ 6"/>
            <p:cNvGraphicFramePr/>
            <p:nvPr/>
          </p:nvGraphicFramePr>
          <p:xfrm>
            <a:off x="2987824" y="1916832"/>
            <a:ext cx="6264696" cy="21564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フリーフォーム 8"/>
            <p:cNvSpPr/>
            <p:nvPr/>
          </p:nvSpPr>
          <p:spPr bwMode="auto">
            <a:xfrm>
              <a:off x="4572000" y="2769488"/>
              <a:ext cx="3672408" cy="731520"/>
            </a:xfrm>
            <a:custGeom>
              <a:avLst/>
              <a:gdLst>
                <a:gd name="connsiteX0" fmla="*/ 0 w 3413760"/>
                <a:gd name="connsiteY0" fmla="*/ 0 h 731520"/>
                <a:gd name="connsiteX1" fmla="*/ 2667000 w 3413760"/>
                <a:gd name="connsiteY1" fmla="*/ 723900 h 731520"/>
                <a:gd name="connsiteX2" fmla="*/ 3413760 w 3413760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760" h="731520">
                  <a:moveTo>
                    <a:pt x="0" y="0"/>
                  </a:moveTo>
                  <a:lnTo>
                    <a:pt x="2667000" y="723900"/>
                  </a:lnTo>
                  <a:lnTo>
                    <a:pt x="3413760" y="731520"/>
                  </a:lnTo>
                </a:path>
              </a:pathLst>
            </a:custGeom>
            <a:ln w="25400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ja-JP" altLang="en-US" sz="1100" smtClean="0">
                <a:latin typeface="+mn-lt"/>
                <a:ea typeface="+mn-ea"/>
              </a:endParaRPr>
            </a:p>
          </p:txBody>
        </p:sp>
        <p:sp>
          <p:nvSpPr>
            <p:cNvPr id="10" name="角丸四角形吹き出し 9"/>
            <p:cNvSpPr/>
            <p:nvPr/>
          </p:nvSpPr>
          <p:spPr bwMode="auto">
            <a:xfrm>
              <a:off x="5724128" y="2348880"/>
              <a:ext cx="1440160" cy="432048"/>
            </a:xfrm>
            <a:prstGeom prst="wedgeRoundRectCallout">
              <a:avLst>
                <a:gd name="adj1" fmla="val -6303"/>
                <a:gd name="adj2" fmla="val 115158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 rtlCol="0" anchor="ctr" anchorCtr="1"/>
            <a:lstStyle/>
            <a:p>
              <a:pPr algn="ctr" eaLnBrk="1" hangingPunct="1"/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ノイズの影響</a:t>
              </a:r>
              <a:endParaRPr kumimoji="1" lang="en-US" altLang="ja-JP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 bwMode="auto">
            <a:xfrm rot="5400000">
              <a:off x="7596336" y="3356992"/>
              <a:ext cx="28803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9" name="角丸四角形吹き出し 18"/>
            <p:cNvSpPr/>
            <p:nvPr/>
          </p:nvSpPr>
          <p:spPr bwMode="auto">
            <a:xfrm>
              <a:off x="7668344" y="2708920"/>
              <a:ext cx="1368152" cy="432048"/>
            </a:xfrm>
            <a:prstGeom prst="wedgeRoundRectCallout">
              <a:avLst>
                <a:gd name="adj1" fmla="val -43815"/>
                <a:gd name="adj2" fmla="val 101245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 rtlCol="0" anchor="ctr" anchorCtr="1"/>
            <a:lstStyle/>
            <a:p>
              <a:pPr algn="ctr" eaLnBrk="1" hangingPunct="1"/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大きな誤差</a:t>
              </a:r>
              <a:endParaRPr kumimoji="1" lang="en-US" altLang="ja-JP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入射位置を変えた多数の観測輝度値を利用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深度の分散を最小化する消滅係数から深度推定</a:t>
            </a:r>
            <a:endParaRPr kumimoji="1"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556792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81341" y="3289700"/>
            <a:ext cx="225631" cy="330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701951" y="3357511"/>
            <a:ext cx="24954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 flipH="1" flipV="1">
            <a:off x="2008200" y="2611600"/>
            <a:ext cx="1627367" cy="156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 bwMode="auto">
          <a:xfrm>
            <a:off x="1229456" y="2470459"/>
            <a:ext cx="1038288" cy="8145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798569" y="2852936"/>
            <a:ext cx="430887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kumimoji="1" lang="ja-JP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65360" y="2420888"/>
            <a:ext cx="864096" cy="369332"/>
            <a:chOff x="365360" y="2276872"/>
            <a:chExt cx="864096" cy="369332"/>
          </a:xfrm>
        </p:grpSpPr>
        <p:cxnSp>
          <p:nvCxnSpPr>
            <p:cNvPr id="42" name="直線矢印コネクタ 41"/>
            <p:cNvCxnSpPr/>
            <p:nvPr/>
          </p:nvCxnSpPr>
          <p:spPr bwMode="auto">
            <a:xfrm>
              <a:off x="797408" y="2472694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3" name="テキスト ボックス 42"/>
            <p:cNvSpPr txBox="1"/>
            <p:nvPr/>
          </p:nvSpPr>
          <p:spPr>
            <a:xfrm>
              <a:off x="365360" y="2276872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=1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65360" y="2636912"/>
            <a:ext cx="864096" cy="369332"/>
            <a:chOff x="365360" y="2492896"/>
            <a:chExt cx="864096" cy="369332"/>
          </a:xfrm>
        </p:grpSpPr>
        <p:cxnSp>
          <p:nvCxnSpPr>
            <p:cNvPr id="106" name="直線矢印コネクタ 105"/>
            <p:cNvCxnSpPr/>
            <p:nvPr/>
          </p:nvCxnSpPr>
          <p:spPr bwMode="auto">
            <a:xfrm>
              <a:off x="797408" y="2651592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9" name="テキスト ボックス 108"/>
            <p:cNvSpPr txBox="1"/>
            <p:nvPr/>
          </p:nvSpPr>
          <p:spPr>
            <a:xfrm>
              <a:off x="365360" y="249289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=2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フリーフォーム 45"/>
          <p:cNvSpPr/>
          <p:nvPr/>
        </p:nvSpPr>
        <p:spPr>
          <a:xfrm>
            <a:off x="2912491" y="1956902"/>
            <a:ext cx="2068849" cy="1374769"/>
          </a:xfrm>
          <a:custGeom>
            <a:avLst/>
            <a:gdLst>
              <a:gd name="connsiteX0" fmla="*/ 0 w 2019300"/>
              <a:gd name="connsiteY0" fmla="*/ 0 h 1308100"/>
              <a:gd name="connsiteX1" fmla="*/ 533400 w 2019300"/>
              <a:gd name="connsiteY1" fmla="*/ 863600 h 1308100"/>
              <a:gd name="connsiteX2" fmla="*/ 2019300 w 20193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9300" h="1308100">
                <a:moveTo>
                  <a:pt x="0" y="0"/>
                </a:moveTo>
                <a:cubicBezTo>
                  <a:pt x="98425" y="322791"/>
                  <a:pt x="196850" y="645583"/>
                  <a:pt x="533400" y="863600"/>
                </a:cubicBezTo>
                <a:cubicBezTo>
                  <a:pt x="869950" y="1081617"/>
                  <a:pt x="1444625" y="1194858"/>
                  <a:pt x="2019300" y="130810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2" name="フリーフォーム 111"/>
          <p:cNvSpPr/>
          <p:nvPr/>
        </p:nvSpPr>
        <p:spPr>
          <a:xfrm>
            <a:off x="2912491" y="2395567"/>
            <a:ext cx="2068849" cy="934651"/>
          </a:xfrm>
          <a:custGeom>
            <a:avLst/>
            <a:gdLst>
              <a:gd name="connsiteX0" fmla="*/ 0 w 2019300"/>
              <a:gd name="connsiteY0" fmla="*/ 0 h 1308100"/>
              <a:gd name="connsiteX1" fmla="*/ 533400 w 2019300"/>
              <a:gd name="connsiteY1" fmla="*/ 863600 h 1308100"/>
              <a:gd name="connsiteX2" fmla="*/ 2019300 w 20193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9300" h="1308100">
                <a:moveTo>
                  <a:pt x="0" y="0"/>
                </a:moveTo>
                <a:cubicBezTo>
                  <a:pt x="98425" y="322791"/>
                  <a:pt x="196850" y="645583"/>
                  <a:pt x="533400" y="863600"/>
                </a:cubicBezTo>
                <a:cubicBezTo>
                  <a:pt x="869950" y="1081617"/>
                  <a:pt x="1444625" y="1194858"/>
                  <a:pt x="2019300" y="130810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3" name="フリーフォーム 112"/>
          <p:cNvSpPr/>
          <p:nvPr/>
        </p:nvSpPr>
        <p:spPr>
          <a:xfrm>
            <a:off x="2912491" y="3145551"/>
            <a:ext cx="2068849" cy="211959"/>
          </a:xfrm>
          <a:custGeom>
            <a:avLst/>
            <a:gdLst>
              <a:gd name="connsiteX0" fmla="*/ 0 w 2019300"/>
              <a:gd name="connsiteY0" fmla="*/ 0 h 1308100"/>
              <a:gd name="connsiteX1" fmla="*/ 533400 w 2019300"/>
              <a:gd name="connsiteY1" fmla="*/ 863600 h 1308100"/>
              <a:gd name="connsiteX2" fmla="*/ 2019300 w 20193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9300" h="1308100">
                <a:moveTo>
                  <a:pt x="0" y="0"/>
                </a:moveTo>
                <a:cubicBezTo>
                  <a:pt x="98425" y="322791"/>
                  <a:pt x="196850" y="645583"/>
                  <a:pt x="533400" y="863600"/>
                </a:cubicBezTo>
                <a:cubicBezTo>
                  <a:pt x="869950" y="1081617"/>
                  <a:pt x="1444625" y="1194858"/>
                  <a:pt x="2019300" y="130810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823746" y="2755607"/>
            <a:ext cx="461665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 bwMode="auto">
          <a:xfrm flipV="1">
            <a:off x="6186258" y="1982223"/>
            <a:ext cx="2128858" cy="34341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cxnSp>
      <p:cxnSp>
        <p:nvCxnSpPr>
          <p:cNvPr id="116" name="直線コネクタ 115"/>
          <p:cNvCxnSpPr/>
          <p:nvPr/>
        </p:nvCxnSpPr>
        <p:spPr bwMode="auto">
          <a:xfrm flipV="1">
            <a:off x="6187823" y="2043282"/>
            <a:ext cx="2127293" cy="52162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cxnSp>
      <p:cxnSp>
        <p:nvCxnSpPr>
          <p:cNvPr id="120" name="直線コネクタ 119"/>
          <p:cNvCxnSpPr/>
          <p:nvPr/>
        </p:nvCxnSpPr>
        <p:spPr bwMode="auto">
          <a:xfrm flipV="1">
            <a:off x="6187823" y="2153927"/>
            <a:ext cx="2127293" cy="78858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cxnSp>
      <p:sp>
        <p:nvSpPr>
          <p:cNvPr id="124" name="テキスト ボックス 123"/>
          <p:cNvSpPr txBox="1"/>
          <p:nvPr/>
        </p:nvSpPr>
        <p:spPr>
          <a:xfrm>
            <a:off x="6186258" y="2564904"/>
            <a:ext cx="461665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724128" y="1484784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346498" y="3315021"/>
            <a:ext cx="225631" cy="330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直線矢印コネクタ 94"/>
          <p:cNvCxnSpPr/>
          <p:nvPr/>
        </p:nvCxnSpPr>
        <p:spPr>
          <a:xfrm rot="5400000" flipH="1" flipV="1">
            <a:off x="5373357" y="2614534"/>
            <a:ext cx="1627367" cy="156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067108" y="3356992"/>
            <a:ext cx="24954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矢印 44"/>
          <p:cNvSpPr/>
          <p:nvPr/>
        </p:nvSpPr>
        <p:spPr bwMode="auto">
          <a:xfrm>
            <a:off x="5364088" y="1916832"/>
            <a:ext cx="672938" cy="136815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119812" name="テキスト ボックス 119811"/>
          <p:cNvSpPr txBox="1"/>
          <p:nvPr/>
        </p:nvSpPr>
        <p:spPr>
          <a:xfrm>
            <a:off x="5406479" y="1700808"/>
            <a:ext cx="461665" cy="18331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誤った消滅係数</a:t>
            </a:r>
            <a:r>
              <a:rPr kumimoji="1" lang="ja-JP" altLang="en-US" dirty="0">
                <a:latin typeface="HGPｺﾞｼｯｸM" pitchFamily="50" charset="-128"/>
                <a:ea typeface="HGPｺﾞｼｯｸM" pitchFamily="50" charset="-128"/>
              </a:rPr>
              <a:t>　 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19813" name="テキスト ボックス 119812"/>
          <p:cNvSpPr txBox="1"/>
          <p:nvPr/>
        </p:nvSpPr>
        <p:spPr>
          <a:xfrm>
            <a:off x="5395064" y="3111351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直線コネクタ 145"/>
          <p:cNvCxnSpPr/>
          <p:nvPr/>
        </p:nvCxnSpPr>
        <p:spPr bwMode="auto">
          <a:xfrm flipV="1">
            <a:off x="6186258" y="5061937"/>
            <a:ext cx="2128858" cy="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cxnSp>
      <p:cxnSp>
        <p:nvCxnSpPr>
          <p:cNvPr id="147" name="直線コネクタ 146"/>
          <p:cNvCxnSpPr/>
          <p:nvPr/>
        </p:nvCxnSpPr>
        <p:spPr bwMode="auto">
          <a:xfrm>
            <a:off x="6187823" y="5110505"/>
            <a:ext cx="2127293" cy="1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cxnSp>
      <p:cxnSp>
        <p:nvCxnSpPr>
          <p:cNvPr id="148" name="直線コネクタ 147"/>
          <p:cNvCxnSpPr/>
          <p:nvPr/>
        </p:nvCxnSpPr>
        <p:spPr bwMode="auto">
          <a:xfrm>
            <a:off x="6186258" y="5182513"/>
            <a:ext cx="2128858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cxnSp>
      <p:grpSp>
        <p:nvGrpSpPr>
          <p:cNvPr id="14" name="グループ化 13"/>
          <p:cNvGrpSpPr/>
          <p:nvPr/>
        </p:nvGrpSpPr>
        <p:grpSpPr>
          <a:xfrm>
            <a:off x="6732240" y="2043282"/>
            <a:ext cx="1224136" cy="818946"/>
            <a:chOff x="6732240" y="2043282"/>
            <a:chExt cx="1224136" cy="818946"/>
          </a:xfrm>
        </p:grpSpPr>
        <p:cxnSp>
          <p:nvCxnSpPr>
            <p:cNvPr id="119826" name="直線矢印コネクタ 119825"/>
            <p:cNvCxnSpPr/>
            <p:nvPr/>
          </p:nvCxnSpPr>
          <p:spPr bwMode="auto">
            <a:xfrm flipV="1">
              <a:off x="6732240" y="2043282"/>
              <a:ext cx="0" cy="81894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168" name="角丸四角形 167"/>
            <p:cNvSpPr/>
            <p:nvPr/>
          </p:nvSpPr>
          <p:spPr>
            <a:xfrm>
              <a:off x="6855648" y="2204864"/>
              <a:ext cx="1100728" cy="504056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分散</a:t>
              </a:r>
              <a:r>
                <a:rPr lang="en-US" altLang="ja-JP" dirty="0" smtClean="0">
                  <a:latin typeface="HGPｺﾞｼｯｸM" pitchFamily="50" charset="-128"/>
                  <a:ea typeface="HGPｺﾞｼｯｸM" pitchFamily="50" charset="-128"/>
                </a:rPr>
                <a:t>: </a:t>
              </a:r>
              <a:r>
                <a:rPr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大</a:t>
              </a:r>
              <a:endParaRPr kumimoji="1" lang="ja-JP" altLang="en-US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732240" y="4462433"/>
            <a:ext cx="1224136" cy="889187"/>
            <a:chOff x="6732240" y="4221088"/>
            <a:chExt cx="1224136" cy="889187"/>
          </a:xfrm>
        </p:grpSpPr>
        <p:cxnSp>
          <p:nvCxnSpPr>
            <p:cNvPr id="158" name="直線矢印コネクタ 157"/>
            <p:cNvCxnSpPr/>
            <p:nvPr/>
          </p:nvCxnSpPr>
          <p:spPr bwMode="auto">
            <a:xfrm flipV="1">
              <a:off x="6732240" y="4638548"/>
              <a:ext cx="0" cy="4717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169" name="角丸四角形 168"/>
            <p:cNvSpPr/>
            <p:nvPr/>
          </p:nvSpPr>
          <p:spPr>
            <a:xfrm>
              <a:off x="6855648" y="4221088"/>
              <a:ext cx="1100728" cy="504056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分散</a:t>
              </a:r>
              <a:r>
                <a:rPr lang="en-US" altLang="ja-JP" dirty="0" smtClean="0">
                  <a:latin typeface="HGPｺﾞｼｯｸM" pitchFamily="50" charset="-128"/>
                  <a:ea typeface="HGPｺﾞｼｯｸM" pitchFamily="50" charset="-128"/>
                </a:rPr>
                <a:t>: </a:t>
              </a:r>
              <a:r>
                <a:rPr lang="ja-JP" altLang="en-US" dirty="0">
                  <a:latin typeface="HGPｺﾞｼｯｸM" pitchFamily="50" charset="-128"/>
                  <a:ea typeface="HGPｺﾞｼｯｸM" pitchFamily="50" charset="-128"/>
                </a:rPr>
                <a:t>小</a:t>
              </a:r>
              <a:endParaRPr kumimoji="1" lang="ja-JP" altLang="en-US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65360" y="2986207"/>
            <a:ext cx="864096" cy="369332"/>
            <a:chOff x="365360" y="2842191"/>
            <a:chExt cx="864096" cy="369332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365360" y="2842191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=n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0" name="直線矢印コネクタ 169"/>
            <p:cNvCxnSpPr/>
            <p:nvPr/>
          </p:nvCxnSpPr>
          <p:spPr bwMode="auto">
            <a:xfrm>
              <a:off x="797408" y="3053552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19815" name="屈折矢印 119814"/>
          <p:cNvSpPr/>
          <p:nvPr/>
        </p:nvSpPr>
        <p:spPr bwMode="auto">
          <a:xfrm rot="5400000">
            <a:off x="4301915" y="4023467"/>
            <a:ext cx="1825520" cy="1644702"/>
          </a:xfrm>
          <a:prstGeom prst="bentUpArrow">
            <a:avLst>
              <a:gd name="adj1" fmla="val 25000"/>
              <a:gd name="adj2" fmla="val 29247"/>
              <a:gd name="adj3" fmla="val 2654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/>
          </a:p>
        </p:txBody>
      </p:sp>
      <p:grpSp>
        <p:nvGrpSpPr>
          <p:cNvPr id="138" name="グループ化 137"/>
          <p:cNvGrpSpPr/>
          <p:nvPr/>
        </p:nvGrpSpPr>
        <p:grpSpPr>
          <a:xfrm>
            <a:off x="5395064" y="4390425"/>
            <a:ext cx="473080" cy="1944216"/>
            <a:chOff x="5395064" y="1412776"/>
            <a:chExt cx="473080" cy="1944216"/>
          </a:xfrm>
        </p:grpSpPr>
        <p:sp>
          <p:nvSpPr>
            <p:cNvPr id="139" name="テキスト ボックス 138"/>
            <p:cNvSpPr txBox="1"/>
            <p:nvPr/>
          </p:nvSpPr>
          <p:spPr>
            <a:xfrm>
              <a:off x="5406479" y="1412776"/>
              <a:ext cx="461665" cy="186204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PｺﾞｼｯｸM" pitchFamily="50" charset="-128"/>
                  <a:ea typeface="HGPｺﾞｼｯｸM" pitchFamily="50" charset="-128"/>
                </a:rPr>
                <a:t>正しい</a:t>
              </a: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消滅係数</a:t>
              </a:r>
              <a:r>
                <a:rPr kumimoji="1" lang="ja-JP" altLang="en-US" dirty="0">
                  <a:latin typeface="HGPｺﾞｼｯｸM" pitchFamily="50" charset="-128"/>
                  <a:ea typeface="HGPｺﾞｼｯｸM" pitchFamily="50" charset="-128"/>
                </a:rPr>
                <a:t>　 </a:t>
              </a:r>
              <a:endParaRPr kumimoji="1" lang="en-US" altLang="ja-JP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5395064" y="2895327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kumimoji="1" lang="en-US" altLang="ja-JP" sz="16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1" lang="ja-JP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" name="テキスト ボックス 142"/>
          <p:cNvSpPr txBox="1"/>
          <p:nvPr/>
        </p:nvSpPr>
        <p:spPr>
          <a:xfrm>
            <a:off x="8346498" y="6051325"/>
            <a:ext cx="225631" cy="330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直線矢印コネクタ 143"/>
          <p:cNvCxnSpPr/>
          <p:nvPr/>
        </p:nvCxnSpPr>
        <p:spPr>
          <a:xfrm rot="5400000" flipH="1" flipV="1">
            <a:off x="5373357" y="5350838"/>
            <a:ext cx="1627367" cy="156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>
            <a:off x="6067108" y="6093296"/>
            <a:ext cx="24954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5724128" y="4262378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29164" y="32849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計測対象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275856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観測輝度値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8365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46" grpId="0" animBg="1"/>
      <p:bldP spid="112" grpId="0" animBg="1"/>
      <p:bldP spid="113" grpId="0" animBg="1"/>
      <p:bldP spid="114" grpId="0"/>
      <p:bldP spid="124" grpId="0"/>
      <p:bldP spid="81" grpId="0"/>
      <p:bldP spid="83" grpId="0"/>
      <p:bldP spid="45" grpId="0" animBg="1"/>
      <p:bldP spid="119812" grpId="0"/>
      <p:bldP spid="119813" grpId="0"/>
      <p:bldP spid="119815" grpId="0" animBg="1"/>
      <p:bldP spid="143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明るさに基づく重み付けの導入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明るい輝度値からの推定結果に高い信頼度を</a:t>
            </a:r>
            <a:r>
              <a:rPr lang="ja-JP" altLang="en-US" dirty="0" smtClean="0">
                <a:solidFill>
                  <a:srgbClr val="FF0000"/>
                </a:solidFill>
              </a:rPr>
              <a:t>与える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960" y="38064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観測輝度値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411760" y="1484784"/>
            <a:ext cx="4485824" cy="2618949"/>
            <a:chOff x="130083" y="1699554"/>
            <a:chExt cx="2713945" cy="197443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130083" y="1699554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618397" y="3343988"/>
              <a:ext cx="225631" cy="330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325687" y="3402555"/>
              <a:ext cx="24954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H="1" flipV="1">
              <a:off x="446401" y="1798698"/>
              <a:ext cx="3926" cy="16560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フリーフォーム 38"/>
            <p:cNvSpPr/>
            <p:nvPr/>
          </p:nvSpPr>
          <p:spPr>
            <a:xfrm>
              <a:off x="536227" y="2027787"/>
              <a:ext cx="2068849" cy="1374769"/>
            </a:xfrm>
            <a:custGeom>
              <a:avLst/>
              <a:gdLst>
                <a:gd name="connsiteX0" fmla="*/ 0 w 2019300"/>
                <a:gd name="connsiteY0" fmla="*/ 0 h 1308100"/>
                <a:gd name="connsiteX1" fmla="*/ 533400 w 2019300"/>
                <a:gd name="connsiteY1" fmla="*/ 863600 h 1308100"/>
                <a:gd name="connsiteX2" fmla="*/ 2019300 w 2019300"/>
                <a:gd name="connsiteY2" fmla="*/ 130810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300" h="1308100">
                  <a:moveTo>
                    <a:pt x="0" y="0"/>
                  </a:moveTo>
                  <a:cubicBezTo>
                    <a:pt x="98425" y="322791"/>
                    <a:pt x="196850" y="645583"/>
                    <a:pt x="533400" y="863600"/>
                  </a:cubicBezTo>
                  <a:cubicBezTo>
                    <a:pt x="869950" y="1081617"/>
                    <a:pt x="1444625" y="1194858"/>
                    <a:pt x="2019300" y="1308100"/>
                  </a:cubicBez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36227" y="2467905"/>
              <a:ext cx="2068849" cy="934651"/>
            </a:xfrm>
            <a:custGeom>
              <a:avLst/>
              <a:gdLst>
                <a:gd name="connsiteX0" fmla="*/ 0 w 2019300"/>
                <a:gd name="connsiteY0" fmla="*/ 0 h 1308100"/>
                <a:gd name="connsiteX1" fmla="*/ 533400 w 2019300"/>
                <a:gd name="connsiteY1" fmla="*/ 863600 h 1308100"/>
                <a:gd name="connsiteX2" fmla="*/ 2019300 w 2019300"/>
                <a:gd name="connsiteY2" fmla="*/ 130810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300" h="1308100">
                  <a:moveTo>
                    <a:pt x="0" y="0"/>
                  </a:moveTo>
                  <a:cubicBezTo>
                    <a:pt x="98425" y="322791"/>
                    <a:pt x="196850" y="645583"/>
                    <a:pt x="533400" y="863600"/>
                  </a:cubicBezTo>
                  <a:cubicBezTo>
                    <a:pt x="869950" y="1081617"/>
                    <a:pt x="1444625" y="1194858"/>
                    <a:pt x="2019300" y="1308100"/>
                  </a:cubicBez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536227" y="3190597"/>
              <a:ext cx="2068849" cy="211959"/>
            </a:xfrm>
            <a:custGeom>
              <a:avLst/>
              <a:gdLst>
                <a:gd name="connsiteX0" fmla="*/ 0 w 2019300"/>
                <a:gd name="connsiteY0" fmla="*/ 0 h 1308100"/>
                <a:gd name="connsiteX1" fmla="*/ 533400 w 2019300"/>
                <a:gd name="connsiteY1" fmla="*/ 863600 h 1308100"/>
                <a:gd name="connsiteX2" fmla="*/ 2019300 w 2019300"/>
                <a:gd name="connsiteY2" fmla="*/ 130810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300" h="1308100">
                  <a:moveTo>
                    <a:pt x="0" y="0"/>
                  </a:moveTo>
                  <a:cubicBezTo>
                    <a:pt x="98425" y="322791"/>
                    <a:pt x="196850" y="645583"/>
                    <a:pt x="533400" y="863600"/>
                  </a:cubicBezTo>
                  <a:cubicBezTo>
                    <a:pt x="869950" y="1081617"/>
                    <a:pt x="1444625" y="1194858"/>
                    <a:pt x="2019300" y="1308100"/>
                  </a:cubicBez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22889" y="2922435"/>
              <a:ext cx="237340" cy="2629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  <a:endParaRPr kumimoji="1" lang="ja-JP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正方形/長方形 32"/>
          <p:cNvSpPr/>
          <p:nvPr/>
        </p:nvSpPr>
        <p:spPr bwMode="auto">
          <a:xfrm>
            <a:off x="1229456" y="2470459"/>
            <a:ext cx="1038288" cy="8145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98569" y="2852936"/>
            <a:ext cx="430887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kumimoji="1" lang="ja-JP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65360" y="2420888"/>
            <a:ext cx="864096" cy="369332"/>
            <a:chOff x="365360" y="2276872"/>
            <a:chExt cx="864096" cy="369332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>
              <a:off x="797408" y="2472694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8" name="テキスト ボックス 47"/>
            <p:cNvSpPr txBox="1"/>
            <p:nvPr/>
          </p:nvSpPr>
          <p:spPr>
            <a:xfrm>
              <a:off x="365360" y="2276872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=1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365360" y="2636912"/>
            <a:ext cx="864096" cy="369332"/>
            <a:chOff x="365360" y="2492896"/>
            <a:chExt cx="864096" cy="369332"/>
          </a:xfrm>
        </p:grpSpPr>
        <p:cxnSp>
          <p:nvCxnSpPr>
            <p:cNvPr id="50" name="直線矢印コネクタ 49"/>
            <p:cNvCxnSpPr/>
            <p:nvPr/>
          </p:nvCxnSpPr>
          <p:spPr bwMode="auto">
            <a:xfrm>
              <a:off x="797408" y="2651592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1" name="テキスト ボックス 50"/>
            <p:cNvSpPr txBox="1"/>
            <p:nvPr/>
          </p:nvSpPr>
          <p:spPr>
            <a:xfrm>
              <a:off x="365360" y="249289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=2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65360" y="2986207"/>
            <a:ext cx="864096" cy="369332"/>
            <a:chOff x="365360" y="2842191"/>
            <a:chExt cx="864096" cy="369332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365360" y="2842191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=n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直線矢印コネクタ 53"/>
            <p:cNvCxnSpPr/>
            <p:nvPr/>
          </p:nvCxnSpPr>
          <p:spPr bwMode="auto">
            <a:xfrm>
              <a:off x="797408" y="3053552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7" name="線吹き出し 1 16"/>
          <p:cNvSpPr/>
          <p:nvPr/>
        </p:nvSpPr>
        <p:spPr bwMode="auto">
          <a:xfrm>
            <a:off x="3497393" y="1799477"/>
            <a:ext cx="2988851" cy="612648"/>
          </a:xfrm>
          <a:prstGeom prst="callout1">
            <a:avLst>
              <a:gd name="adj1" fmla="val 85085"/>
              <a:gd name="adj2" fmla="val 9513"/>
              <a:gd name="adj3" fmla="val 172616"/>
              <a:gd name="adj4" fmla="val 4158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明るい輝度値</a:t>
            </a:r>
            <a:r>
              <a:rPr kumimoji="1" lang="en-US" altLang="ja-JP" dirty="0" smtClean="0">
                <a:latin typeface="HGPｺﾞｼｯｸM" pitchFamily="50" charset="-128"/>
                <a:ea typeface="HGPｺﾞｼｯｸM" pitchFamily="50" charset="-128"/>
              </a:rPr>
              <a:t>: </a:t>
            </a: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安定した情報量</a:t>
            </a:r>
          </a:p>
        </p:txBody>
      </p:sp>
      <p:sp>
        <p:nvSpPr>
          <p:cNvPr id="57" name="線吹き出し 1 56"/>
          <p:cNvSpPr/>
          <p:nvPr/>
        </p:nvSpPr>
        <p:spPr bwMode="auto">
          <a:xfrm>
            <a:off x="4355976" y="2591565"/>
            <a:ext cx="2982416" cy="612648"/>
          </a:xfrm>
          <a:prstGeom prst="callout1">
            <a:avLst>
              <a:gd name="adj1" fmla="val 83012"/>
              <a:gd name="adj2" fmla="val 9552"/>
              <a:gd name="adj3" fmla="val 176762"/>
              <a:gd name="adj4" fmla="val 3398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kumimoji="1" lang="ja-JP" altLang="en-US" dirty="0">
                <a:latin typeface="HGPｺﾞｼｯｸM" pitchFamily="50" charset="-128"/>
                <a:ea typeface="HGPｺﾞｼｯｸM" pitchFamily="50" charset="-128"/>
              </a:rPr>
              <a:t>暗い輝度値</a:t>
            </a:r>
            <a:r>
              <a:rPr kumimoji="1" lang="en-US" altLang="ja-JP" dirty="0">
                <a:latin typeface="HGPｺﾞｼｯｸM" pitchFamily="50" charset="-128"/>
                <a:ea typeface="HGPｺﾞｼｯｸM" pitchFamily="50" charset="-128"/>
              </a:rPr>
              <a:t>: </a:t>
            </a:r>
            <a:r>
              <a:rPr kumimoji="1" lang="ja-JP" altLang="en-US" dirty="0">
                <a:latin typeface="HGPｺﾞｼｯｸM" pitchFamily="50" charset="-128"/>
                <a:ea typeface="HGPｺﾞｼｯｸM" pitchFamily="50" charset="-128"/>
              </a:rPr>
              <a:t>不安定な情報量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6483877" y="1484784"/>
            <a:ext cx="1688523" cy="81874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 anchorCtr="1"/>
          <a:lstStyle/>
          <a:p>
            <a:pPr algn="ctr" eaLnBrk="1" hangingPunct="1"/>
            <a:r>
              <a:rPr kumimoji="1" lang="ja-JP" altLang="en-US" sz="2000" dirty="0">
                <a:latin typeface="HGPｺﾞｼｯｸM" pitchFamily="50" charset="-128"/>
                <a:ea typeface="HGPｺﾞｼｯｸM" pitchFamily="50" charset="-128"/>
              </a:rPr>
              <a:t>信頼度</a:t>
            </a:r>
            <a:r>
              <a:rPr kumimoji="1" lang="en-US" altLang="ja-JP" sz="2000" dirty="0">
                <a:latin typeface="HGPｺﾞｼｯｸM" pitchFamily="50" charset="-128"/>
                <a:ea typeface="HGPｺﾞｼｯｸM" pitchFamily="50" charset="-128"/>
              </a:rPr>
              <a:t>: </a:t>
            </a:r>
            <a:r>
              <a:rPr kumimoji="1" lang="ja-JP" altLang="en-US" sz="2000" dirty="0">
                <a:latin typeface="HGPｺﾞｼｯｸM" pitchFamily="50" charset="-128"/>
                <a:ea typeface="HGPｺﾞｼｯｸM" pitchFamily="50" charset="-128"/>
              </a:rPr>
              <a:t>高</a:t>
            </a:r>
          </a:p>
        </p:txBody>
      </p:sp>
      <p:sp>
        <p:nvSpPr>
          <p:cNvPr id="55" name="角丸四角形 54"/>
          <p:cNvSpPr/>
          <p:nvPr/>
        </p:nvSpPr>
        <p:spPr bwMode="auto">
          <a:xfrm>
            <a:off x="7290013" y="2633669"/>
            <a:ext cx="1458451" cy="533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36000" rIns="72000" bIns="36000" rtlCol="0" anchor="ctr" anchorCtr="1"/>
          <a:lstStyle/>
          <a:p>
            <a:pPr algn="ctr" eaLnBrk="1" hangingPunct="1"/>
            <a:r>
              <a:rPr kumimoji="1" lang="ja-JP" altLang="en-US" sz="2000" dirty="0">
                <a:latin typeface="HGPｺﾞｼｯｸM" pitchFamily="50" charset="-128"/>
                <a:ea typeface="HGPｺﾞｼｯｸM" pitchFamily="50" charset="-128"/>
              </a:rPr>
              <a:t>信頼度</a:t>
            </a:r>
            <a:r>
              <a:rPr kumimoji="1" lang="en-US" altLang="ja-JP" sz="2000" dirty="0">
                <a:latin typeface="HGPｺﾞｼｯｸM" pitchFamily="50" charset="-128"/>
                <a:ea typeface="HGPｺﾞｼｯｸM" pitchFamily="50" charset="-128"/>
              </a:rPr>
              <a:t>: </a:t>
            </a:r>
            <a:r>
              <a:rPr kumimoji="1" lang="ja-JP" altLang="en-US" sz="2000" dirty="0">
                <a:latin typeface="HGPｺﾞｼｯｸM" pitchFamily="50" charset="-128"/>
                <a:ea typeface="HGPｺﾞｼｯｸM" pitchFamily="50" charset="-128"/>
              </a:rPr>
              <a:t>低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129164" y="32849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計測対象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12383" y="4293096"/>
            <a:ext cx="7992065" cy="2160240"/>
            <a:chOff x="612383" y="4293096"/>
            <a:chExt cx="7992065" cy="2160240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619604286"/>
                </p:ext>
              </p:extLst>
            </p:nvPr>
          </p:nvGraphicFramePr>
          <p:xfrm>
            <a:off x="1960705" y="5517232"/>
            <a:ext cx="2505195" cy="791443"/>
          </p:xfrm>
          <a:graphic>
            <a:graphicData uri="http://schemas.openxmlformats.org/presentationml/2006/ole">
              <p:oleObj spid="_x0000_s206078" name="数式" r:id="rId4" imgW="1765300" imgH="558800" progId="Equation.3">
                <p:embed/>
              </p:oleObj>
            </a:graphicData>
          </a:graphic>
        </p:graphicFrame>
        <p:grpSp>
          <p:nvGrpSpPr>
            <p:cNvPr id="15" name="グループ化 14"/>
            <p:cNvGrpSpPr/>
            <p:nvPr/>
          </p:nvGrpSpPr>
          <p:grpSpPr>
            <a:xfrm>
              <a:off x="4722887" y="5625616"/>
              <a:ext cx="3665537" cy="647700"/>
              <a:chOff x="539552" y="5589240"/>
              <a:chExt cx="3665537" cy="647700"/>
            </a:xfrm>
          </p:grpSpPr>
          <p:sp>
            <p:nvSpPr>
              <p:cNvPr id="25" name="正方形/長方形 24"/>
              <p:cNvSpPr/>
              <p:nvPr/>
            </p:nvSpPr>
            <p:spPr bwMode="auto">
              <a:xfrm>
                <a:off x="3203848" y="5805264"/>
                <a:ext cx="216024" cy="2880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  <a:prstDash val="soli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80000" tIns="36000" bIns="36000" rtlCol="0" anchor="ctr"/>
              <a:lstStyle/>
              <a:p>
                <a:pPr algn="ctr" eaLnBrk="1" hangingPunct="1"/>
                <a:endParaRPr kumimoji="1" lang="ja-JP" altLang="en-US" dirty="0" smtClean="0"/>
              </a:p>
            </p:txBody>
          </p:sp>
          <p:graphicFrame>
            <p:nvGraphicFramePr>
              <p:cNvPr id="1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946787864"/>
                  </p:ext>
                </p:extLst>
              </p:nvPr>
            </p:nvGraphicFramePr>
            <p:xfrm>
              <a:off x="539552" y="5589240"/>
              <a:ext cx="3665537" cy="647700"/>
            </p:xfrm>
            <a:graphic>
              <a:graphicData uri="http://schemas.openxmlformats.org/presentationml/2006/ole">
                <p:oleObj spid="_x0000_s206079" name="数式" r:id="rId5" imgW="2438400" imgH="431800" progId="Equation.3">
                  <p:embed/>
                </p:oleObj>
              </a:graphicData>
            </a:graphic>
          </p:graphicFrame>
        </p:grpSp>
        <p:grpSp>
          <p:nvGrpSpPr>
            <p:cNvPr id="14" name="グループ化 13"/>
            <p:cNvGrpSpPr/>
            <p:nvPr/>
          </p:nvGrpSpPr>
          <p:grpSpPr>
            <a:xfrm>
              <a:off x="899591" y="4765213"/>
              <a:ext cx="4605558" cy="842735"/>
              <a:chOff x="-2740810" y="3797516"/>
              <a:chExt cx="4085575" cy="651679"/>
            </a:xfrm>
          </p:grpSpPr>
          <p:sp>
            <p:nvSpPr>
              <p:cNvPr id="21" name="正方形/長方形 20"/>
              <p:cNvSpPr/>
              <p:nvPr/>
            </p:nvSpPr>
            <p:spPr bwMode="auto">
              <a:xfrm>
                <a:off x="-1188640" y="4005064"/>
                <a:ext cx="216024" cy="2880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  <a:prstDash val="soli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80000" tIns="36000" bIns="36000" rtlCol="0" anchor="ctr"/>
              <a:lstStyle/>
              <a:p>
                <a:pPr algn="ctr" eaLnBrk="1" hangingPunct="1"/>
                <a:endParaRPr kumimoji="1" lang="ja-JP" altLang="en-US" dirty="0" smtClean="0"/>
              </a:p>
            </p:txBody>
          </p:sp>
          <p:graphicFrame>
            <p:nvGraphicFramePr>
              <p:cNvPr id="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174485225"/>
                  </p:ext>
                </p:extLst>
              </p:nvPr>
            </p:nvGraphicFramePr>
            <p:xfrm>
              <a:off x="-2740810" y="3797516"/>
              <a:ext cx="4085575" cy="651679"/>
            </p:xfrm>
            <a:graphic>
              <a:graphicData uri="http://schemas.openxmlformats.org/presentationml/2006/ole">
                <p:oleObj spid="_x0000_s206080" name="数式" r:id="rId6" imgW="2577960" imgH="444240" progId="Equation.3">
                  <p:embed/>
                </p:oleObj>
              </a:graphicData>
            </a:graphic>
          </p:graphicFrame>
        </p:grpSp>
        <p:sp>
          <p:nvSpPr>
            <p:cNvPr id="18" name="正方形/長方形 17"/>
            <p:cNvSpPr/>
            <p:nvPr/>
          </p:nvSpPr>
          <p:spPr bwMode="auto">
            <a:xfrm>
              <a:off x="612383" y="4293096"/>
              <a:ext cx="7992065" cy="2160240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55576" y="4365104"/>
              <a:ext cx="2669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u="sng" dirty="0" smtClean="0">
                  <a:latin typeface="HGPｺﾞｼｯｸM" pitchFamily="50" charset="-128"/>
                  <a:ea typeface="HGPｺﾞｼｯｸM" pitchFamily="50" charset="-128"/>
                </a:rPr>
                <a:t>重み付き分散の最小化</a:t>
              </a:r>
              <a:endParaRPr kumimoji="1" lang="ja-JP" altLang="en-US" sz="2000" u="sng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26206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  <p:bldP spid="13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形状</a:t>
            </a:r>
            <a:r>
              <a:rPr lang="ja-JP" altLang="en-US" dirty="0"/>
              <a:t>推定</a:t>
            </a:r>
            <a:r>
              <a:rPr lang="ja-JP" altLang="en-US" dirty="0" smtClean="0"/>
              <a:t>実験</a:t>
            </a:r>
            <a:r>
              <a:rPr lang="en-US" altLang="ja-JP" dirty="0" smtClean="0"/>
              <a:t>: 1</a:t>
            </a:r>
            <a:r>
              <a:rPr lang="ja-JP" altLang="en-US" dirty="0" smtClean="0"/>
              <a:t>次元方向に形状変化する物体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実験環境</a:t>
            </a:r>
            <a:endParaRPr kumimoji="1" lang="en-US" altLang="ja-JP" dirty="0" smtClean="0"/>
          </a:p>
          <a:p>
            <a:pPr lvl="1">
              <a:spcAft>
                <a:spcPts val="0"/>
              </a:spcAft>
            </a:pPr>
            <a:r>
              <a:rPr lang="ja-JP" altLang="en-US" dirty="0" smtClean="0"/>
              <a:t>カメラ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Point grey grasshopper</a:t>
            </a:r>
          </a:p>
          <a:p>
            <a:pPr lvl="1">
              <a:spcAft>
                <a:spcPts val="0"/>
              </a:spcAft>
            </a:pPr>
            <a:r>
              <a:rPr kumimoji="1" lang="ja-JP" altLang="en-US" dirty="0" smtClean="0"/>
              <a:t>テレセントリックレンズ</a:t>
            </a:r>
            <a:endParaRPr kumimoji="1" lang="en-US" altLang="ja-JP" dirty="0" smtClean="0"/>
          </a:p>
          <a:p>
            <a:pPr lvl="2">
              <a:spcAft>
                <a:spcPts val="0"/>
              </a:spcAft>
            </a:pPr>
            <a:r>
              <a:rPr lang="en-US" altLang="ja-JP" dirty="0" smtClean="0"/>
              <a:t>Edmund optics</a:t>
            </a:r>
            <a:endParaRPr kumimoji="1" lang="en-US" altLang="ja-JP" dirty="0" smtClean="0"/>
          </a:p>
          <a:p>
            <a:pPr lvl="1">
              <a:spcAft>
                <a:spcPts val="0"/>
              </a:spcAft>
            </a:pPr>
            <a:r>
              <a:rPr lang="ja-JP" altLang="en-US" dirty="0" smtClean="0"/>
              <a:t>プロジェクタ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3M MPro110</a:t>
            </a:r>
          </a:p>
          <a:p>
            <a:pPr lvl="2"/>
            <a:endParaRPr kumimoji="1" lang="en-US" altLang="ja-JP" sz="600" dirty="0" smtClean="0"/>
          </a:p>
          <a:p>
            <a:r>
              <a:rPr lang="ja-JP" altLang="en-US" dirty="0" smtClean="0"/>
              <a:t>対象物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79014-343B-4110-9410-EB73C1ADC77B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B7C3-092E-44F3-82BE-55869BB92821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grpSp>
        <p:nvGrpSpPr>
          <p:cNvPr id="15" name="グループ化 16"/>
          <p:cNvGrpSpPr/>
          <p:nvPr/>
        </p:nvGrpSpPr>
        <p:grpSpPr>
          <a:xfrm>
            <a:off x="4572000" y="980728"/>
            <a:ext cx="4176464" cy="3096344"/>
            <a:chOff x="2483768" y="1124744"/>
            <a:chExt cx="6108307" cy="5006906"/>
          </a:xfrm>
        </p:grpSpPr>
        <p:pic>
          <p:nvPicPr>
            <p:cNvPr id="7" name="Picture 2" descr="C:\Users\INOSHITA\Documents\My Dropbox\miru2011\camera\photos\IMG_0931.JPG"/>
            <p:cNvPicPr>
              <a:picLocks noChangeAspect="1" noChangeArrowheads="1"/>
            </p:cNvPicPr>
            <p:nvPr/>
          </p:nvPicPr>
          <p:blipFill>
            <a:blip r:embed="rId3" cstate="print"/>
            <a:srcRect l="9412" t="6644" r="7197" b="2215"/>
            <a:stretch>
              <a:fillRect/>
            </a:stretch>
          </p:blipFill>
          <p:spPr bwMode="auto">
            <a:xfrm>
              <a:off x="2483768" y="1124744"/>
              <a:ext cx="6108307" cy="5006906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826048" y="4576084"/>
              <a:ext cx="1629705" cy="51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プロジェクタ</a:t>
              </a:r>
              <a:endParaRPr kumimoji="1" lang="ja-JP" altLang="en-US" sz="1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810426" y="1551746"/>
              <a:ext cx="962635" cy="51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カメラ</a:t>
              </a:r>
              <a:endParaRPr kumimoji="1" lang="ja-JP" altLang="en-US" sz="1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12534" y="2933047"/>
              <a:ext cx="1999160" cy="875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テレセントリック</a:t>
              </a:r>
              <a:endParaRPr kumimoji="1" lang="en-US" altLang="ja-JP" sz="1400" dirty="0" smtClean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  <a:p>
              <a:r>
                <a:rPr lang="ja-JP" altLang="en-US" sz="14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レンズ</a:t>
              </a:r>
              <a:endParaRPr kumimoji="1" lang="ja-JP" altLang="en-US" sz="1400" dirty="0">
                <a:solidFill>
                  <a:srgbClr val="FFFF00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3882434" y="5296162"/>
              <a:ext cx="2448272" cy="1588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4673538" y="4861904"/>
              <a:ext cx="936978" cy="51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21cm</a:t>
              </a:r>
              <a:endParaRPr kumimoji="1" lang="ja-JP" altLang="en-US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rot="5400000" flipH="1" flipV="1">
              <a:off x="3450783" y="4648487"/>
              <a:ext cx="1295350" cy="1588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054294" y="4360058"/>
              <a:ext cx="936978" cy="51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15cm</a:t>
              </a:r>
              <a:endParaRPr kumimoji="1" lang="ja-JP" altLang="en-US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グループ化 17"/>
          <p:cNvGrpSpPr/>
          <p:nvPr/>
        </p:nvGrpSpPr>
        <p:grpSpPr>
          <a:xfrm>
            <a:off x="2631511" y="4494312"/>
            <a:ext cx="1724465" cy="734888"/>
            <a:chOff x="539552" y="3356992"/>
            <a:chExt cx="2582103" cy="1364431"/>
          </a:xfrm>
        </p:grpSpPr>
        <p:sp>
          <p:nvSpPr>
            <p:cNvPr id="19" name="フリーフォーム 18"/>
            <p:cNvSpPr/>
            <p:nvPr/>
          </p:nvSpPr>
          <p:spPr>
            <a:xfrm>
              <a:off x="546396" y="3736489"/>
              <a:ext cx="1403162" cy="545205"/>
            </a:xfrm>
            <a:custGeom>
              <a:avLst/>
              <a:gdLst>
                <a:gd name="connsiteX0" fmla="*/ 0 w 2179675"/>
                <a:gd name="connsiteY0" fmla="*/ 712381 h 723014"/>
                <a:gd name="connsiteX1" fmla="*/ 0 w 2179675"/>
                <a:gd name="connsiteY1" fmla="*/ 0 h 723014"/>
                <a:gd name="connsiteX2" fmla="*/ 2179675 w 2179675"/>
                <a:gd name="connsiteY2" fmla="*/ 0 h 723014"/>
                <a:gd name="connsiteX3" fmla="*/ 2179675 w 2179675"/>
                <a:gd name="connsiteY3" fmla="*/ 723014 h 723014"/>
                <a:gd name="connsiteX4" fmla="*/ 0 w 2179675"/>
                <a:gd name="connsiteY4" fmla="*/ 712381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675" h="723014">
                  <a:moveTo>
                    <a:pt x="0" y="712381"/>
                  </a:moveTo>
                  <a:lnTo>
                    <a:pt x="0" y="0"/>
                  </a:lnTo>
                  <a:lnTo>
                    <a:pt x="2179675" y="0"/>
                  </a:lnTo>
                  <a:lnTo>
                    <a:pt x="2179675" y="723014"/>
                  </a:lnTo>
                  <a:lnTo>
                    <a:pt x="0" y="71238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39552" y="3367674"/>
              <a:ext cx="1868601" cy="922038"/>
            </a:xfrm>
            <a:custGeom>
              <a:avLst/>
              <a:gdLst>
                <a:gd name="connsiteX0" fmla="*/ 0 w 2902688"/>
                <a:gd name="connsiteY0" fmla="*/ 467833 h 1222744"/>
                <a:gd name="connsiteX1" fmla="*/ 733646 w 2902688"/>
                <a:gd name="connsiteY1" fmla="*/ 0 h 1222744"/>
                <a:gd name="connsiteX2" fmla="*/ 2902688 w 2902688"/>
                <a:gd name="connsiteY2" fmla="*/ 0 h 1222744"/>
                <a:gd name="connsiteX3" fmla="*/ 2190307 w 2902688"/>
                <a:gd name="connsiteY3" fmla="*/ 489098 h 1222744"/>
                <a:gd name="connsiteX4" fmla="*/ 2190307 w 2902688"/>
                <a:gd name="connsiteY4" fmla="*/ 1222744 h 1222744"/>
                <a:gd name="connsiteX5" fmla="*/ 2902688 w 2902688"/>
                <a:gd name="connsiteY5" fmla="*/ 691116 h 1222744"/>
                <a:gd name="connsiteX6" fmla="*/ 2902688 w 2902688"/>
                <a:gd name="connsiteY6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2688" h="1222744">
                  <a:moveTo>
                    <a:pt x="0" y="467833"/>
                  </a:moveTo>
                  <a:lnTo>
                    <a:pt x="733646" y="0"/>
                  </a:lnTo>
                  <a:lnTo>
                    <a:pt x="2902688" y="0"/>
                  </a:lnTo>
                  <a:lnTo>
                    <a:pt x="2190307" y="489098"/>
                  </a:lnTo>
                  <a:lnTo>
                    <a:pt x="2190307" y="1222744"/>
                  </a:lnTo>
                  <a:lnTo>
                    <a:pt x="2902688" y="691116"/>
                  </a:lnTo>
                  <a:lnTo>
                    <a:pt x="29026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546396" y="4388080"/>
              <a:ext cx="1390651" cy="119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1937048" y="3899387"/>
              <a:ext cx="556260" cy="4886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5400000" flipH="1" flipV="1">
              <a:off x="2221812" y="3627978"/>
              <a:ext cx="542993" cy="10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863011" y="4331094"/>
              <a:ext cx="727750" cy="39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32mm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076023" y="4062283"/>
              <a:ext cx="727750" cy="39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Calibri" pitchFamily="34" charset="0"/>
                  <a:cs typeface="Calibri" pitchFamily="34" charset="0"/>
                </a:rPr>
                <a:t>24</a:t>
              </a:r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80313" y="3464991"/>
              <a:ext cx="641342" cy="39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7" name="Picture 2" descr="\\iris\home\inoshita\meeting\M1\11_03_02\Photos\P1030002.JPG"/>
          <p:cNvPicPr>
            <a:picLocks noChangeAspect="1" noChangeArrowheads="1"/>
          </p:cNvPicPr>
          <p:nvPr/>
        </p:nvPicPr>
        <p:blipFill>
          <a:blip r:embed="rId4" cstate="print"/>
          <a:srcRect l="19377" t="20669" r="25191" b="33588"/>
          <a:stretch>
            <a:fillRect/>
          </a:stretch>
        </p:blipFill>
        <p:spPr bwMode="auto">
          <a:xfrm flipH="1">
            <a:off x="827583" y="5445224"/>
            <a:ext cx="1447765" cy="895975"/>
          </a:xfrm>
          <a:prstGeom prst="rect">
            <a:avLst/>
          </a:prstGeom>
          <a:noFill/>
        </p:spPr>
      </p:pic>
      <p:pic>
        <p:nvPicPr>
          <p:cNvPr id="28" name="Picture 5" descr="\\iris\home\inoshita\meeting\M1\11_03_02\Photos\P1030003.JPG"/>
          <p:cNvPicPr>
            <a:picLocks noChangeAspect="1" noChangeArrowheads="1"/>
          </p:cNvPicPr>
          <p:nvPr/>
        </p:nvPicPr>
        <p:blipFill>
          <a:blip r:embed="rId5" cstate="print"/>
          <a:srcRect l="19101" t="21038" r="21592" b="29897"/>
          <a:stretch>
            <a:fillRect/>
          </a:stretch>
        </p:blipFill>
        <p:spPr bwMode="auto">
          <a:xfrm>
            <a:off x="827584" y="4365103"/>
            <a:ext cx="1442217" cy="894889"/>
          </a:xfrm>
          <a:prstGeom prst="rect">
            <a:avLst/>
          </a:prstGeom>
          <a:noFill/>
        </p:spPr>
      </p:pic>
      <p:pic>
        <p:nvPicPr>
          <p:cNvPr id="29" name="Picture 6" descr="\\iris\home\inoshita\meeting\M1\11_03_02\Photos\P1030004.JPG"/>
          <p:cNvPicPr>
            <a:picLocks noChangeAspect="1" noChangeArrowheads="1"/>
          </p:cNvPicPr>
          <p:nvPr/>
        </p:nvPicPr>
        <p:blipFill>
          <a:blip r:embed="rId6" cstate="print"/>
          <a:srcRect l="19101" t="22515" r="25468" b="31742"/>
          <a:stretch>
            <a:fillRect/>
          </a:stretch>
        </p:blipFill>
        <p:spPr bwMode="auto">
          <a:xfrm>
            <a:off x="4716016" y="4365104"/>
            <a:ext cx="1447766" cy="895991"/>
          </a:xfrm>
          <a:prstGeom prst="rect">
            <a:avLst/>
          </a:prstGeom>
          <a:noFill/>
        </p:spPr>
      </p:pic>
      <p:grpSp>
        <p:nvGrpSpPr>
          <p:cNvPr id="17" name="グループ化 29"/>
          <p:cNvGrpSpPr/>
          <p:nvPr/>
        </p:nvGrpSpPr>
        <p:grpSpPr>
          <a:xfrm>
            <a:off x="2267744" y="5500742"/>
            <a:ext cx="2088232" cy="962647"/>
            <a:chOff x="2987824" y="3356891"/>
            <a:chExt cx="2914264" cy="1602482"/>
          </a:xfrm>
        </p:grpSpPr>
        <p:sp>
          <p:nvSpPr>
            <p:cNvPr id="31" name="テキスト ボックス 30"/>
            <p:cNvSpPr txBox="1"/>
            <p:nvPr/>
          </p:nvSpPr>
          <p:spPr>
            <a:xfrm flipH="1">
              <a:off x="4344290" y="4365107"/>
              <a:ext cx="546480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 flipH="1">
              <a:off x="3493429" y="3717032"/>
              <a:ext cx="1363474" cy="583688"/>
            </a:xfrm>
            <a:custGeom>
              <a:avLst/>
              <a:gdLst>
                <a:gd name="connsiteX0" fmla="*/ 0 w 2169042"/>
                <a:gd name="connsiteY0" fmla="*/ 712382 h 723014"/>
                <a:gd name="connsiteX1" fmla="*/ 0 w 2169042"/>
                <a:gd name="connsiteY1" fmla="*/ 0 h 723014"/>
                <a:gd name="connsiteX2" fmla="*/ 765544 w 2169042"/>
                <a:gd name="connsiteY2" fmla="*/ 0 h 723014"/>
                <a:gd name="connsiteX3" fmla="*/ 1488558 w 2169042"/>
                <a:gd name="connsiteY3" fmla="*/ 159489 h 723014"/>
                <a:gd name="connsiteX4" fmla="*/ 2169042 w 2169042"/>
                <a:gd name="connsiteY4" fmla="*/ 0 h 723014"/>
                <a:gd name="connsiteX5" fmla="*/ 2169042 w 2169042"/>
                <a:gd name="connsiteY5" fmla="*/ 723014 h 723014"/>
                <a:gd name="connsiteX6" fmla="*/ 0 w 2169042"/>
                <a:gd name="connsiteY6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9042" h="723014">
                  <a:moveTo>
                    <a:pt x="0" y="712382"/>
                  </a:moveTo>
                  <a:lnTo>
                    <a:pt x="0" y="0"/>
                  </a:lnTo>
                  <a:lnTo>
                    <a:pt x="765544" y="0"/>
                  </a:lnTo>
                  <a:lnTo>
                    <a:pt x="1488558" y="159489"/>
                  </a:lnTo>
                  <a:lnTo>
                    <a:pt x="2169042" y="0"/>
                  </a:lnTo>
                  <a:lnTo>
                    <a:pt x="2169042" y="723014"/>
                  </a:lnTo>
                  <a:lnTo>
                    <a:pt x="0" y="71238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rot="10800000">
              <a:off x="3491880" y="4651547"/>
              <a:ext cx="136815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 flipH="1">
              <a:off x="3851921" y="4584899"/>
              <a:ext cx="620107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32mm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rot="10800000" flipV="1">
              <a:off x="4868512" y="4005064"/>
              <a:ext cx="495576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rot="16200000" flipV="1">
              <a:off x="5078901" y="3650659"/>
              <a:ext cx="588331" cy="9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 flipH="1">
              <a:off x="5012529" y="4149085"/>
              <a:ext cx="620107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Calibri" pitchFamily="34" charset="0"/>
                  <a:cs typeface="Calibri" pitchFamily="34" charset="0"/>
                </a:rPr>
                <a:t>24</a:t>
              </a:r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flipH="1">
              <a:off x="5355608" y="3501011"/>
              <a:ext cx="546480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flipH="1">
              <a:off x="3844587" y="3874486"/>
              <a:ext cx="546480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Calibri" pitchFamily="34" charset="0"/>
                  <a:cs typeface="Calibri" pitchFamily="34" charset="0"/>
                </a:rPr>
                <a:t>5</a:t>
              </a:r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rot="16200000" flipV="1">
              <a:off x="3688559" y="4062104"/>
              <a:ext cx="452484" cy="94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rot="5400000" flipH="1" flipV="1">
              <a:off x="4139952" y="4005064"/>
              <a:ext cx="57606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 flipH="1">
              <a:off x="4355977" y="3867220"/>
              <a:ext cx="546480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 rot="16200000" flipV="1">
              <a:off x="3134685" y="4010698"/>
              <a:ext cx="588331" cy="9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 flipH="1">
              <a:off x="2987824" y="3861052"/>
              <a:ext cx="546480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rot="10800000">
              <a:off x="4355976" y="4365104"/>
              <a:ext cx="50405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rot="10800000">
              <a:off x="3923928" y="4365104"/>
              <a:ext cx="43204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rot="10800000" flipV="1">
              <a:off x="3491880" y="4365102"/>
              <a:ext cx="432048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 flipH="1">
              <a:off x="3849415" y="4365107"/>
              <a:ext cx="620107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12mm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flipH="1">
              <a:off x="3396767" y="4365107"/>
              <a:ext cx="620107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12mm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3491880" y="3356891"/>
              <a:ext cx="1825731" cy="938948"/>
            </a:xfrm>
            <a:custGeom>
              <a:avLst/>
              <a:gdLst>
                <a:gd name="connsiteX0" fmla="*/ 0 w 1825731"/>
                <a:gd name="connsiteY0" fmla="*/ 355941 h 938948"/>
                <a:gd name="connsiteX1" fmla="*/ 460268 w 1825731"/>
                <a:gd name="connsiteY1" fmla="*/ 0 h 938948"/>
                <a:gd name="connsiteX2" fmla="*/ 895989 w 1825731"/>
                <a:gd name="connsiteY2" fmla="*/ 128875 h 938948"/>
                <a:gd name="connsiteX3" fmla="*/ 1337847 w 1825731"/>
                <a:gd name="connsiteY3" fmla="*/ 0 h 938948"/>
                <a:gd name="connsiteX4" fmla="*/ 1825731 w 1825731"/>
                <a:gd name="connsiteY4" fmla="*/ 3069 h 938948"/>
                <a:gd name="connsiteX5" fmla="*/ 1825731 w 1825731"/>
                <a:gd name="connsiteY5" fmla="*/ 576870 h 938948"/>
                <a:gd name="connsiteX6" fmla="*/ 1368531 w 1825731"/>
                <a:gd name="connsiteY6" fmla="*/ 938948 h 93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731" h="938948">
                  <a:moveTo>
                    <a:pt x="0" y="355941"/>
                  </a:moveTo>
                  <a:lnTo>
                    <a:pt x="460268" y="0"/>
                  </a:lnTo>
                  <a:lnTo>
                    <a:pt x="895989" y="128875"/>
                  </a:lnTo>
                  <a:lnTo>
                    <a:pt x="1337847" y="0"/>
                  </a:lnTo>
                  <a:lnTo>
                    <a:pt x="1825731" y="3069"/>
                  </a:lnTo>
                  <a:lnTo>
                    <a:pt x="1825731" y="576870"/>
                  </a:lnTo>
                  <a:lnTo>
                    <a:pt x="1368531" y="938948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3921464" y="3485766"/>
              <a:ext cx="460268" cy="355941"/>
            </a:xfrm>
            <a:custGeom>
              <a:avLst/>
              <a:gdLst>
                <a:gd name="connsiteX0" fmla="*/ 0 w 460268"/>
                <a:gd name="connsiteY0" fmla="*/ 355941 h 355941"/>
                <a:gd name="connsiteX1" fmla="*/ 460268 w 460268"/>
                <a:gd name="connsiteY1" fmla="*/ 0 h 355941"/>
                <a:gd name="connsiteX2" fmla="*/ 460268 w 460268"/>
                <a:gd name="connsiteY2" fmla="*/ 0 h 35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268" h="355941">
                  <a:moveTo>
                    <a:pt x="0" y="355941"/>
                  </a:moveTo>
                  <a:lnTo>
                    <a:pt x="460268" y="0"/>
                  </a:lnTo>
                  <a:lnTo>
                    <a:pt x="4602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4372527" y="3363028"/>
              <a:ext cx="454131" cy="355941"/>
            </a:xfrm>
            <a:custGeom>
              <a:avLst/>
              <a:gdLst>
                <a:gd name="connsiteX0" fmla="*/ 0 w 454131"/>
                <a:gd name="connsiteY0" fmla="*/ 355941 h 355941"/>
                <a:gd name="connsiteX1" fmla="*/ 454131 w 454131"/>
                <a:gd name="connsiteY1" fmla="*/ 0 h 35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131" h="355941">
                  <a:moveTo>
                    <a:pt x="0" y="355941"/>
                  </a:moveTo>
                  <a:lnTo>
                    <a:pt x="45413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4848137" y="3356891"/>
              <a:ext cx="469474" cy="355941"/>
            </a:xfrm>
            <a:custGeom>
              <a:avLst/>
              <a:gdLst>
                <a:gd name="connsiteX0" fmla="*/ 0 w 469474"/>
                <a:gd name="connsiteY0" fmla="*/ 355941 h 355941"/>
                <a:gd name="connsiteX1" fmla="*/ 469474 w 469474"/>
                <a:gd name="connsiteY1" fmla="*/ 0 h 35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9474" h="355941">
                  <a:moveTo>
                    <a:pt x="0" y="355941"/>
                  </a:moveTo>
                  <a:lnTo>
                    <a:pt x="4694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グループ化 53"/>
          <p:cNvGrpSpPr/>
          <p:nvPr/>
        </p:nvGrpSpPr>
        <p:grpSpPr>
          <a:xfrm>
            <a:off x="6170306" y="4365104"/>
            <a:ext cx="2146110" cy="1008112"/>
            <a:chOff x="6372204" y="3283131"/>
            <a:chExt cx="2738141" cy="1683504"/>
          </a:xfrm>
        </p:grpSpPr>
        <p:sp>
          <p:nvSpPr>
            <p:cNvPr id="55" name="フリーフォーム 54"/>
            <p:cNvSpPr/>
            <p:nvPr/>
          </p:nvSpPr>
          <p:spPr>
            <a:xfrm flipH="1">
              <a:off x="6873304" y="3717032"/>
              <a:ext cx="1227088" cy="574407"/>
            </a:xfrm>
            <a:custGeom>
              <a:avLst/>
              <a:gdLst>
                <a:gd name="connsiteX0" fmla="*/ 0 w 2147777"/>
                <a:gd name="connsiteY0" fmla="*/ 712382 h 712382"/>
                <a:gd name="connsiteX1" fmla="*/ 0 w 2147777"/>
                <a:gd name="connsiteY1" fmla="*/ 95693 h 712382"/>
                <a:gd name="connsiteX2" fmla="*/ 765544 w 2147777"/>
                <a:gd name="connsiteY2" fmla="*/ 95693 h 712382"/>
                <a:gd name="connsiteX3" fmla="*/ 1435395 w 2147777"/>
                <a:gd name="connsiteY3" fmla="*/ 0 h 712382"/>
                <a:gd name="connsiteX4" fmla="*/ 2147777 w 2147777"/>
                <a:gd name="connsiteY4" fmla="*/ 116958 h 712382"/>
                <a:gd name="connsiteX5" fmla="*/ 2147777 w 2147777"/>
                <a:gd name="connsiteY5" fmla="*/ 712382 h 712382"/>
                <a:gd name="connsiteX6" fmla="*/ 0 w 2147777"/>
                <a:gd name="connsiteY6" fmla="*/ 712382 h 7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7777" h="712382">
                  <a:moveTo>
                    <a:pt x="0" y="712382"/>
                  </a:moveTo>
                  <a:lnTo>
                    <a:pt x="0" y="95693"/>
                  </a:lnTo>
                  <a:lnTo>
                    <a:pt x="765544" y="95693"/>
                  </a:lnTo>
                  <a:lnTo>
                    <a:pt x="1435395" y="0"/>
                  </a:lnTo>
                  <a:lnTo>
                    <a:pt x="2147777" y="116958"/>
                  </a:lnTo>
                  <a:lnTo>
                    <a:pt x="2147777" y="712382"/>
                  </a:lnTo>
                  <a:lnTo>
                    <a:pt x="0" y="71238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 rot="10800000">
              <a:off x="6865968" y="4653136"/>
              <a:ext cx="1306433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 flipH="1">
              <a:off x="7189743" y="4592161"/>
              <a:ext cx="644651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32mm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5400000">
              <a:off x="8100391" y="3933057"/>
              <a:ext cx="432049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5400000" flipH="1" flipV="1">
              <a:off x="8353214" y="3609020"/>
              <a:ext cx="50405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 flipH="1">
              <a:off x="8244411" y="4088106"/>
              <a:ext cx="644651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Calibri" pitchFamily="34" charset="0"/>
                  <a:cs typeface="Calibri" pitchFamily="34" charset="0"/>
                </a:rPr>
                <a:t>24</a:t>
              </a:r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 flipH="1">
              <a:off x="8547503" y="3399950"/>
              <a:ext cx="562842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5mm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rot="5400000" flipH="1" flipV="1">
              <a:off x="7020270" y="4005064"/>
              <a:ext cx="576065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 flipH="1">
              <a:off x="7199055" y="3861048"/>
              <a:ext cx="562842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rot="16200000" flipV="1">
              <a:off x="6554370" y="4038920"/>
              <a:ext cx="500228" cy="4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 flipH="1">
              <a:off x="6372204" y="3849177"/>
              <a:ext cx="562842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Calibri" pitchFamily="34" charset="0"/>
                  <a:cs typeface="Calibri" pitchFamily="34" charset="0"/>
                </a:rPr>
                <a:t>5</a:t>
              </a:r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 rot="16200000" flipV="1">
              <a:off x="7421257" y="4043541"/>
              <a:ext cx="500227" cy="4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 flipH="1">
              <a:off x="7611397" y="3861048"/>
              <a:ext cx="562842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Calibri" pitchFamily="34" charset="0"/>
                  <a:cs typeface="Calibri" pitchFamily="34" charset="0"/>
                </a:rPr>
                <a:t>5</a:t>
              </a:r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7668344" y="4365104"/>
              <a:ext cx="43204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7308304" y="4365104"/>
              <a:ext cx="3600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6876256" y="4365104"/>
              <a:ext cx="43204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55"/>
            <p:cNvSpPr txBox="1"/>
            <p:nvPr/>
          </p:nvSpPr>
          <p:spPr>
            <a:xfrm flipH="1">
              <a:off x="7651480" y="4365104"/>
              <a:ext cx="562842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8mm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 flipH="1">
              <a:off x="7202076" y="4365104"/>
              <a:ext cx="644651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12mm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 flipH="1">
              <a:off x="6770028" y="4365104"/>
              <a:ext cx="644651" cy="374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Calibri" pitchFamily="34" charset="0"/>
                  <a:cs typeface="Calibri" pitchFamily="34" charset="0"/>
                </a:rPr>
                <a:t>12mm</a:t>
              </a:r>
              <a:endParaRPr kumimoji="1" lang="ja-JP" altLang="en-US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6876257" y="3284985"/>
              <a:ext cx="1656184" cy="1005438"/>
            </a:xfrm>
            <a:custGeom>
              <a:avLst/>
              <a:gdLst>
                <a:gd name="connsiteX0" fmla="*/ 0 w 1698171"/>
                <a:gd name="connsiteY0" fmla="*/ 476068 h 934720"/>
                <a:gd name="connsiteX1" fmla="*/ 435428 w 1698171"/>
                <a:gd name="connsiteY1" fmla="*/ 89988 h 934720"/>
                <a:gd name="connsiteX2" fmla="*/ 853440 w 1698171"/>
                <a:gd name="connsiteY2" fmla="*/ 0 h 934720"/>
                <a:gd name="connsiteX3" fmla="*/ 1248228 w 1698171"/>
                <a:gd name="connsiteY3" fmla="*/ 78377 h 934720"/>
                <a:gd name="connsiteX4" fmla="*/ 1698171 w 1698171"/>
                <a:gd name="connsiteY4" fmla="*/ 75474 h 934720"/>
                <a:gd name="connsiteX5" fmla="*/ 1698171 w 1698171"/>
                <a:gd name="connsiteY5" fmla="*/ 551543 h 934720"/>
                <a:gd name="connsiteX6" fmla="*/ 1259840 w 1698171"/>
                <a:gd name="connsiteY6" fmla="*/ 934720 h 93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1" h="934720">
                  <a:moveTo>
                    <a:pt x="0" y="476068"/>
                  </a:moveTo>
                  <a:lnTo>
                    <a:pt x="435428" y="89988"/>
                  </a:lnTo>
                  <a:lnTo>
                    <a:pt x="853440" y="0"/>
                  </a:lnTo>
                  <a:lnTo>
                    <a:pt x="1248228" y="78377"/>
                  </a:lnTo>
                  <a:lnTo>
                    <a:pt x="1698171" y="75474"/>
                  </a:lnTo>
                  <a:lnTo>
                    <a:pt x="1698171" y="551543"/>
                  </a:lnTo>
                  <a:lnTo>
                    <a:pt x="1259840" y="93472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7289074" y="3283131"/>
              <a:ext cx="444137" cy="432526"/>
            </a:xfrm>
            <a:custGeom>
              <a:avLst/>
              <a:gdLst>
                <a:gd name="connsiteX0" fmla="*/ 444137 w 444137"/>
                <a:gd name="connsiteY0" fmla="*/ 0 h 432526"/>
                <a:gd name="connsiteX1" fmla="*/ 0 w 444137"/>
                <a:gd name="connsiteY1" fmla="*/ 432526 h 43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137" h="432526">
                  <a:moveTo>
                    <a:pt x="444137" y="0"/>
                  </a:moveTo>
                  <a:lnTo>
                    <a:pt x="0" y="432526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7680960" y="3367314"/>
              <a:ext cx="438331" cy="418012"/>
            </a:xfrm>
            <a:custGeom>
              <a:avLst/>
              <a:gdLst>
                <a:gd name="connsiteX0" fmla="*/ 0 w 438331"/>
                <a:gd name="connsiteY0" fmla="*/ 418012 h 418012"/>
                <a:gd name="connsiteX1" fmla="*/ 438331 w 438331"/>
                <a:gd name="connsiteY1" fmla="*/ 0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31" h="418012">
                  <a:moveTo>
                    <a:pt x="0" y="418012"/>
                  </a:moveTo>
                  <a:lnTo>
                    <a:pt x="43833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8100392" y="3367314"/>
              <a:ext cx="438331" cy="426720"/>
            </a:xfrm>
            <a:custGeom>
              <a:avLst/>
              <a:gdLst>
                <a:gd name="connsiteX0" fmla="*/ 0 w 438331"/>
                <a:gd name="connsiteY0" fmla="*/ 426720 h 426720"/>
                <a:gd name="connsiteX1" fmla="*/ 438331 w 438331"/>
                <a:gd name="connsiteY1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31" h="426720">
                  <a:moveTo>
                    <a:pt x="0" y="426720"/>
                  </a:moveTo>
                  <a:lnTo>
                    <a:pt x="43833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8" name="テキスト ボックス 77"/>
          <p:cNvSpPr txBox="1"/>
          <p:nvPr/>
        </p:nvSpPr>
        <p:spPr>
          <a:xfrm>
            <a:off x="1691680" y="49522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平面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745614" y="49522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山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835696" y="603134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谷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204135"/>
      </p:ext>
    </p:extLst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表面下散乱の分離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高周波パターン投影による抽出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5711-3D00-4608-A2B8-55BCA1815B88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B7C3-092E-44F3-82BE-55869BB9282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grpSp>
        <p:nvGrpSpPr>
          <p:cNvPr id="11" name="グループ化 22"/>
          <p:cNvGrpSpPr/>
          <p:nvPr/>
        </p:nvGrpSpPr>
        <p:grpSpPr>
          <a:xfrm>
            <a:off x="899592" y="3068960"/>
            <a:ext cx="5472608" cy="3672408"/>
            <a:chOff x="827584" y="3062861"/>
            <a:chExt cx="5112568" cy="3384376"/>
          </a:xfrm>
        </p:grpSpPr>
        <p:graphicFrame>
          <p:nvGraphicFramePr>
            <p:cNvPr id="24" name="グラフ 23"/>
            <p:cNvGraphicFramePr/>
            <p:nvPr>
              <p:extLst>
                <p:ext uri="{D42A27DB-BD31-4B8C-83A1-F6EECF244321}">
                  <p14:modId xmlns="" xmlns:p14="http://schemas.microsoft.com/office/powerpoint/2010/main" val="1424171689"/>
                </p:ext>
              </p:extLst>
            </p:nvPr>
          </p:nvGraphicFramePr>
          <p:xfrm>
            <a:off x="827584" y="3062861"/>
            <a:ext cx="511256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線吹き出し 2 14"/>
            <p:cNvSpPr/>
            <p:nvPr/>
          </p:nvSpPr>
          <p:spPr>
            <a:xfrm>
              <a:off x="2771801" y="3710933"/>
              <a:ext cx="1368151" cy="306324"/>
            </a:xfrm>
            <a:prstGeom prst="callout2">
              <a:avLst>
                <a:gd name="adj1" fmla="val 49989"/>
                <a:gd name="adj2" fmla="val 3884"/>
                <a:gd name="adj3" fmla="val 49989"/>
                <a:gd name="adj4" fmla="val -11993"/>
                <a:gd name="adj5" fmla="val 156717"/>
                <a:gd name="adj6" fmla="val -19610"/>
              </a:avLst>
            </a:prstGeom>
            <a:noFill/>
            <a:ln w="19050">
              <a:solidFill>
                <a:schemeClr val="tx2">
                  <a:lumMod val="75000"/>
                </a:schemeClr>
              </a:solidFill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tx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両散乱成分</a:t>
              </a:r>
              <a:endParaRPr kumimoji="1" lang="ja-JP" altLang="en-US" sz="1600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16" name="線吹き出し 2 15"/>
            <p:cNvSpPr/>
            <p:nvPr/>
          </p:nvSpPr>
          <p:spPr>
            <a:xfrm>
              <a:off x="3419873" y="4359005"/>
              <a:ext cx="1368151" cy="306324"/>
            </a:xfrm>
            <a:prstGeom prst="callout2">
              <a:avLst>
                <a:gd name="adj1" fmla="val 49989"/>
                <a:gd name="adj2" fmla="val 827"/>
                <a:gd name="adj3" fmla="val 49989"/>
                <a:gd name="adj4" fmla="val -11993"/>
                <a:gd name="adj5" fmla="val 143739"/>
                <a:gd name="adj6" fmla="val -19029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600" dirty="0" smtClean="0">
                  <a:solidFill>
                    <a:schemeClr val="tx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多重散乱成分</a:t>
              </a:r>
              <a:endParaRPr lang="ja-JP" altLang="en-US" sz="1600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17" name="線吹き出し 2 16"/>
            <p:cNvSpPr/>
            <p:nvPr/>
          </p:nvSpPr>
          <p:spPr>
            <a:xfrm>
              <a:off x="2411760" y="5007077"/>
              <a:ext cx="1296144" cy="306324"/>
            </a:xfrm>
            <a:prstGeom prst="callout2">
              <a:avLst>
                <a:gd name="adj1" fmla="val 49989"/>
                <a:gd name="adj2" fmla="val -1317"/>
                <a:gd name="adj3" fmla="val 49989"/>
                <a:gd name="adj4" fmla="val -8410"/>
                <a:gd name="adj5" fmla="val 119412"/>
                <a:gd name="adj6" fmla="val -17389"/>
              </a:avLst>
            </a:prstGeom>
            <a:noFill/>
            <a:ln w="19050">
              <a:solidFill>
                <a:srgbClr val="A50021"/>
              </a:solidFill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600" dirty="0" smtClean="0">
                  <a:solidFill>
                    <a:schemeClr val="tx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単一散乱成分</a:t>
              </a:r>
              <a:endParaRPr lang="ja-JP" altLang="en-US" sz="1600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22" name="線吹き出し 2 21"/>
            <p:cNvSpPr/>
            <p:nvPr/>
          </p:nvSpPr>
          <p:spPr>
            <a:xfrm>
              <a:off x="3347864" y="5367117"/>
              <a:ext cx="1512168" cy="306324"/>
            </a:xfrm>
            <a:prstGeom prst="callout2">
              <a:avLst>
                <a:gd name="adj1" fmla="val 49989"/>
                <a:gd name="adj2" fmla="val 11303"/>
                <a:gd name="adj3" fmla="val 49989"/>
                <a:gd name="adj4" fmla="val -8410"/>
                <a:gd name="adj5" fmla="val 109029"/>
                <a:gd name="adj6" fmla="val -16162"/>
              </a:avLst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600" dirty="0" smtClean="0">
                  <a:solidFill>
                    <a:schemeClr val="tx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指数関数の</a:t>
              </a:r>
              <a:endParaRPr lang="en-US" altLang="ja-JP" sz="1600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tx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フィッティング</a:t>
              </a:r>
              <a:endParaRPr lang="ja-JP" altLang="en-US" sz="1600" dirty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4860032" y="3356992"/>
            <a:ext cx="3528392" cy="10801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</a:rPr>
              <a:t>単一散乱</a:t>
            </a:r>
            <a:r>
              <a:rPr lang="ja-JP" altLang="en-US" sz="2000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は</a:t>
            </a:r>
            <a:endParaRPr lang="en-US" altLang="ja-JP" sz="2000" dirty="0" smtClean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</a:rPr>
              <a:t>指数関数的に減衰している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635601" y="1556792"/>
            <a:ext cx="5888726" cy="1440160"/>
            <a:chOff x="2715720" y="1569990"/>
            <a:chExt cx="5888726" cy="1483583"/>
          </a:xfrm>
        </p:grpSpPr>
        <p:pic>
          <p:nvPicPr>
            <p:cNvPr id="7" name="Picture 2" descr="\\pine\pine\inoshita\work\ShapeFromSingleScattering\evaluate\flat-2\results\Pseudo-0-global.png"/>
            <p:cNvPicPr>
              <a:picLocks noChangeAspect="1" noChangeArrowheads="1"/>
            </p:cNvPicPr>
            <p:nvPr/>
          </p:nvPicPr>
          <p:blipFill>
            <a:blip r:embed="rId4" cstate="print"/>
            <a:srcRect l="42520" t="18504" r="33957" b="45276"/>
            <a:stretch>
              <a:fillRect/>
            </a:stretch>
          </p:blipFill>
          <p:spPr bwMode="auto">
            <a:xfrm rot="16200000">
              <a:off x="7007021" y="1455154"/>
              <a:ext cx="1482590" cy="1712261"/>
            </a:xfrm>
            <a:prstGeom prst="rect">
              <a:avLst/>
            </a:prstGeom>
            <a:noFill/>
          </p:spPr>
        </p:pic>
        <p:pic>
          <p:nvPicPr>
            <p:cNvPr id="8" name="Picture 3" descr="\\pine\pine\inoshita\work\ShapeFromSingleScattering\evaluate\flat-2\results\Pseudo-0-both.png"/>
            <p:cNvPicPr>
              <a:picLocks noChangeAspect="1" noChangeArrowheads="1"/>
            </p:cNvPicPr>
            <p:nvPr/>
          </p:nvPicPr>
          <p:blipFill>
            <a:blip r:embed="rId5" cstate="print"/>
            <a:srcRect l="42520" t="18504" r="33957" b="45276"/>
            <a:stretch>
              <a:fillRect/>
            </a:stretch>
          </p:blipFill>
          <p:spPr bwMode="auto">
            <a:xfrm rot="16200000">
              <a:off x="2830503" y="1455207"/>
              <a:ext cx="1482696" cy="1712261"/>
            </a:xfrm>
            <a:prstGeom prst="rect">
              <a:avLst/>
            </a:prstGeom>
            <a:noFill/>
          </p:spPr>
        </p:pic>
        <p:pic>
          <p:nvPicPr>
            <p:cNvPr id="9" name="Picture 4" descr="\\pine\pine\inoshita\work\ShapeFromSingleScattering\evaluate\flat-2\results\Pseudo-0-direct.png"/>
            <p:cNvPicPr>
              <a:picLocks noChangeAspect="1" noChangeArrowheads="1"/>
            </p:cNvPicPr>
            <p:nvPr/>
          </p:nvPicPr>
          <p:blipFill>
            <a:blip r:embed="rId6" cstate="print"/>
            <a:srcRect l="42520" t="18504" r="33957" b="45276"/>
            <a:stretch>
              <a:fillRect/>
            </a:stretch>
          </p:blipFill>
          <p:spPr bwMode="auto">
            <a:xfrm rot="16200000">
              <a:off x="4918790" y="1455154"/>
              <a:ext cx="1482590" cy="1712261"/>
            </a:xfrm>
            <a:prstGeom prst="rect">
              <a:avLst/>
            </a:prstGeom>
            <a:noFill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987823" y="2708920"/>
              <a:ext cx="1218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両散乱成分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036182" y="2715019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多重散乱成分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32020" y="2708920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単一散乱成分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427984" y="198012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alibri" pitchFamily="34" charset="0"/>
                  <a:cs typeface="Calibri" pitchFamily="34" charset="0"/>
                </a:rPr>
                <a:t>=</a:t>
              </a:r>
              <a:endParaRPr kumimoji="1" lang="ja-JP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516216" y="198012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alibri" pitchFamily="34" charset="0"/>
                  <a:cs typeface="Calibri" pitchFamily="34" charset="0"/>
                </a:rPr>
                <a:t>+</a:t>
              </a:r>
              <a:endParaRPr kumimoji="1" lang="ja-JP" alt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8" name="直線矢印コネクタ 27"/>
          <p:cNvCxnSpPr/>
          <p:nvPr/>
        </p:nvCxnSpPr>
        <p:spPr bwMode="auto">
          <a:xfrm>
            <a:off x="1763688" y="2132856"/>
            <a:ext cx="151216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3815916" y="2132856"/>
            <a:ext cx="151216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矢印コネクタ 31"/>
          <p:cNvCxnSpPr/>
          <p:nvPr/>
        </p:nvCxnSpPr>
        <p:spPr bwMode="auto">
          <a:xfrm>
            <a:off x="5940152" y="2132856"/>
            <a:ext cx="151216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グラフ 3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5756555"/>
              </p:ext>
            </p:extLst>
          </p:nvPr>
        </p:nvGraphicFramePr>
        <p:xfrm>
          <a:off x="492532" y="4114040"/>
          <a:ext cx="6311716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推定</a:t>
            </a:r>
            <a:r>
              <a:rPr kumimoji="1" lang="ja-JP" altLang="en-US" dirty="0" smtClean="0"/>
              <a:t>結果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平面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graphicFrame>
        <p:nvGraphicFramePr>
          <p:cNvPr id="19" name="グラフ 18"/>
          <p:cNvGraphicFramePr/>
          <p:nvPr>
            <p:extLst>
              <p:ext uri="{D42A27DB-BD31-4B8C-83A1-F6EECF244321}">
                <p14:modId xmlns="" xmlns:p14="http://schemas.microsoft.com/office/powerpoint/2010/main" val="4011101594"/>
              </p:ext>
            </p:extLst>
          </p:nvPr>
        </p:nvGraphicFramePr>
        <p:xfrm>
          <a:off x="-488104" y="1124744"/>
          <a:ext cx="75803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Picture 4" descr="\\pine\pine\inoshita\work\ShapeFromSingleScattering\evaluate\flat-2\results\Pseudo-0-direct.png"/>
          <p:cNvPicPr>
            <a:picLocks noChangeAspect="1" noChangeArrowheads="1"/>
          </p:cNvPicPr>
          <p:nvPr/>
        </p:nvPicPr>
        <p:blipFill>
          <a:blip r:embed="rId5" cstate="print"/>
          <a:srcRect l="45768" t="18504" r="33957" b="45276"/>
          <a:stretch>
            <a:fillRect/>
          </a:stretch>
        </p:blipFill>
        <p:spPr bwMode="auto">
          <a:xfrm rot="16200000">
            <a:off x="5102836" y="1147372"/>
            <a:ext cx="1075967" cy="1462760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1517347" y="3573016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各入射位置における単一散乱の減衰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64139" y="5981218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深度推定結果と真値との二乗誤差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4981447" y="1877958"/>
            <a:ext cx="122413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正方形/長方形 16"/>
          <p:cNvSpPr/>
          <p:nvPr/>
        </p:nvSpPr>
        <p:spPr bwMode="auto">
          <a:xfrm flipV="1">
            <a:off x="6876256" y="1268760"/>
            <a:ext cx="1728192" cy="19442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pic>
        <p:nvPicPr>
          <p:cNvPr id="24" name="Picture 5" descr="\\iris\home\inoshita\meeting\M1\11_03_02\Photos\P1030003.JPG"/>
          <p:cNvPicPr>
            <a:picLocks noChangeAspect="1" noChangeArrowheads="1"/>
          </p:cNvPicPr>
          <p:nvPr/>
        </p:nvPicPr>
        <p:blipFill>
          <a:blip r:embed="rId6" cstate="print"/>
          <a:srcRect l="19101" t="21038" r="21592" b="29897"/>
          <a:stretch>
            <a:fillRect/>
          </a:stretch>
        </p:blipFill>
        <p:spPr bwMode="auto">
          <a:xfrm>
            <a:off x="7067842" y="1412776"/>
            <a:ext cx="1392590" cy="864096"/>
          </a:xfrm>
          <a:prstGeom prst="rect">
            <a:avLst/>
          </a:prstGeom>
          <a:noFill/>
        </p:spPr>
      </p:pic>
      <p:sp>
        <p:nvSpPr>
          <p:cNvPr id="18" name="正方形/長方形 17"/>
          <p:cNvSpPr/>
          <p:nvPr/>
        </p:nvSpPr>
        <p:spPr bwMode="auto">
          <a:xfrm>
            <a:off x="7492390" y="2420888"/>
            <a:ext cx="864096" cy="576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cxnSp>
        <p:nvCxnSpPr>
          <p:cNvPr id="23" name="直線矢印コネクタ 22"/>
          <p:cNvCxnSpPr/>
          <p:nvPr/>
        </p:nvCxnSpPr>
        <p:spPr bwMode="auto">
          <a:xfrm>
            <a:off x="7348374" y="2555622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>
            <a:off x="7348374" y="2627630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7060342" y="241319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200" dirty="0" smtClean="0">
                <a:latin typeface="Calibri" pitchFamily="34" charset="0"/>
                <a:cs typeface="Calibri" pitchFamily="34" charset="0"/>
              </a:rPr>
              <a:t>=0</a:t>
            </a:r>
            <a:endParaRPr kumimoji="1"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342" y="251773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200" dirty="0" smtClean="0">
                <a:latin typeface="Calibri" pitchFamily="34" charset="0"/>
                <a:cs typeface="Calibri" pitchFamily="34" charset="0"/>
              </a:rPr>
              <a:t>=1</a:t>
            </a:r>
            <a:endParaRPr kumimoji="1"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>
            <a:off x="7328830" y="2933514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7069004" y="280735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200" dirty="0" smtClean="0">
                <a:latin typeface="Calibri" pitchFamily="34" charset="0"/>
                <a:cs typeface="Calibri" pitchFamily="34" charset="0"/>
              </a:rPr>
              <a:t>=9</a:t>
            </a:r>
            <a:endParaRPr kumimoji="1"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93441" y="2671398"/>
            <a:ext cx="430887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600" b="1" dirty="0" smtClean="0"/>
              <a:t>…</a:t>
            </a:r>
            <a:endParaRPr kumimoji="1" lang="ja-JP" altLang="en-US" sz="1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56176" y="544522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Calibri" pitchFamily="34" charset="0"/>
              </a:rPr>
              <a:t>[cm]</a:t>
            </a:r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-363480" y="4921224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latin typeface="Calibri" pitchFamily="34" charset="0"/>
              </a:rPr>
              <a:t>深度 </a:t>
            </a:r>
            <a:r>
              <a:rPr kumimoji="1"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1600" b="1" dirty="0" smtClean="0">
                <a:latin typeface="Calibri" pitchFamily="34" charset="0"/>
              </a:rPr>
              <a:t>[cm]</a:t>
            </a:r>
            <a:endParaRPr kumimoji="1" lang="ja-JP" altLang="en-US" sz="2000" b="1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40352" y="43563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二</a:t>
            </a:r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乗誤差</a:t>
            </a:r>
            <a:endParaRPr kumimoji="1" lang="ja-JP" altLang="en-US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72553" y="4716433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2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段階の</a:t>
            </a:r>
            <a:endParaRPr kumimoji="1" lang="en-US" altLang="ja-JP" sz="16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algn="ctr"/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照明</a:t>
            </a:r>
            <a:endParaRPr kumimoji="1" lang="ja-JP" altLang="en-US" sz="1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00545" y="5292497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10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段階の</a:t>
            </a:r>
            <a:endParaRPr kumimoji="1" lang="en-US" altLang="ja-JP" sz="16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algn="ctr"/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照明</a:t>
            </a:r>
            <a:endParaRPr kumimoji="1" lang="ja-JP" altLang="en-US" sz="1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6800545" y="4356393"/>
            <a:ext cx="2019927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>
            <a:off x="6800545" y="4716433"/>
            <a:ext cx="20199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>
            <a:off x="6800545" y="5292497"/>
            <a:ext cx="2025234" cy="87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>
            <a:off x="6800545" y="5868561"/>
            <a:ext cx="20252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 flipV="1">
            <a:off x="6800545" y="4356394"/>
            <a:ext cx="0" cy="1520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flipV="1">
            <a:off x="7797322" y="4356393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 flipV="1">
            <a:off x="8820472" y="4356393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テキスト ボックス 42"/>
          <p:cNvSpPr txBox="1"/>
          <p:nvPr/>
        </p:nvSpPr>
        <p:spPr>
          <a:xfrm>
            <a:off x="7812360" y="4833827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itchFamily="34" charset="0"/>
                <a:cs typeface="Calibri" pitchFamily="34" charset="0"/>
              </a:rPr>
              <a:t>1.62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[cm ]</a:t>
            </a:r>
            <a:endParaRPr kumimoji="1" lang="ja-JP" alt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07053" y="5400218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itchFamily="34" charset="0"/>
                <a:cs typeface="Calibri" pitchFamily="34" charset="0"/>
              </a:rPr>
              <a:t>0.19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[cm ]</a:t>
            </a:r>
            <a:endParaRPr kumimoji="1" lang="ja-JP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63670" y="486916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2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563670" y="544522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2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 bwMode="auto">
          <a:xfrm>
            <a:off x="4067944" y="116632"/>
            <a:ext cx="4824536" cy="792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推定</a:t>
            </a:r>
            <a:r>
              <a:rPr kumimoji="1" lang="ja-JP" altLang="en-US" dirty="0" smtClean="0"/>
              <a:t>結果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山・谷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4386" y="3356992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各入射位置における単一散乱の減衰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graphicFrame>
        <p:nvGraphicFramePr>
          <p:cNvPr id="15" name="グラフ 14"/>
          <p:cNvGraphicFramePr/>
          <p:nvPr/>
        </p:nvGraphicFramePr>
        <p:xfrm>
          <a:off x="251520" y="901823"/>
          <a:ext cx="4320480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グラフ 15"/>
          <p:cNvGraphicFramePr/>
          <p:nvPr/>
        </p:nvGraphicFramePr>
        <p:xfrm>
          <a:off x="4572000" y="901823"/>
          <a:ext cx="4320480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6660232" y="314096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谷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7744" y="314096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山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11" name="Picture 2" descr="\\iris\home\inoshita\meeting\M1\11_03_02\Photos\P1030002.JPG"/>
          <p:cNvPicPr>
            <a:picLocks noChangeAspect="1" noChangeArrowheads="1"/>
          </p:cNvPicPr>
          <p:nvPr/>
        </p:nvPicPr>
        <p:blipFill>
          <a:blip r:embed="rId5" cstate="print"/>
          <a:srcRect l="19377" t="20669" r="25191" b="33588"/>
          <a:stretch>
            <a:fillRect/>
          </a:stretch>
        </p:blipFill>
        <p:spPr bwMode="auto">
          <a:xfrm flipH="1">
            <a:off x="6570710" y="188644"/>
            <a:ext cx="1019528" cy="630953"/>
          </a:xfrm>
          <a:prstGeom prst="rect">
            <a:avLst/>
          </a:prstGeom>
          <a:noFill/>
        </p:spPr>
      </p:pic>
      <p:pic>
        <p:nvPicPr>
          <p:cNvPr id="12" name="Picture 6" descr="\\iris\home\inoshita\meeting\M1\11_03_02\Photos\P1030004.JPG"/>
          <p:cNvPicPr>
            <a:picLocks noChangeAspect="1" noChangeArrowheads="1"/>
          </p:cNvPicPr>
          <p:nvPr/>
        </p:nvPicPr>
        <p:blipFill>
          <a:blip r:embed="rId6" cstate="print"/>
          <a:srcRect l="19101" t="22515" r="25468" b="31742"/>
          <a:stretch>
            <a:fillRect/>
          </a:stretch>
        </p:blipFill>
        <p:spPr bwMode="auto">
          <a:xfrm>
            <a:off x="4211960" y="188640"/>
            <a:ext cx="1019529" cy="630965"/>
          </a:xfrm>
          <a:prstGeom prst="rect">
            <a:avLst/>
          </a:prstGeom>
          <a:noFill/>
        </p:spPr>
      </p:pic>
      <p:pic>
        <p:nvPicPr>
          <p:cNvPr id="19" name="Picture 1" descr="\\pine\pine\inoshita\work\ShapeFromSingleScattering\evaluate\cave-tele\results\Pseudo-0-direct.png"/>
          <p:cNvPicPr>
            <a:picLocks noChangeAspect="1" noChangeArrowheads="1"/>
          </p:cNvPicPr>
          <p:nvPr/>
        </p:nvPicPr>
        <p:blipFill>
          <a:blip r:embed="rId7" cstate="print"/>
          <a:srcRect l="29528" t="13386" r="30413" b="11811"/>
          <a:stretch>
            <a:fillRect/>
          </a:stretch>
        </p:blipFill>
        <p:spPr bwMode="auto">
          <a:xfrm rot="16200000">
            <a:off x="7279732" y="1081309"/>
            <a:ext cx="936103" cy="1311006"/>
          </a:xfrm>
          <a:prstGeom prst="rect">
            <a:avLst/>
          </a:prstGeom>
          <a:noFill/>
        </p:spPr>
      </p:pic>
      <p:pic>
        <p:nvPicPr>
          <p:cNvPr id="20" name="Picture 2" descr="\\pine\pine\inoshita\work\ShapeFromSingleScattering\evaluate\mount-tele2\results\Pseudo-0-direct.png"/>
          <p:cNvPicPr>
            <a:picLocks noChangeAspect="1" noChangeArrowheads="1"/>
          </p:cNvPicPr>
          <p:nvPr/>
        </p:nvPicPr>
        <p:blipFill>
          <a:blip r:embed="rId8" cstate="print"/>
          <a:srcRect l="35138" t="13780" r="25098" b="14567"/>
          <a:stretch>
            <a:fillRect/>
          </a:stretch>
        </p:blipFill>
        <p:spPr bwMode="auto">
          <a:xfrm rot="16200000">
            <a:off x="2942230" y="1098330"/>
            <a:ext cx="969683" cy="1310543"/>
          </a:xfrm>
          <a:prstGeom prst="rect">
            <a:avLst/>
          </a:prstGeom>
          <a:noFill/>
        </p:spPr>
      </p:pic>
      <p:cxnSp>
        <p:nvCxnSpPr>
          <p:cNvPr id="21" name="直線矢印コネクタ 20"/>
          <p:cNvCxnSpPr/>
          <p:nvPr/>
        </p:nvCxnSpPr>
        <p:spPr bwMode="auto">
          <a:xfrm>
            <a:off x="7164288" y="1736018"/>
            <a:ext cx="108012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矢印コネクタ 22"/>
          <p:cNvCxnSpPr/>
          <p:nvPr/>
        </p:nvCxnSpPr>
        <p:spPr bwMode="auto">
          <a:xfrm>
            <a:off x="2843808" y="1752807"/>
            <a:ext cx="108012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>
            <a:off x="5508103" y="383223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5508103" y="492936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5220071" y="260648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=0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20071" y="366772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=1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フリーフォーム 30"/>
          <p:cNvSpPr/>
          <p:nvPr/>
        </p:nvSpPr>
        <p:spPr bwMode="auto">
          <a:xfrm>
            <a:off x="5651541" y="188640"/>
            <a:ext cx="720659" cy="643466"/>
          </a:xfrm>
          <a:custGeom>
            <a:avLst/>
            <a:gdLst>
              <a:gd name="connsiteX0" fmla="*/ 0 w 1083734"/>
              <a:gd name="connsiteY0" fmla="*/ 635000 h 643466"/>
              <a:gd name="connsiteX1" fmla="*/ 0 w 1083734"/>
              <a:gd name="connsiteY1" fmla="*/ 143933 h 643466"/>
              <a:gd name="connsiteX2" fmla="*/ 330200 w 1083734"/>
              <a:gd name="connsiteY2" fmla="*/ 0 h 643466"/>
              <a:gd name="connsiteX3" fmla="*/ 711200 w 1083734"/>
              <a:gd name="connsiteY3" fmla="*/ 127000 h 643466"/>
              <a:gd name="connsiteX4" fmla="*/ 1083734 w 1083734"/>
              <a:gd name="connsiteY4" fmla="*/ 127000 h 643466"/>
              <a:gd name="connsiteX5" fmla="*/ 1083734 w 1083734"/>
              <a:gd name="connsiteY5" fmla="*/ 643466 h 643466"/>
              <a:gd name="connsiteX6" fmla="*/ 0 w 1083734"/>
              <a:gd name="connsiteY6" fmla="*/ 635000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734" h="643466">
                <a:moveTo>
                  <a:pt x="0" y="635000"/>
                </a:moveTo>
                <a:lnTo>
                  <a:pt x="0" y="143933"/>
                </a:lnTo>
                <a:lnTo>
                  <a:pt x="330200" y="0"/>
                </a:lnTo>
                <a:lnTo>
                  <a:pt x="711200" y="127000"/>
                </a:lnTo>
                <a:lnTo>
                  <a:pt x="1083734" y="127000"/>
                </a:lnTo>
                <a:lnTo>
                  <a:pt x="1083734" y="643466"/>
                </a:lnTo>
                <a:lnTo>
                  <a:pt x="0" y="635000"/>
                </a:lnTo>
                <a:close/>
              </a:path>
            </a:pathLst>
          </a:cu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cxnSp>
        <p:nvCxnSpPr>
          <p:cNvPr id="32" name="直線矢印コネクタ 31"/>
          <p:cNvCxnSpPr/>
          <p:nvPr/>
        </p:nvCxnSpPr>
        <p:spPr bwMode="auto">
          <a:xfrm>
            <a:off x="5508103" y="746852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33" name="テキスト ボックス 32"/>
          <p:cNvSpPr txBox="1"/>
          <p:nvPr/>
        </p:nvSpPr>
        <p:spPr>
          <a:xfrm>
            <a:off x="5220071" y="620688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=9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298177" y="518852"/>
            <a:ext cx="353943" cy="2333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100" b="1" dirty="0" smtClean="0"/>
              <a:t>…</a:t>
            </a:r>
            <a:endParaRPr kumimoji="1" lang="ja-JP" altLang="en-US" sz="1100" b="1" dirty="0"/>
          </a:p>
        </p:txBody>
      </p:sp>
      <p:sp>
        <p:nvSpPr>
          <p:cNvPr id="36" name="フリーフォーム 35"/>
          <p:cNvSpPr/>
          <p:nvPr/>
        </p:nvSpPr>
        <p:spPr bwMode="auto">
          <a:xfrm>
            <a:off x="8028384" y="227269"/>
            <a:ext cx="720080" cy="604837"/>
          </a:xfrm>
          <a:custGeom>
            <a:avLst/>
            <a:gdLst>
              <a:gd name="connsiteX0" fmla="*/ 0 w 904875"/>
              <a:gd name="connsiteY0" fmla="*/ 604837 h 604837"/>
              <a:gd name="connsiteX1" fmla="*/ 0 w 904875"/>
              <a:gd name="connsiteY1" fmla="*/ 0 h 604837"/>
              <a:gd name="connsiteX2" fmla="*/ 314325 w 904875"/>
              <a:gd name="connsiteY2" fmla="*/ 123825 h 604837"/>
              <a:gd name="connsiteX3" fmla="*/ 576262 w 904875"/>
              <a:gd name="connsiteY3" fmla="*/ 4762 h 604837"/>
              <a:gd name="connsiteX4" fmla="*/ 904875 w 904875"/>
              <a:gd name="connsiteY4" fmla="*/ 4762 h 604837"/>
              <a:gd name="connsiteX5" fmla="*/ 904875 w 904875"/>
              <a:gd name="connsiteY5" fmla="*/ 600075 h 604837"/>
              <a:gd name="connsiteX6" fmla="*/ 0 w 904875"/>
              <a:gd name="connsiteY6" fmla="*/ 604837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75" h="604837">
                <a:moveTo>
                  <a:pt x="0" y="604837"/>
                </a:moveTo>
                <a:lnTo>
                  <a:pt x="0" y="0"/>
                </a:lnTo>
                <a:lnTo>
                  <a:pt x="314325" y="123825"/>
                </a:lnTo>
                <a:lnTo>
                  <a:pt x="576262" y="4762"/>
                </a:lnTo>
                <a:lnTo>
                  <a:pt x="904875" y="4762"/>
                </a:lnTo>
                <a:lnTo>
                  <a:pt x="904875" y="600075"/>
                </a:lnTo>
                <a:lnTo>
                  <a:pt x="0" y="604837"/>
                </a:lnTo>
                <a:close/>
              </a:path>
            </a:pathLst>
          </a:cu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cxnSp>
        <p:nvCxnSpPr>
          <p:cNvPr id="37" name="直線矢印コネクタ 36"/>
          <p:cNvCxnSpPr/>
          <p:nvPr/>
        </p:nvCxnSpPr>
        <p:spPr bwMode="auto">
          <a:xfrm>
            <a:off x="7878270" y="383223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38" name="直線矢印コネクタ 37"/>
          <p:cNvCxnSpPr/>
          <p:nvPr/>
        </p:nvCxnSpPr>
        <p:spPr bwMode="auto">
          <a:xfrm>
            <a:off x="7878270" y="492936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39" name="テキスト ボックス 38"/>
          <p:cNvSpPr txBox="1"/>
          <p:nvPr/>
        </p:nvSpPr>
        <p:spPr>
          <a:xfrm>
            <a:off x="7590238" y="260648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=0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90238" y="366772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=1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7878270" y="746852"/>
            <a:ext cx="14401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7590238" y="620688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=9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668344" y="518852"/>
            <a:ext cx="353943" cy="2333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100" b="1" dirty="0" smtClean="0"/>
              <a:t>…</a:t>
            </a:r>
            <a:endParaRPr kumimoji="1" lang="ja-JP" altLang="en-US" sz="1100" b="1" dirty="0"/>
          </a:p>
        </p:txBody>
      </p:sp>
      <p:graphicFrame>
        <p:nvGraphicFramePr>
          <p:cNvPr id="44" name="グラフ 43"/>
          <p:cNvGraphicFramePr/>
          <p:nvPr>
            <p:extLst>
              <p:ext uri="{D42A27DB-BD31-4B8C-83A1-F6EECF244321}">
                <p14:modId xmlns="" xmlns:p14="http://schemas.microsoft.com/office/powerpoint/2010/main" val="3178297165"/>
              </p:ext>
            </p:extLst>
          </p:nvPr>
        </p:nvGraphicFramePr>
        <p:xfrm>
          <a:off x="303753" y="3786190"/>
          <a:ext cx="6644511" cy="24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6300192" y="5353471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Calibri" pitchFamily="34" charset="0"/>
              </a:rPr>
              <a:t>[cm]</a:t>
            </a:r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16200000">
            <a:off x="-344669" y="4881876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latin typeface="Calibri" pitchFamily="34" charset="0"/>
              </a:rPr>
              <a:t>深度 </a:t>
            </a:r>
            <a:r>
              <a:rPr kumimoji="1"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sz="1600" b="1" dirty="0" smtClean="0">
                <a:latin typeface="Calibri" pitchFamily="34" charset="0"/>
              </a:rPr>
              <a:t>[cm]</a:t>
            </a:r>
            <a:endParaRPr kumimoji="1" lang="ja-JP" altLang="en-US" sz="2000" b="1" dirty="0">
              <a:latin typeface="Calibri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56492" y="41490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二</a:t>
            </a:r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乗誤差</a:t>
            </a:r>
            <a:endParaRPr kumimoji="1" lang="ja-JP" altLang="en-US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43745" y="450912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山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(2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22732" y="486916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山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(10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6844677" y="4149080"/>
            <a:ext cx="204780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>
            <a:off x="6844677" y="4509120"/>
            <a:ext cx="204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6844677" y="4847674"/>
            <a:ext cx="204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>
            <a:off x="6844677" y="5949280"/>
            <a:ext cx="204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 flipV="1">
            <a:off x="6844677" y="4149081"/>
            <a:ext cx="0" cy="180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 flipV="1">
            <a:off x="7884368" y="4149080"/>
            <a:ext cx="0" cy="18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 flipV="1">
            <a:off x="8892480" y="4149080"/>
            <a:ext cx="0" cy="18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7923945" y="450912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cs typeface="Calibri" pitchFamily="34" charset="0"/>
              </a:rPr>
              <a:t>1.33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[cm ]</a:t>
            </a:r>
            <a:endParaRPr kumimoji="1" lang="en-US" altLang="ja-JP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923945" y="486916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cs typeface="Calibri" pitchFamily="34" charset="0"/>
              </a:rPr>
              <a:t>1.11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[cm ]</a:t>
            </a:r>
            <a:endParaRPr kumimoji="1" lang="en-US" altLang="ja-JP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64139" y="5981218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深度推定結果と真値との二乗誤差</a:t>
            </a:r>
            <a:endParaRPr kumimoji="1" lang="ja-JP" altLang="en-US" sz="2000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 bwMode="auto">
          <a:xfrm>
            <a:off x="6844677" y="5225474"/>
            <a:ext cx="204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/>
          <p:nvPr/>
        </p:nvCxnSpPr>
        <p:spPr bwMode="auto">
          <a:xfrm>
            <a:off x="6855157" y="5598720"/>
            <a:ext cx="20373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テキスト ボックス 61"/>
          <p:cNvSpPr txBox="1"/>
          <p:nvPr/>
        </p:nvSpPr>
        <p:spPr>
          <a:xfrm>
            <a:off x="6843745" y="522547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谷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(2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22731" y="5585514"/>
            <a:ext cx="1133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谷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(10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</a:t>
            </a:r>
            <a:r>
              <a: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)</a:t>
            </a:r>
            <a:endParaRPr kumimoji="1" lang="ja-JP" altLang="en-US" sz="1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923945" y="522938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cs typeface="Calibri" pitchFamily="34" charset="0"/>
              </a:rPr>
              <a:t>0.78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[cm ]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923945" y="558942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cs typeface="Calibri" pitchFamily="34" charset="0"/>
              </a:rPr>
              <a:t>0.47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[cm ]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635678" y="486916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2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604448" y="558924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2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635678" y="453554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2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635678" y="522920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Calibri" pitchFamily="34" charset="0"/>
                <a:cs typeface="Calibri" pitchFamily="34" charset="0"/>
              </a:rPr>
              <a:t>2</a:t>
            </a:r>
            <a:endParaRPr kumimoji="1" lang="ja-JP" altLang="en-US" sz="105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推定</a:t>
            </a:r>
            <a:r>
              <a:rPr lang="ja-JP" altLang="en-US" dirty="0" smtClean="0"/>
              <a:t>実験</a:t>
            </a:r>
            <a:r>
              <a:rPr lang="en-US" altLang="ja-JP" dirty="0" smtClean="0"/>
              <a:t>: 2</a:t>
            </a:r>
            <a:r>
              <a:rPr lang="ja-JP" altLang="en-US" dirty="0" smtClean="0"/>
              <a:t>次元方向に形状変化する物体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13" name="Picture 7" descr="C:\Users\INOSHITA\Documents\My Dropbox\miru2011\camera\img\rose_shap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15038" y="1476562"/>
            <a:ext cx="3634404" cy="3312368"/>
          </a:xfrm>
          <a:prstGeom prst="rect">
            <a:avLst/>
          </a:prstGeom>
          <a:noFill/>
        </p:spPr>
      </p:pic>
      <p:grpSp>
        <p:nvGrpSpPr>
          <p:cNvPr id="23" name="グループ化 22"/>
          <p:cNvGrpSpPr/>
          <p:nvPr/>
        </p:nvGrpSpPr>
        <p:grpSpPr>
          <a:xfrm>
            <a:off x="755576" y="1156682"/>
            <a:ext cx="3312368" cy="3168352"/>
            <a:chOff x="899592" y="1484784"/>
            <a:chExt cx="2308172" cy="2160240"/>
          </a:xfrm>
        </p:grpSpPr>
        <p:pic>
          <p:nvPicPr>
            <p:cNvPr id="14" name="Picture 3" descr="\\iris\home\inoshita\meeting\M1\11_03_25\photos\DSCF4051.JPG"/>
            <p:cNvPicPr>
              <a:picLocks noChangeAspect="1" noChangeArrowheads="1"/>
            </p:cNvPicPr>
            <p:nvPr/>
          </p:nvPicPr>
          <p:blipFill>
            <a:blip r:embed="rId4" cstate="print"/>
            <a:srcRect l="27682" t="22884" r="32111" b="26944"/>
            <a:stretch>
              <a:fillRect/>
            </a:stretch>
          </p:blipFill>
          <p:spPr bwMode="auto">
            <a:xfrm>
              <a:off x="899592" y="1484784"/>
              <a:ext cx="2308172" cy="2160240"/>
            </a:xfrm>
            <a:prstGeom prst="rect">
              <a:avLst/>
            </a:prstGeom>
            <a:noFill/>
          </p:spPr>
        </p:pic>
        <p:sp>
          <p:nvSpPr>
            <p:cNvPr id="15" name="正方形/長方形 14"/>
            <p:cNvSpPr/>
            <p:nvPr/>
          </p:nvSpPr>
          <p:spPr>
            <a:xfrm>
              <a:off x="1504315" y="1790025"/>
              <a:ext cx="1481510" cy="1595770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正方形/長方形 15"/>
          <p:cNvSpPr/>
          <p:nvPr/>
        </p:nvSpPr>
        <p:spPr>
          <a:xfrm rot="16200000">
            <a:off x="6601160" y="3807850"/>
            <a:ext cx="288032" cy="2965812"/>
          </a:xfrm>
          <a:prstGeom prst="rect">
            <a:avLst/>
          </a:prstGeom>
          <a:gradFill>
            <a:gsLst>
              <a:gs pos="0">
                <a:srgbClr val="0000FF"/>
              </a:gs>
              <a:gs pos="33000">
                <a:srgbClr val="11FF7D"/>
              </a:gs>
              <a:gs pos="75000">
                <a:srgbClr val="FFFF00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0266" y="5085184"/>
            <a:ext cx="596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h</a:t>
            </a:r>
            <a:r>
              <a:rPr kumimoji="1" lang="en-US" altLang="ja-JP" sz="20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kumimoji="1" lang="en-US" altLang="ja-JP" sz="20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</a:t>
            </a:r>
            <a:r>
              <a:rPr kumimoji="1" lang="en-US" altLang="ja-JP" sz="20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kumimoji="1" lang="ja-JP" altLang="en-US" sz="2000" dirty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0262" y="543477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小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26566" y="543477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大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971599" y="4397042"/>
            <a:ext cx="2880321" cy="1440160"/>
            <a:chOff x="899591" y="4941168"/>
            <a:chExt cx="2880321" cy="1440160"/>
          </a:xfrm>
        </p:grpSpPr>
        <p:pic>
          <p:nvPicPr>
            <p:cNvPr id="20" name="Picture 1" descr="C:\Users\INOSHITA\Documents\My Dropbox\miru2011\paper\photos\DSCF4066.JPG"/>
            <p:cNvPicPr>
              <a:picLocks noChangeAspect="1" noChangeArrowheads="1"/>
            </p:cNvPicPr>
            <p:nvPr/>
          </p:nvPicPr>
          <p:blipFill>
            <a:blip r:embed="rId5" cstate="print"/>
            <a:srcRect l="36540" t="28789" r="32111" b="31004"/>
            <a:stretch>
              <a:fillRect/>
            </a:stretch>
          </p:blipFill>
          <p:spPr bwMode="auto">
            <a:xfrm flipH="1">
              <a:off x="899591" y="4941168"/>
              <a:ext cx="1530171" cy="1440160"/>
            </a:xfrm>
            <a:prstGeom prst="rect">
              <a:avLst/>
            </a:prstGeom>
            <a:noFill/>
          </p:spPr>
        </p:pic>
        <p:sp>
          <p:nvSpPr>
            <p:cNvPr id="21" name="角丸四角形吹き出し 20"/>
            <p:cNvSpPr/>
            <p:nvPr/>
          </p:nvSpPr>
          <p:spPr>
            <a:xfrm>
              <a:off x="2699792" y="5229200"/>
              <a:ext cx="1080120" cy="432048"/>
            </a:xfrm>
            <a:prstGeom prst="wedgeRoundRectCallout">
              <a:avLst>
                <a:gd name="adj1" fmla="val -81592"/>
                <a:gd name="adj2" fmla="val 47599"/>
                <a:gd name="adj3" fmla="val 16667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0" marR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ja-JP" altLang="en-US" sz="1600" dirty="0" smtClean="0">
                  <a:solidFill>
                    <a:schemeClr val="dk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単一散乱</a:t>
              </a:r>
            </a:p>
          </p:txBody>
        </p:sp>
        <p:sp>
          <p:nvSpPr>
            <p:cNvPr id="22" name="角丸四角形吹き出し 21"/>
            <p:cNvSpPr/>
            <p:nvPr/>
          </p:nvSpPr>
          <p:spPr>
            <a:xfrm>
              <a:off x="2699792" y="5733256"/>
              <a:ext cx="1080120" cy="432048"/>
            </a:xfrm>
            <a:prstGeom prst="wedgeRoundRectCallout">
              <a:avLst>
                <a:gd name="adj1" fmla="val -101743"/>
                <a:gd name="adj2" fmla="val 8268"/>
                <a:gd name="adj3" fmla="val 16667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marL="0" marR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ja-JP" altLang="en-US" sz="1600" dirty="0" smtClean="0">
                  <a:solidFill>
                    <a:schemeClr val="dk1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多重散乱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835696" y="59492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PｺﾞｼｯｸM" pitchFamily="50" charset="-128"/>
                <a:ea typeface="HGPｺﾞｼｯｸM" pitchFamily="50" charset="-128"/>
              </a:rPr>
              <a:t>計測対象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41970" y="5949280"/>
            <a:ext cx="2586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推定結果 </a:t>
            </a:r>
            <a:r>
              <a:rPr kumimoji="1" lang="en-US" altLang="ja-JP" sz="20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(Depth map)</a:t>
            </a:r>
            <a:endParaRPr kumimoji="1" lang="ja-JP" altLang="en-US" sz="20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 bwMode="auto">
          <a:xfrm>
            <a:off x="4716016" y="1988840"/>
            <a:ext cx="396044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55576" y="1988840"/>
            <a:ext cx="360040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3D</a:t>
            </a:r>
            <a:r>
              <a:rPr lang="ja-JP" altLang="en-US" dirty="0" smtClean="0"/>
              <a:t>形状計測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半透明物体の計測は困難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87605" y="604277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大理石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11370"/>
            <a:ext cx="1528283" cy="20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 l="9991" r="10081"/>
          <a:stretch>
            <a:fillRect/>
          </a:stretch>
        </p:blipFill>
        <p:spPr bwMode="auto">
          <a:xfrm>
            <a:off x="4932040" y="2335470"/>
            <a:ext cx="1824202" cy="18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cene"/>
          <p:cNvPicPr>
            <a:picLocks noChangeAspect="1" noChangeArrowheads="1"/>
          </p:cNvPicPr>
          <p:nvPr/>
        </p:nvPicPr>
        <p:blipFill>
          <a:blip r:embed="rId5" cstate="print"/>
          <a:srcRect l="19894" t="61582" r="61778" b="7895"/>
          <a:stretch>
            <a:fillRect/>
          </a:stretch>
        </p:blipFill>
        <p:spPr bwMode="auto">
          <a:xfrm>
            <a:off x="2627784" y="2229493"/>
            <a:ext cx="1477940" cy="1631555"/>
          </a:xfrm>
          <a:prstGeom prst="rect">
            <a:avLst/>
          </a:prstGeom>
          <a:noFill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6" cstate="print"/>
          <a:srcRect l="19689" t="17052" r="21721" b="14738"/>
          <a:stretch>
            <a:fillRect/>
          </a:stretch>
        </p:blipFill>
        <p:spPr bwMode="auto">
          <a:xfrm>
            <a:off x="6876256" y="2276872"/>
            <a:ext cx="1368152" cy="105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5868144" y="6021288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HGPｺﾞｼｯｸM" pitchFamily="50" charset="-128"/>
                <a:ea typeface="HGPｺﾞｼｯｸM" pitchFamily="50" charset="-128"/>
              </a:rPr>
              <a:t>プラスチック</a:t>
            </a:r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製品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7" cstate="print"/>
          <a:srcRect t="75118"/>
          <a:stretch>
            <a:fillRect/>
          </a:stretch>
        </p:blipFill>
        <p:spPr bwMode="auto">
          <a:xfrm>
            <a:off x="6876256" y="3429000"/>
            <a:ext cx="1584176" cy="78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グループ化 22"/>
          <p:cNvGrpSpPr/>
          <p:nvPr/>
        </p:nvGrpSpPr>
        <p:grpSpPr>
          <a:xfrm>
            <a:off x="1835696" y="4046210"/>
            <a:ext cx="5544616" cy="1975078"/>
            <a:chOff x="-216532" y="3326130"/>
            <a:chExt cx="5544616" cy="1975078"/>
          </a:xfrm>
        </p:grpSpPr>
        <p:pic>
          <p:nvPicPr>
            <p:cNvPr id="60420" name="Picture 4" descr="C:\Users\INOSHITA\Documents\My Dropbox\paper\miru2011\ppt\photos\DSCF4291.JPG"/>
            <p:cNvPicPr>
              <a:picLocks noChangeAspect="1" noChangeArrowheads="1"/>
            </p:cNvPicPr>
            <p:nvPr/>
          </p:nvPicPr>
          <p:blipFill>
            <a:blip r:embed="rId8" cstate="print"/>
            <a:srcRect l="32454" t="31095" r="32818" b="29531"/>
            <a:stretch>
              <a:fillRect/>
            </a:stretch>
          </p:blipFill>
          <p:spPr bwMode="auto">
            <a:xfrm rot="5400000">
              <a:off x="3743908" y="3717032"/>
              <a:ext cx="1728192" cy="1440160"/>
            </a:xfrm>
            <a:prstGeom prst="rect">
              <a:avLst/>
            </a:prstGeom>
            <a:noFill/>
          </p:spPr>
        </p:pic>
        <p:pic>
          <p:nvPicPr>
            <p:cNvPr id="60421" name="Picture 5" descr="C:\Users\INOSHITA\Documents\My Dropbox\paper\miru2011\ppt\photos\DSCF4292.JPG"/>
            <p:cNvPicPr>
              <a:picLocks noChangeAspect="1" noChangeArrowheads="1"/>
            </p:cNvPicPr>
            <p:nvPr/>
          </p:nvPicPr>
          <p:blipFill>
            <a:blip r:embed="rId9" cstate="print"/>
            <a:srcRect l="14027" t="17313" r="29443" b="16734"/>
            <a:stretch>
              <a:fillRect/>
            </a:stretch>
          </p:blipFill>
          <p:spPr bwMode="auto">
            <a:xfrm rot="5400000">
              <a:off x="-339975" y="3449573"/>
              <a:ext cx="1975078" cy="1728192"/>
            </a:xfrm>
            <a:prstGeom prst="rect">
              <a:avLst/>
            </a:prstGeom>
            <a:noFill/>
          </p:spPr>
        </p:pic>
      </p:grpSp>
      <p:grpSp>
        <p:nvGrpSpPr>
          <p:cNvPr id="29" name="グループ化 28"/>
          <p:cNvGrpSpPr/>
          <p:nvPr/>
        </p:nvGrpSpPr>
        <p:grpSpPr>
          <a:xfrm>
            <a:off x="1835696" y="4046584"/>
            <a:ext cx="5555719" cy="1974704"/>
            <a:chOff x="1043608" y="2822448"/>
            <a:chExt cx="5555719" cy="1974704"/>
          </a:xfrm>
        </p:grpSpPr>
        <p:pic>
          <p:nvPicPr>
            <p:cNvPr id="60422" name="Picture 6" descr="C:\Users\INOSHITA\Documents\My Dropbox\paper\miru2011\ppt\photos\DSCF4280.JPG"/>
            <p:cNvPicPr>
              <a:picLocks noChangeAspect="1" noChangeArrowheads="1"/>
            </p:cNvPicPr>
            <p:nvPr/>
          </p:nvPicPr>
          <p:blipFill>
            <a:blip r:embed="rId10" cstate="print"/>
            <a:srcRect l="40167" t="32480" r="39973" b="35987"/>
            <a:stretch>
              <a:fillRect/>
            </a:stretch>
          </p:blipFill>
          <p:spPr bwMode="auto">
            <a:xfrm>
              <a:off x="5148064" y="3068960"/>
              <a:ext cx="1451263" cy="1728191"/>
            </a:xfrm>
            <a:prstGeom prst="rect">
              <a:avLst/>
            </a:prstGeom>
            <a:noFill/>
          </p:spPr>
        </p:pic>
        <p:pic>
          <p:nvPicPr>
            <p:cNvPr id="60423" name="Picture 7" descr="C:\Users\INOSHITA\Documents\My Dropbox\paper\miru2011\ppt\photos\DSCF4278.JPG"/>
            <p:cNvPicPr>
              <a:picLocks noChangeAspect="1" noChangeArrowheads="1"/>
            </p:cNvPicPr>
            <p:nvPr/>
          </p:nvPicPr>
          <p:blipFill>
            <a:blip r:embed="rId11" cstate="print"/>
            <a:srcRect l="30312" t="18750" r="29149" b="19488"/>
            <a:stretch>
              <a:fillRect/>
            </a:stretch>
          </p:blipFill>
          <p:spPr bwMode="auto">
            <a:xfrm>
              <a:off x="1043608" y="2822448"/>
              <a:ext cx="1728192" cy="1974704"/>
            </a:xfrm>
            <a:prstGeom prst="rect">
              <a:avLst/>
            </a:prstGeom>
            <a:noFill/>
          </p:spPr>
        </p:pic>
      </p:grpSp>
      <p:sp>
        <p:nvSpPr>
          <p:cNvPr id="30" name="角丸四角形 29"/>
          <p:cNvSpPr/>
          <p:nvPr/>
        </p:nvSpPr>
        <p:spPr bwMode="auto">
          <a:xfrm>
            <a:off x="2483768" y="3501008"/>
            <a:ext cx="4392488" cy="7200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r>
              <a:rPr kumimoji="1"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物体中において入射光が散乱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誤差の存在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屈折の影響の無視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sz="400" dirty="0" smtClean="0"/>
          </a:p>
          <a:p>
            <a:pPr lvl="1"/>
            <a:r>
              <a:rPr kumimoji="1" lang="ja-JP" altLang="en-US" dirty="0" smtClean="0"/>
              <a:t>実験結果</a:t>
            </a:r>
            <a:r>
              <a:rPr lang="ja-JP" altLang="en-US" dirty="0" smtClean="0"/>
              <a:t>の解釈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山</a:t>
            </a:r>
            <a:r>
              <a:rPr lang="ja-JP" altLang="en-US" dirty="0" smtClean="0"/>
              <a:t>の場合</a:t>
            </a:r>
            <a:endParaRPr lang="en-US" altLang="ja-JP" dirty="0" smtClean="0"/>
          </a:p>
          <a:p>
            <a:pPr lvl="3"/>
            <a:r>
              <a:rPr lang="ja-JP" altLang="en-US" dirty="0"/>
              <a:t>前方</a:t>
            </a:r>
            <a:r>
              <a:rPr lang="ja-JP" altLang="en-US" dirty="0" smtClean="0"/>
              <a:t>散乱を仮定</a:t>
            </a:r>
            <a:r>
              <a:rPr lang="en-US" altLang="ja-JP" dirty="0" smtClean="0"/>
              <a:t>: </a:t>
            </a:r>
          </a:p>
          <a:p>
            <a:pPr lvl="4"/>
            <a:r>
              <a:rPr lang="ja-JP" altLang="en-US" dirty="0" smtClean="0"/>
              <a:t>前半は高く，後半は低く推定される</a:t>
            </a:r>
            <a:endParaRPr lang="en-US" altLang="ja-JP" dirty="0" smtClean="0"/>
          </a:p>
          <a:p>
            <a:pPr lvl="3"/>
            <a:endParaRPr kumimoji="1" lang="ja-JP" altLang="en-US" dirty="0"/>
          </a:p>
        </p:txBody>
      </p:sp>
      <p:sp>
        <p:nvSpPr>
          <p:cNvPr id="70" name="フリーフォーム 69"/>
          <p:cNvSpPr/>
          <p:nvPr/>
        </p:nvSpPr>
        <p:spPr bwMode="auto">
          <a:xfrm>
            <a:off x="1820708" y="2420888"/>
            <a:ext cx="2184850" cy="665187"/>
          </a:xfrm>
          <a:custGeom>
            <a:avLst/>
            <a:gdLst>
              <a:gd name="connsiteX0" fmla="*/ 0 w 2184850"/>
              <a:gd name="connsiteY0" fmla="*/ 396510 h 809203"/>
              <a:gd name="connsiteX1" fmla="*/ 0 w 2184850"/>
              <a:gd name="connsiteY1" fmla="*/ 809203 h 809203"/>
              <a:gd name="connsiteX2" fmla="*/ 2184850 w 2184850"/>
              <a:gd name="connsiteY2" fmla="*/ 809203 h 809203"/>
              <a:gd name="connsiteX3" fmla="*/ 2184850 w 2184850"/>
              <a:gd name="connsiteY3" fmla="*/ 404602 h 809203"/>
              <a:gd name="connsiteX4" fmla="*/ 1043873 w 2184850"/>
              <a:gd name="connsiteY4" fmla="*/ 0 h 809203"/>
              <a:gd name="connsiteX5" fmla="*/ 0 w 2184850"/>
              <a:gd name="connsiteY5" fmla="*/ 396510 h 8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4850" h="809203">
                <a:moveTo>
                  <a:pt x="0" y="396510"/>
                </a:moveTo>
                <a:lnTo>
                  <a:pt x="0" y="809203"/>
                </a:lnTo>
                <a:lnTo>
                  <a:pt x="2184850" y="809203"/>
                </a:lnTo>
                <a:lnTo>
                  <a:pt x="2184850" y="404602"/>
                </a:lnTo>
                <a:lnTo>
                  <a:pt x="1043873" y="0"/>
                </a:lnTo>
                <a:lnTo>
                  <a:pt x="0" y="3965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形状推定の考察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08394-9615-433B-B362-387D1FDCF490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B7C3-092E-44F3-82BE-55869BB92821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15" name="フリーフォーム 14"/>
          <p:cNvSpPr/>
          <p:nvPr/>
        </p:nvSpPr>
        <p:spPr bwMode="auto">
          <a:xfrm>
            <a:off x="1406443" y="2852936"/>
            <a:ext cx="2279427" cy="0"/>
          </a:xfrm>
          <a:custGeom>
            <a:avLst/>
            <a:gdLst>
              <a:gd name="connsiteX0" fmla="*/ 0 w 2409825"/>
              <a:gd name="connsiteY0" fmla="*/ 0 h 0"/>
              <a:gd name="connsiteX1" fmla="*/ 609600 w 2409825"/>
              <a:gd name="connsiteY1" fmla="*/ 0 h 0"/>
              <a:gd name="connsiteX2" fmla="*/ 2409825 w 2409825"/>
              <a:gd name="connsiteY2" fmla="*/ 0 h 0"/>
              <a:gd name="connsiteX3" fmla="*/ 2409825 w 240982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>
                <a:moveTo>
                  <a:pt x="0" y="0"/>
                </a:moveTo>
                <a:lnTo>
                  <a:pt x="609600" y="0"/>
                </a:lnTo>
                <a:lnTo>
                  <a:pt x="2409825" y="0"/>
                </a:lnTo>
                <a:lnTo>
                  <a:pt x="2409825" y="0"/>
                </a:lnTo>
              </a:path>
            </a:pathLst>
          </a:cu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6" name="直線矢印コネクタ 15"/>
          <p:cNvCxnSpPr>
            <a:stCxn id="15" idx="2"/>
          </p:cNvCxnSpPr>
          <p:nvPr/>
        </p:nvCxnSpPr>
        <p:spPr>
          <a:xfrm flipV="1">
            <a:off x="3685870" y="2288579"/>
            <a:ext cx="0" cy="56435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直線矢印コネクタ 16"/>
          <p:cNvCxnSpPr/>
          <p:nvPr/>
        </p:nvCxnSpPr>
        <p:spPr>
          <a:xfrm flipV="1">
            <a:off x="3131840" y="2288579"/>
            <a:ext cx="0" cy="56435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 flipV="1">
            <a:off x="2655059" y="2288579"/>
            <a:ext cx="0" cy="56435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" name="直線矢印コネクタ 18"/>
          <p:cNvCxnSpPr/>
          <p:nvPr/>
        </p:nvCxnSpPr>
        <p:spPr>
          <a:xfrm flipV="1">
            <a:off x="2110166" y="2288579"/>
            <a:ext cx="0" cy="564357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946614" y="184482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仮定</a:t>
            </a:r>
            <a:r>
              <a:rPr kumimoji="1" lang="en-US" altLang="ja-JP" u="sng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: </a:t>
            </a:r>
            <a:r>
              <a:rPr kumimoji="1" lang="ja-JP" altLang="en-US" u="sng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屈折なし</a:t>
            </a:r>
            <a:endParaRPr kumimoji="1" lang="ja-JP" altLang="en-US" u="sng" dirty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8024" y="184482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現実</a:t>
            </a:r>
            <a:r>
              <a:rPr lang="en-US" altLang="ja-JP" u="sng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: </a:t>
            </a:r>
            <a:r>
              <a:rPr lang="ja-JP" altLang="en-US" u="sng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屈折あり</a:t>
            </a:r>
            <a:endParaRPr kumimoji="1" lang="ja-JP" altLang="en-US" u="sng" dirty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</p:txBody>
      </p:sp>
      <p:grpSp>
        <p:nvGrpSpPr>
          <p:cNvPr id="46" name="グループ化 44"/>
          <p:cNvGrpSpPr/>
          <p:nvPr/>
        </p:nvGrpSpPr>
        <p:grpSpPr>
          <a:xfrm>
            <a:off x="1032774" y="5152078"/>
            <a:ext cx="3268157" cy="1085234"/>
            <a:chOff x="808484" y="4437113"/>
            <a:chExt cx="4758700" cy="1826009"/>
          </a:xfrm>
        </p:grpSpPr>
        <p:cxnSp>
          <p:nvCxnSpPr>
            <p:cNvPr id="22" name="直線矢印コネクタ 21"/>
            <p:cNvCxnSpPr/>
            <p:nvPr/>
          </p:nvCxnSpPr>
          <p:spPr>
            <a:xfrm rot="5400000" flipH="1" flipV="1">
              <a:off x="1960612" y="4725144"/>
              <a:ext cx="576064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5400000" flipH="1" flipV="1">
              <a:off x="1456556" y="4797152"/>
              <a:ext cx="72008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5400000" flipH="1" flipV="1">
              <a:off x="916495" y="4905164"/>
              <a:ext cx="936104" cy="1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5400000" flipH="1" flipV="1">
              <a:off x="2752700" y="4725144"/>
              <a:ext cx="576064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3076736" y="4833156"/>
              <a:ext cx="792088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rot="5400000" flipH="1" flipV="1">
              <a:off x="3436776" y="4905164"/>
              <a:ext cx="936104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rot="16200000" flipV="1">
              <a:off x="2051720" y="5229200"/>
              <a:ext cx="648072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rot="16200000" flipV="1">
              <a:off x="1655676" y="5337212"/>
              <a:ext cx="504056" cy="144016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rot="16200000" flipV="1">
              <a:off x="1295636" y="5481228"/>
              <a:ext cx="288032" cy="72008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899592" y="6021288"/>
              <a:ext cx="280831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5400000" flipH="1" flipV="1">
              <a:off x="3491879" y="5589240"/>
              <a:ext cx="648072" cy="216024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rot="5400000" flipH="1" flipV="1">
              <a:off x="2987824" y="5589240"/>
              <a:ext cx="648072" cy="216024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rot="5400000" flipH="1" flipV="1">
              <a:off x="2483768" y="5589240"/>
              <a:ext cx="648072" cy="216024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rot="16200000" flipV="1">
              <a:off x="2375756" y="5769260"/>
              <a:ext cx="360040" cy="144016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rot="16200000" flipV="1">
              <a:off x="1871700" y="5769260"/>
              <a:ext cx="360040" cy="144016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rot="16200000" flipV="1">
              <a:off x="1367644" y="5769260"/>
              <a:ext cx="360040" cy="144016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 flipH="1" flipV="1">
              <a:off x="2807804" y="5121188"/>
              <a:ext cx="360040" cy="14401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 flipH="1" flipV="1">
              <a:off x="3383868" y="5265204"/>
              <a:ext cx="144016" cy="7200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フリーフォーム 39"/>
            <p:cNvSpPr/>
            <p:nvPr/>
          </p:nvSpPr>
          <p:spPr>
            <a:xfrm>
              <a:off x="808484" y="4865340"/>
              <a:ext cx="3619500" cy="723900"/>
            </a:xfrm>
            <a:custGeom>
              <a:avLst/>
              <a:gdLst>
                <a:gd name="connsiteX0" fmla="*/ 0 w 2886075"/>
                <a:gd name="connsiteY0" fmla="*/ 723900 h 723900"/>
                <a:gd name="connsiteX1" fmla="*/ 1447800 w 2886075"/>
                <a:gd name="connsiteY1" fmla="*/ 0 h 723900"/>
                <a:gd name="connsiteX2" fmla="*/ 2886075 w 2886075"/>
                <a:gd name="connsiteY2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6075" h="723900">
                  <a:moveTo>
                    <a:pt x="0" y="723900"/>
                  </a:moveTo>
                  <a:lnTo>
                    <a:pt x="1447800" y="0"/>
                  </a:lnTo>
                  <a:lnTo>
                    <a:pt x="2886075" y="72390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252618" y="4751977"/>
              <a:ext cx="1314566" cy="5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PｺﾞｼｯｸM" pitchFamily="50" charset="-128"/>
                  <a:ea typeface="HGPｺﾞｼｯｸM" pitchFamily="50" charset="-128"/>
                </a:rPr>
                <a:t>表面形状</a:t>
              </a:r>
              <a:endParaRPr kumimoji="1" lang="ja-JP" altLang="en-US" sz="14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4094931" y="5066878"/>
              <a:ext cx="209550" cy="381000"/>
            </a:xfrm>
            <a:custGeom>
              <a:avLst/>
              <a:gdLst>
                <a:gd name="connsiteX0" fmla="*/ 0 w 209550"/>
                <a:gd name="connsiteY0" fmla="*/ 381000 h 381000"/>
                <a:gd name="connsiteX1" fmla="*/ 95250 w 209550"/>
                <a:gd name="connsiteY1" fmla="*/ 0 h 381000"/>
                <a:gd name="connsiteX2" fmla="*/ 209550 w 209550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0" h="381000">
                  <a:moveTo>
                    <a:pt x="0" y="381000"/>
                  </a:moveTo>
                  <a:lnTo>
                    <a:pt x="95250" y="0"/>
                  </a:lnTo>
                  <a:lnTo>
                    <a:pt x="209550" y="0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441725" y="5745258"/>
              <a:ext cx="791728" cy="5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PｺﾞｼｯｸM" pitchFamily="50" charset="-128"/>
                  <a:ea typeface="HGPｺﾞｼｯｸM" pitchFamily="50" charset="-128"/>
                </a:rPr>
                <a:t>光路</a:t>
              </a:r>
              <a:endParaRPr kumimoji="1" lang="ja-JP" altLang="en-US" sz="14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3800564" y="5745258"/>
              <a:ext cx="748020" cy="301880"/>
            </a:xfrm>
            <a:custGeom>
              <a:avLst/>
              <a:gdLst>
                <a:gd name="connsiteX0" fmla="*/ 0 w 247650"/>
                <a:gd name="connsiteY0" fmla="*/ 0 h 276225"/>
                <a:gd name="connsiteX1" fmla="*/ 142875 w 247650"/>
                <a:gd name="connsiteY1" fmla="*/ 276225 h 276225"/>
                <a:gd name="connsiteX2" fmla="*/ 247650 w 24765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76225">
                  <a:moveTo>
                    <a:pt x="0" y="0"/>
                  </a:moveTo>
                  <a:lnTo>
                    <a:pt x="142875" y="276225"/>
                  </a:lnTo>
                  <a:lnTo>
                    <a:pt x="247650" y="276225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62" name="グループ化 45"/>
          <p:cNvGrpSpPr/>
          <p:nvPr/>
        </p:nvGrpSpPr>
        <p:grpSpPr>
          <a:xfrm>
            <a:off x="5353254" y="5157192"/>
            <a:ext cx="2819146" cy="792088"/>
            <a:chOff x="4996411" y="1340768"/>
            <a:chExt cx="4146853" cy="1371972"/>
          </a:xfrm>
        </p:grpSpPr>
        <p:sp>
          <p:nvSpPr>
            <p:cNvPr id="47" name="フリーフォーム 46"/>
            <p:cNvSpPr/>
            <p:nvPr/>
          </p:nvSpPr>
          <p:spPr>
            <a:xfrm>
              <a:off x="5292080" y="1988840"/>
              <a:ext cx="3619500" cy="723900"/>
            </a:xfrm>
            <a:custGeom>
              <a:avLst/>
              <a:gdLst>
                <a:gd name="connsiteX0" fmla="*/ 0 w 2886075"/>
                <a:gd name="connsiteY0" fmla="*/ 723900 h 723900"/>
                <a:gd name="connsiteX1" fmla="*/ 1447800 w 2886075"/>
                <a:gd name="connsiteY1" fmla="*/ 0 h 723900"/>
                <a:gd name="connsiteX2" fmla="*/ 2886075 w 2886075"/>
                <a:gd name="connsiteY2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6075" h="723900">
                  <a:moveTo>
                    <a:pt x="0" y="723900"/>
                  </a:moveTo>
                  <a:lnTo>
                    <a:pt x="1447800" y="0"/>
                  </a:lnTo>
                  <a:lnTo>
                    <a:pt x="2886075" y="723900"/>
                  </a:lnTo>
                </a:path>
              </a:pathLst>
            </a:cu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 flipV="1">
              <a:off x="5292080" y="1412776"/>
              <a:ext cx="1800200" cy="129614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>
              <a:endCxn id="47" idx="2"/>
            </p:cNvCxnSpPr>
            <p:nvPr/>
          </p:nvCxnSpPr>
          <p:spPr>
            <a:xfrm>
              <a:off x="7092280" y="2276872"/>
              <a:ext cx="1819300" cy="43586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>
              <a:off x="6660232" y="1844824"/>
              <a:ext cx="86409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8343445" y="1926537"/>
              <a:ext cx="799819" cy="533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HGPｺﾞｼｯｸM" pitchFamily="50" charset="-128"/>
                  <a:ea typeface="HGPｺﾞｼｯｸM" pitchFamily="50" charset="-128"/>
                </a:rPr>
                <a:t>真値</a:t>
              </a:r>
              <a:endParaRPr kumimoji="1" lang="ja-JP" altLang="en-US" sz="14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8193732" y="2220863"/>
              <a:ext cx="266700" cy="200025"/>
            </a:xfrm>
            <a:custGeom>
              <a:avLst/>
              <a:gdLst>
                <a:gd name="connsiteX0" fmla="*/ 0 w 266700"/>
                <a:gd name="connsiteY0" fmla="*/ 200025 h 200025"/>
                <a:gd name="connsiteX1" fmla="*/ 114300 w 266700"/>
                <a:gd name="connsiteY1" fmla="*/ 0 h 200025"/>
                <a:gd name="connsiteX2" fmla="*/ 266700 w 266700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" h="200025">
                  <a:moveTo>
                    <a:pt x="0" y="200025"/>
                  </a:moveTo>
                  <a:lnTo>
                    <a:pt x="114300" y="0"/>
                  </a:lnTo>
                  <a:lnTo>
                    <a:pt x="266700" y="0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996411" y="1340768"/>
              <a:ext cx="1327999" cy="533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HGPｺﾞｼｯｸM" pitchFamily="50" charset="-128"/>
                  <a:ea typeface="HGPｺﾞｼｯｸM" pitchFamily="50" charset="-128"/>
                </a:rPr>
                <a:t>推定形状</a:t>
              </a:r>
              <a:endParaRPr kumimoji="1" lang="ja-JP" altLang="en-US" sz="14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6307069" y="1536764"/>
              <a:ext cx="307448" cy="210502"/>
            </a:xfrm>
            <a:custGeom>
              <a:avLst/>
              <a:gdLst>
                <a:gd name="connsiteX0" fmla="*/ 0 w 314325"/>
                <a:gd name="connsiteY0" fmla="*/ 0 h 285750"/>
                <a:gd name="connsiteX1" fmla="*/ 180975 w 314325"/>
                <a:gd name="connsiteY1" fmla="*/ 0 h 285750"/>
                <a:gd name="connsiteX2" fmla="*/ 314325 w 314325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5" h="285750">
                  <a:moveTo>
                    <a:pt x="0" y="0"/>
                  </a:moveTo>
                  <a:lnTo>
                    <a:pt x="180975" y="0"/>
                  </a:lnTo>
                  <a:lnTo>
                    <a:pt x="314325" y="285750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63" name="グループ化 69"/>
          <p:cNvGrpSpPr/>
          <p:nvPr/>
        </p:nvGrpSpPr>
        <p:grpSpPr>
          <a:xfrm>
            <a:off x="5796136" y="3717032"/>
            <a:ext cx="2808312" cy="1152128"/>
            <a:chOff x="1259632" y="4221088"/>
            <a:chExt cx="2808312" cy="1440160"/>
          </a:xfrm>
        </p:grpSpPr>
        <p:grpSp>
          <p:nvGrpSpPr>
            <p:cNvPr id="64" name="グループ化 62"/>
            <p:cNvGrpSpPr/>
            <p:nvPr/>
          </p:nvGrpSpPr>
          <p:grpSpPr>
            <a:xfrm>
              <a:off x="1619672" y="4509120"/>
              <a:ext cx="2206843" cy="936106"/>
              <a:chOff x="-599315" y="4725146"/>
              <a:chExt cx="2579025" cy="1152128"/>
            </a:xfrm>
          </p:grpSpPr>
          <p:grpSp>
            <p:nvGrpSpPr>
              <p:cNvPr id="67" name="グループ化 61"/>
              <p:cNvGrpSpPr/>
              <p:nvPr/>
            </p:nvGrpSpPr>
            <p:grpSpPr>
              <a:xfrm rot="16200000">
                <a:off x="539552" y="4437115"/>
                <a:ext cx="1152128" cy="1728189"/>
                <a:chOff x="-311862" y="4363366"/>
                <a:chExt cx="1152128" cy="1728189"/>
              </a:xfrm>
            </p:grpSpPr>
            <p:sp>
              <p:nvSpPr>
                <p:cNvPr id="55" name="円/楕円 54"/>
                <p:cNvSpPr/>
                <p:nvPr/>
              </p:nvSpPr>
              <p:spPr>
                <a:xfrm rot="5400000">
                  <a:off x="-491882" y="4759407"/>
                  <a:ext cx="1512168" cy="11521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-239853" y="4939427"/>
                  <a:ext cx="100811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 sz="1400"/>
                </a:p>
              </p:txBody>
            </p:sp>
            <p:sp>
              <p:nvSpPr>
                <p:cNvPr id="57" name="Line 32"/>
                <p:cNvSpPr>
                  <a:spLocks noChangeShapeType="1"/>
                </p:cNvSpPr>
                <p:nvPr/>
              </p:nvSpPr>
              <p:spPr bwMode="auto">
                <a:xfrm>
                  <a:off x="263308" y="4652288"/>
                  <a:ext cx="894" cy="143926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 sz="1400"/>
                </a:p>
              </p:txBody>
            </p:sp>
            <p:sp>
              <p:nvSpPr>
                <p:cNvPr id="5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-239855" y="4651396"/>
                  <a:ext cx="720079" cy="100811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 sz="1400"/>
                </a:p>
              </p:txBody>
            </p:sp>
            <p:sp>
              <p:nvSpPr>
                <p:cNvPr id="59" name="Line 34"/>
                <p:cNvSpPr>
                  <a:spLocks noChangeShapeType="1"/>
                </p:cNvSpPr>
                <p:nvPr/>
              </p:nvSpPr>
              <p:spPr bwMode="auto">
                <a:xfrm>
                  <a:off x="48178" y="4651396"/>
                  <a:ext cx="720080" cy="100811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 sz="1400"/>
                </a:p>
              </p:txBody>
            </p:sp>
            <p:cxnSp>
              <p:nvCxnSpPr>
                <p:cNvPr id="60" name="直線矢印コネクタ 59"/>
                <p:cNvCxnSpPr/>
                <p:nvPr/>
              </p:nvCxnSpPr>
              <p:spPr bwMode="auto">
                <a:xfrm rot="5400000">
                  <a:off x="-21198" y="4647875"/>
                  <a:ext cx="569910" cy="891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テキスト ボックス 60"/>
              <p:cNvSpPr txBox="1"/>
              <p:nvPr/>
            </p:nvSpPr>
            <p:spPr>
              <a:xfrm>
                <a:off x="-599315" y="5035333"/>
                <a:ext cx="8002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HGPｺﾞｼｯｸM" pitchFamily="50" charset="-128"/>
                    <a:ea typeface="HGPｺﾞｼｯｸM" pitchFamily="50" charset="-128"/>
                  </a:rPr>
                  <a:t>入射光</a:t>
                </a:r>
                <a:endParaRPr kumimoji="1" lang="ja-JP" altLang="en-US" sz="16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</p:grpSp>
        <p:sp>
          <p:nvSpPr>
            <p:cNvPr id="65" name="テキスト ボックス 64"/>
            <p:cNvSpPr txBox="1"/>
            <p:nvPr/>
          </p:nvSpPr>
          <p:spPr>
            <a:xfrm>
              <a:off x="1331640" y="4293096"/>
              <a:ext cx="1189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u="sng" dirty="0" smtClean="0">
                  <a:latin typeface="HGPｺﾞｼｯｸM" pitchFamily="50" charset="-128"/>
                  <a:ea typeface="HGPｺﾞｼｯｸM" pitchFamily="50" charset="-128"/>
                </a:rPr>
                <a:t>散乱の様子</a:t>
              </a:r>
              <a:endParaRPr kumimoji="1" lang="ja-JP" altLang="en-US" u="sng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1259632" y="4221088"/>
              <a:ext cx="2808312" cy="144016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4427984" y="54359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推定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2" name="フリーフォーム 71"/>
          <p:cNvSpPr/>
          <p:nvPr/>
        </p:nvSpPr>
        <p:spPr bwMode="auto">
          <a:xfrm>
            <a:off x="5796136" y="2420888"/>
            <a:ext cx="2184850" cy="665187"/>
          </a:xfrm>
          <a:custGeom>
            <a:avLst/>
            <a:gdLst>
              <a:gd name="connsiteX0" fmla="*/ 0 w 2184850"/>
              <a:gd name="connsiteY0" fmla="*/ 396510 h 809203"/>
              <a:gd name="connsiteX1" fmla="*/ 0 w 2184850"/>
              <a:gd name="connsiteY1" fmla="*/ 809203 h 809203"/>
              <a:gd name="connsiteX2" fmla="*/ 2184850 w 2184850"/>
              <a:gd name="connsiteY2" fmla="*/ 809203 h 809203"/>
              <a:gd name="connsiteX3" fmla="*/ 2184850 w 2184850"/>
              <a:gd name="connsiteY3" fmla="*/ 404602 h 809203"/>
              <a:gd name="connsiteX4" fmla="*/ 1043873 w 2184850"/>
              <a:gd name="connsiteY4" fmla="*/ 0 h 809203"/>
              <a:gd name="connsiteX5" fmla="*/ 0 w 2184850"/>
              <a:gd name="connsiteY5" fmla="*/ 396510 h 8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4850" h="809203">
                <a:moveTo>
                  <a:pt x="0" y="396510"/>
                </a:moveTo>
                <a:lnTo>
                  <a:pt x="0" y="809203"/>
                </a:lnTo>
                <a:lnTo>
                  <a:pt x="2184850" y="809203"/>
                </a:lnTo>
                <a:lnTo>
                  <a:pt x="2184850" y="404602"/>
                </a:lnTo>
                <a:lnTo>
                  <a:pt x="1043873" y="0"/>
                </a:lnTo>
                <a:lnTo>
                  <a:pt x="0" y="3965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73" name="フリーフォーム 72"/>
          <p:cNvSpPr/>
          <p:nvPr/>
        </p:nvSpPr>
        <p:spPr bwMode="auto">
          <a:xfrm>
            <a:off x="5381871" y="2852935"/>
            <a:ext cx="2214465" cy="45719"/>
          </a:xfrm>
          <a:custGeom>
            <a:avLst/>
            <a:gdLst>
              <a:gd name="connsiteX0" fmla="*/ 0 w 2409825"/>
              <a:gd name="connsiteY0" fmla="*/ 0 h 0"/>
              <a:gd name="connsiteX1" fmla="*/ 609600 w 2409825"/>
              <a:gd name="connsiteY1" fmla="*/ 0 h 0"/>
              <a:gd name="connsiteX2" fmla="*/ 2409825 w 2409825"/>
              <a:gd name="connsiteY2" fmla="*/ 0 h 0"/>
              <a:gd name="connsiteX3" fmla="*/ 2409825 w 240982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>
                <a:moveTo>
                  <a:pt x="0" y="0"/>
                </a:moveTo>
                <a:lnTo>
                  <a:pt x="609600" y="0"/>
                </a:lnTo>
                <a:lnTo>
                  <a:pt x="2409825" y="0"/>
                </a:lnTo>
                <a:lnTo>
                  <a:pt x="2409825" y="0"/>
                </a:lnTo>
              </a:path>
            </a:pathLst>
          </a:cu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9" name="フリーフォーム 78"/>
          <p:cNvSpPr/>
          <p:nvPr/>
        </p:nvSpPr>
        <p:spPr bwMode="auto">
          <a:xfrm>
            <a:off x="6595009" y="2306230"/>
            <a:ext cx="113288" cy="550258"/>
          </a:xfrm>
          <a:custGeom>
            <a:avLst/>
            <a:gdLst>
              <a:gd name="connsiteX0" fmla="*/ 113288 w 113288"/>
              <a:gd name="connsiteY0" fmla="*/ 550258 h 550258"/>
              <a:gd name="connsiteX1" fmla="*/ 0 w 113288"/>
              <a:gd name="connsiteY1" fmla="*/ 202301 h 550258"/>
              <a:gd name="connsiteX2" fmla="*/ 0 w 113288"/>
              <a:gd name="connsiteY2" fmla="*/ 0 h 55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88" h="550258">
                <a:moveTo>
                  <a:pt x="113288" y="550258"/>
                </a:moveTo>
                <a:lnTo>
                  <a:pt x="0" y="202301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0" name="フリーフォーム 79"/>
          <p:cNvSpPr/>
          <p:nvPr/>
        </p:nvSpPr>
        <p:spPr bwMode="auto">
          <a:xfrm>
            <a:off x="6141855" y="2338598"/>
            <a:ext cx="80920" cy="501706"/>
          </a:xfrm>
          <a:custGeom>
            <a:avLst/>
            <a:gdLst>
              <a:gd name="connsiteX0" fmla="*/ 80920 w 80920"/>
              <a:gd name="connsiteY0" fmla="*/ 501706 h 501706"/>
              <a:gd name="connsiteX1" fmla="*/ 0 w 80920"/>
              <a:gd name="connsiteY1" fmla="*/ 291314 h 501706"/>
              <a:gd name="connsiteX2" fmla="*/ 0 w 80920"/>
              <a:gd name="connsiteY2" fmla="*/ 0 h 5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0" h="501706">
                <a:moveTo>
                  <a:pt x="80920" y="501706"/>
                </a:moveTo>
                <a:lnTo>
                  <a:pt x="0" y="291314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1" name="フリーフォーム 80"/>
          <p:cNvSpPr/>
          <p:nvPr/>
        </p:nvSpPr>
        <p:spPr bwMode="auto">
          <a:xfrm flipH="1">
            <a:off x="7020272" y="2306230"/>
            <a:ext cx="144016" cy="550258"/>
          </a:xfrm>
          <a:custGeom>
            <a:avLst/>
            <a:gdLst>
              <a:gd name="connsiteX0" fmla="*/ 113288 w 113288"/>
              <a:gd name="connsiteY0" fmla="*/ 550258 h 550258"/>
              <a:gd name="connsiteX1" fmla="*/ 0 w 113288"/>
              <a:gd name="connsiteY1" fmla="*/ 202301 h 550258"/>
              <a:gd name="connsiteX2" fmla="*/ 0 w 113288"/>
              <a:gd name="connsiteY2" fmla="*/ 0 h 55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88" h="550258">
                <a:moveTo>
                  <a:pt x="113288" y="550258"/>
                </a:moveTo>
                <a:lnTo>
                  <a:pt x="0" y="202301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2" name="フリーフォーム 81"/>
          <p:cNvSpPr/>
          <p:nvPr/>
        </p:nvSpPr>
        <p:spPr bwMode="auto">
          <a:xfrm flipH="1">
            <a:off x="7605248" y="2348880"/>
            <a:ext cx="63096" cy="501706"/>
          </a:xfrm>
          <a:custGeom>
            <a:avLst/>
            <a:gdLst>
              <a:gd name="connsiteX0" fmla="*/ 80920 w 80920"/>
              <a:gd name="connsiteY0" fmla="*/ 501706 h 501706"/>
              <a:gd name="connsiteX1" fmla="*/ 0 w 80920"/>
              <a:gd name="connsiteY1" fmla="*/ 291314 h 501706"/>
              <a:gd name="connsiteX2" fmla="*/ 0 w 80920"/>
              <a:gd name="connsiteY2" fmla="*/ 0 h 5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0" h="501706">
                <a:moveTo>
                  <a:pt x="80920" y="501706"/>
                </a:moveTo>
                <a:lnTo>
                  <a:pt x="0" y="291314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3" name="フリーフォーム 82"/>
          <p:cNvSpPr/>
          <p:nvPr/>
        </p:nvSpPr>
        <p:spPr bwMode="auto">
          <a:xfrm>
            <a:off x="3576680" y="2751292"/>
            <a:ext cx="89012" cy="97104"/>
          </a:xfrm>
          <a:custGeom>
            <a:avLst/>
            <a:gdLst>
              <a:gd name="connsiteX0" fmla="*/ 0 w 89012"/>
              <a:gd name="connsiteY0" fmla="*/ 97104 h 97104"/>
              <a:gd name="connsiteX1" fmla="*/ 0 w 89012"/>
              <a:gd name="connsiteY1" fmla="*/ 0 h 97104"/>
              <a:gd name="connsiteX2" fmla="*/ 89012 w 89012"/>
              <a:gd name="connsiteY2" fmla="*/ 0 h 9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12" h="97104">
                <a:moveTo>
                  <a:pt x="0" y="97104"/>
                </a:moveTo>
                <a:lnTo>
                  <a:pt x="0" y="0"/>
                </a:lnTo>
                <a:lnTo>
                  <a:pt x="89012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4" name="フリーフォーム 83"/>
          <p:cNvSpPr/>
          <p:nvPr/>
        </p:nvSpPr>
        <p:spPr bwMode="auto">
          <a:xfrm>
            <a:off x="3042828" y="2751292"/>
            <a:ext cx="89012" cy="97104"/>
          </a:xfrm>
          <a:custGeom>
            <a:avLst/>
            <a:gdLst>
              <a:gd name="connsiteX0" fmla="*/ 0 w 89012"/>
              <a:gd name="connsiteY0" fmla="*/ 97104 h 97104"/>
              <a:gd name="connsiteX1" fmla="*/ 0 w 89012"/>
              <a:gd name="connsiteY1" fmla="*/ 0 h 97104"/>
              <a:gd name="connsiteX2" fmla="*/ 89012 w 89012"/>
              <a:gd name="connsiteY2" fmla="*/ 0 h 9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12" h="97104">
                <a:moveTo>
                  <a:pt x="0" y="97104"/>
                </a:moveTo>
                <a:lnTo>
                  <a:pt x="0" y="0"/>
                </a:lnTo>
                <a:lnTo>
                  <a:pt x="89012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5" name="フリーフォーム 84"/>
          <p:cNvSpPr/>
          <p:nvPr/>
        </p:nvSpPr>
        <p:spPr bwMode="auto">
          <a:xfrm>
            <a:off x="2555776" y="2751292"/>
            <a:ext cx="89012" cy="97104"/>
          </a:xfrm>
          <a:custGeom>
            <a:avLst/>
            <a:gdLst>
              <a:gd name="connsiteX0" fmla="*/ 0 w 89012"/>
              <a:gd name="connsiteY0" fmla="*/ 97104 h 97104"/>
              <a:gd name="connsiteX1" fmla="*/ 0 w 89012"/>
              <a:gd name="connsiteY1" fmla="*/ 0 h 97104"/>
              <a:gd name="connsiteX2" fmla="*/ 89012 w 89012"/>
              <a:gd name="connsiteY2" fmla="*/ 0 h 9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12" h="97104">
                <a:moveTo>
                  <a:pt x="0" y="97104"/>
                </a:moveTo>
                <a:lnTo>
                  <a:pt x="0" y="0"/>
                </a:lnTo>
                <a:lnTo>
                  <a:pt x="89012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6" name="フリーフォーム 85"/>
          <p:cNvSpPr/>
          <p:nvPr/>
        </p:nvSpPr>
        <p:spPr bwMode="auto">
          <a:xfrm>
            <a:off x="2034716" y="2751292"/>
            <a:ext cx="89012" cy="97104"/>
          </a:xfrm>
          <a:custGeom>
            <a:avLst/>
            <a:gdLst>
              <a:gd name="connsiteX0" fmla="*/ 0 w 89012"/>
              <a:gd name="connsiteY0" fmla="*/ 97104 h 97104"/>
              <a:gd name="connsiteX1" fmla="*/ 0 w 89012"/>
              <a:gd name="connsiteY1" fmla="*/ 0 h 97104"/>
              <a:gd name="connsiteX2" fmla="*/ 89012 w 89012"/>
              <a:gd name="connsiteY2" fmla="*/ 0 h 9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12" h="97104">
                <a:moveTo>
                  <a:pt x="0" y="97104"/>
                </a:moveTo>
                <a:lnTo>
                  <a:pt x="0" y="0"/>
                </a:lnTo>
                <a:lnTo>
                  <a:pt x="89012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7" name="右矢印 86"/>
          <p:cNvSpPr/>
          <p:nvPr/>
        </p:nvSpPr>
        <p:spPr bwMode="auto">
          <a:xfrm>
            <a:off x="4211960" y="5680672"/>
            <a:ext cx="1152128" cy="48463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本手法の制限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屈折の影響</a:t>
            </a:r>
            <a:endParaRPr lang="en-US" altLang="ja-JP" dirty="0" smtClean="0"/>
          </a:p>
          <a:p>
            <a:pPr lvl="1">
              <a:spcAft>
                <a:spcPts val="1800"/>
              </a:spcAft>
            </a:pPr>
            <a:r>
              <a:rPr lang="ja-JP" altLang="en-US" dirty="0" smtClean="0"/>
              <a:t>屈折による形状推定精度の低下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計測対象物の形状</a:t>
            </a:r>
            <a:endParaRPr lang="en-US" altLang="ja-JP" dirty="0" smtClean="0"/>
          </a:p>
          <a:p>
            <a:pPr lvl="1">
              <a:spcAft>
                <a:spcPts val="1800"/>
              </a:spcAft>
            </a:pPr>
            <a:r>
              <a:rPr lang="ja-JP" altLang="en-US" dirty="0" smtClean="0"/>
              <a:t>光源の入射面は平面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計測対象物の材質</a:t>
            </a:r>
            <a:endParaRPr lang="en-US" altLang="ja-JP" dirty="0" smtClean="0"/>
          </a:p>
          <a:p>
            <a:pPr lvl="1">
              <a:spcAft>
                <a:spcPts val="1800"/>
              </a:spcAft>
            </a:pPr>
            <a:r>
              <a:rPr lang="ja-JP" altLang="en-US" dirty="0" smtClean="0"/>
              <a:t>光学的に一様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強い多重散乱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十分な単一散乱が観測できない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大理石など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177D6-04AE-4DB1-9D5F-E6F8A179054B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B7C3-092E-44F3-82BE-55869BB92821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grpSp>
        <p:nvGrpSpPr>
          <p:cNvPr id="7" name="グループ化 6"/>
          <p:cNvGrpSpPr/>
          <p:nvPr/>
        </p:nvGrpSpPr>
        <p:grpSpPr>
          <a:xfrm>
            <a:off x="5364088" y="1988840"/>
            <a:ext cx="2664296" cy="1008112"/>
            <a:chOff x="5292080" y="1988840"/>
            <a:chExt cx="2661501" cy="1037932"/>
          </a:xfrm>
        </p:grpSpPr>
        <p:sp>
          <p:nvSpPr>
            <p:cNvPr id="8" name="フリーフォーム 7"/>
            <p:cNvSpPr/>
            <p:nvPr/>
          </p:nvSpPr>
          <p:spPr bwMode="auto">
            <a:xfrm>
              <a:off x="5937357" y="2255778"/>
              <a:ext cx="2016224" cy="770994"/>
            </a:xfrm>
            <a:custGeom>
              <a:avLst/>
              <a:gdLst>
                <a:gd name="connsiteX0" fmla="*/ 0 w 1442955"/>
                <a:gd name="connsiteY0" fmla="*/ 0 h 560268"/>
                <a:gd name="connsiteX1" fmla="*/ 0 w 1442955"/>
                <a:gd name="connsiteY1" fmla="*/ 560268 h 560268"/>
                <a:gd name="connsiteX2" fmla="*/ 1442955 w 1442955"/>
                <a:gd name="connsiteY2" fmla="*/ 560268 h 560268"/>
                <a:gd name="connsiteX3" fmla="*/ 1442955 w 1442955"/>
                <a:gd name="connsiteY3" fmla="*/ 73998 h 560268"/>
                <a:gd name="connsiteX4" fmla="*/ 1125822 w 1442955"/>
                <a:gd name="connsiteY4" fmla="*/ 153281 h 560268"/>
                <a:gd name="connsiteX5" fmla="*/ 1104680 w 1442955"/>
                <a:gd name="connsiteY5" fmla="*/ 221993 h 560268"/>
                <a:gd name="connsiteX6" fmla="*/ 776976 w 1442955"/>
                <a:gd name="connsiteY6" fmla="*/ 132139 h 560268"/>
                <a:gd name="connsiteX7" fmla="*/ 776976 w 1442955"/>
                <a:gd name="connsiteY7" fmla="*/ 211422 h 560268"/>
                <a:gd name="connsiteX8" fmla="*/ 391131 w 1442955"/>
                <a:gd name="connsiteY8" fmla="*/ 47570 h 560268"/>
                <a:gd name="connsiteX9" fmla="*/ 380560 w 1442955"/>
                <a:gd name="connsiteY9" fmla="*/ 126853 h 560268"/>
                <a:gd name="connsiteX10" fmla="*/ 0 w 1442955"/>
                <a:gd name="connsiteY10" fmla="*/ 0 h 56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2955" h="560268">
                  <a:moveTo>
                    <a:pt x="0" y="0"/>
                  </a:moveTo>
                  <a:lnTo>
                    <a:pt x="0" y="560268"/>
                  </a:lnTo>
                  <a:lnTo>
                    <a:pt x="1442955" y="560268"/>
                  </a:lnTo>
                  <a:lnTo>
                    <a:pt x="1442955" y="73998"/>
                  </a:lnTo>
                  <a:lnTo>
                    <a:pt x="1125822" y="153281"/>
                  </a:lnTo>
                  <a:lnTo>
                    <a:pt x="1104680" y="221993"/>
                  </a:lnTo>
                  <a:lnTo>
                    <a:pt x="776976" y="132139"/>
                  </a:lnTo>
                  <a:lnTo>
                    <a:pt x="776976" y="211422"/>
                  </a:lnTo>
                  <a:lnTo>
                    <a:pt x="391131" y="47570"/>
                  </a:lnTo>
                  <a:lnTo>
                    <a:pt x="380560" y="126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accent5">
                  <a:lumMod val="7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9" name="フリーフォーム 8"/>
            <p:cNvSpPr/>
            <p:nvPr/>
          </p:nvSpPr>
          <p:spPr bwMode="auto">
            <a:xfrm flipV="1">
              <a:off x="5292080" y="2594724"/>
              <a:ext cx="2445477" cy="72008"/>
            </a:xfrm>
            <a:custGeom>
              <a:avLst/>
              <a:gdLst>
                <a:gd name="connsiteX0" fmla="*/ 0 w 2409825"/>
                <a:gd name="connsiteY0" fmla="*/ 0 h 0"/>
                <a:gd name="connsiteX1" fmla="*/ 609600 w 2409825"/>
                <a:gd name="connsiteY1" fmla="*/ 0 h 0"/>
                <a:gd name="connsiteX2" fmla="*/ 2409825 w 2409825"/>
                <a:gd name="connsiteY2" fmla="*/ 0 h 0"/>
                <a:gd name="connsiteX3" fmla="*/ 2409825 w 24098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>
                  <a:moveTo>
                    <a:pt x="0" y="0"/>
                  </a:moveTo>
                  <a:lnTo>
                    <a:pt x="609600" y="0"/>
                  </a:lnTo>
                  <a:lnTo>
                    <a:pt x="2409825" y="0"/>
                  </a:lnTo>
                  <a:lnTo>
                    <a:pt x="2409825" y="0"/>
                  </a:lnTo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フリーフォーム 9"/>
            <p:cNvSpPr/>
            <p:nvPr/>
          </p:nvSpPr>
          <p:spPr bwMode="auto">
            <a:xfrm flipH="1">
              <a:off x="7648018" y="1988840"/>
              <a:ext cx="89539" cy="667568"/>
            </a:xfrm>
            <a:custGeom>
              <a:avLst/>
              <a:gdLst>
                <a:gd name="connsiteX0" fmla="*/ 0 w 95367"/>
                <a:gd name="connsiteY0" fmla="*/ 667568 h 667568"/>
                <a:gd name="connsiteX1" fmla="*/ 95367 w 95367"/>
                <a:gd name="connsiteY1" fmla="*/ 415126 h 667568"/>
                <a:gd name="connsiteX2" fmla="*/ 95367 w 95367"/>
                <a:gd name="connsiteY2" fmla="*/ 0 h 667568"/>
                <a:gd name="connsiteX3" fmla="*/ 95367 w 95367"/>
                <a:gd name="connsiteY3" fmla="*/ 0 h 66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67" h="667568">
                  <a:moveTo>
                    <a:pt x="0" y="667568"/>
                  </a:moveTo>
                  <a:lnTo>
                    <a:pt x="95367" y="415126"/>
                  </a:lnTo>
                  <a:lnTo>
                    <a:pt x="95367" y="0"/>
                  </a:lnTo>
                  <a:lnTo>
                    <a:pt x="95367" y="0"/>
                  </a:ln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sp>
          <p:nvSpPr>
            <p:cNvPr id="11" name="フリーフォーム 10"/>
            <p:cNvSpPr/>
            <p:nvPr/>
          </p:nvSpPr>
          <p:spPr bwMode="auto">
            <a:xfrm flipH="1">
              <a:off x="7275091" y="1994450"/>
              <a:ext cx="45719" cy="673178"/>
            </a:xfrm>
            <a:custGeom>
              <a:avLst/>
              <a:gdLst>
                <a:gd name="connsiteX0" fmla="*/ 67318 w 67318"/>
                <a:gd name="connsiteY0" fmla="*/ 673178 h 673178"/>
                <a:gd name="connsiteX1" fmla="*/ 0 w 67318"/>
                <a:gd name="connsiteY1" fmla="*/ 516103 h 673178"/>
                <a:gd name="connsiteX2" fmla="*/ 0 w 67318"/>
                <a:gd name="connsiteY2" fmla="*/ 0 h 673178"/>
                <a:gd name="connsiteX3" fmla="*/ 0 w 67318"/>
                <a:gd name="connsiteY3" fmla="*/ 0 h 67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18" h="673178">
                  <a:moveTo>
                    <a:pt x="67318" y="673178"/>
                  </a:moveTo>
                  <a:lnTo>
                    <a:pt x="0" y="51610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sp>
          <p:nvSpPr>
            <p:cNvPr id="12" name="フリーフォーム 11"/>
            <p:cNvSpPr/>
            <p:nvPr/>
          </p:nvSpPr>
          <p:spPr bwMode="auto">
            <a:xfrm flipH="1">
              <a:off x="6657437" y="2011279"/>
              <a:ext cx="63123" cy="656349"/>
            </a:xfrm>
            <a:custGeom>
              <a:avLst/>
              <a:gdLst>
                <a:gd name="connsiteX0" fmla="*/ 39268 w 39268"/>
                <a:gd name="connsiteY0" fmla="*/ 656349 h 656349"/>
                <a:gd name="connsiteX1" fmla="*/ 0 w 39268"/>
                <a:gd name="connsiteY1" fmla="*/ 403907 h 656349"/>
                <a:gd name="connsiteX2" fmla="*/ 0 w 39268"/>
                <a:gd name="connsiteY2" fmla="*/ 0 h 65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68" h="656349">
                  <a:moveTo>
                    <a:pt x="39268" y="656349"/>
                  </a:moveTo>
                  <a:lnTo>
                    <a:pt x="0" y="40390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sp>
          <p:nvSpPr>
            <p:cNvPr id="13" name="フリーフォーム 12"/>
            <p:cNvSpPr/>
            <p:nvPr/>
          </p:nvSpPr>
          <p:spPr bwMode="auto">
            <a:xfrm flipH="1">
              <a:off x="6153381" y="2022499"/>
              <a:ext cx="70501" cy="645129"/>
            </a:xfrm>
            <a:custGeom>
              <a:avLst/>
              <a:gdLst>
                <a:gd name="connsiteX0" fmla="*/ 56098 w 56098"/>
                <a:gd name="connsiteY0" fmla="*/ 645129 h 645129"/>
                <a:gd name="connsiteX1" fmla="*/ 0 w 56098"/>
                <a:gd name="connsiteY1" fmla="*/ 314149 h 645129"/>
                <a:gd name="connsiteX2" fmla="*/ 0 w 56098"/>
                <a:gd name="connsiteY2" fmla="*/ 0 h 6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98" h="645129">
                  <a:moveTo>
                    <a:pt x="56098" y="645129"/>
                  </a:moveTo>
                  <a:lnTo>
                    <a:pt x="0" y="314149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</p:grpSp>
      <p:sp>
        <p:nvSpPr>
          <p:cNvPr id="14" name="角丸四角形吹き出し 13"/>
          <p:cNvSpPr/>
          <p:nvPr/>
        </p:nvSpPr>
        <p:spPr>
          <a:xfrm>
            <a:off x="7812360" y="1628800"/>
            <a:ext cx="504056" cy="432048"/>
          </a:xfrm>
          <a:prstGeom prst="wedgeRoundRectCallout">
            <a:avLst>
              <a:gd name="adj1" fmla="val -56114"/>
              <a:gd name="adj2" fmla="val 129522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chemeClr val="dk1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1.</a:t>
            </a:r>
            <a:endParaRPr lang="ja-JP" altLang="en-US" sz="1600" dirty="0" smtClean="0">
              <a:solidFill>
                <a:schemeClr val="dk1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724128" y="1628800"/>
            <a:ext cx="504056" cy="432048"/>
          </a:xfrm>
          <a:prstGeom prst="wedgeRoundRectCallout">
            <a:avLst>
              <a:gd name="adj1" fmla="val 8890"/>
              <a:gd name="adj2" fmla="val 87193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chemeClr val="dk1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2.</a:t>
            </a:r>
            <a:endParaRPr lang="ja-JP" altLang="en-US" sz="1600" dirty="0" smtClean="0">
              <a:solidFill>
                <a:schemeClr val="dk1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580112" y="3212976"/>
            <a:ext cx="504056" cy="432048"/>
          </a:xfrm>
          <a:prstGeom prst="wedgeRoundRectCallout">
            <a:avLst>
              <a:gd name="adj1" fmla="val 79942"/>
              <a:gd name="adj2" fmla="val -120922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chemeClr val="dk1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3.</a:t>
            </a:r>
            <a:endParaRPr lang="ja-JP" altLang="en-US" sz="1600" dirty="0" smtClean="0">
              <a:solidFill>
                <a:schemeClr val="dk1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335" y="4572388"/>
            <a:ext cx="1691929" cy="1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4580610"/>
            <a:ext cx="1656184" cy="158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角丸四角形吹き出し 19"/>
          <p:cNvSpPr/>
          <p:nvPr/>
        </p:nvSpPr>
        <p:spPr>
          <a:xfrm>
            <a:off x="5220072" y="4077072"/>
            <a:ext cx="504056" cy="432048"/>
          </a:xfrm>
          <a:prstGeom prst="wedgeRoundRectCallout">
            <a:avLst>
              <a:gd name="adj1" fmla="val 110177"/>
              <a:gd name="adj2" fmla="val 194780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chemeClr val="dk1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4.</a:t>
            </a:r>
            <a:endParaRPr lang="ja-JP" altLang="en-US" sz="1600" dirty="0" smtClean="0">
              <a:solidFill>
                <a:schemeClr val="dk1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7273" y="6145559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kumimoji="1" lang="en-US" altLang="ja-JP" sz="1400" dirty="0" err="1" smtClean="0">
                <a:latin typeface="Calibri" pitchFamily="34" charset="0"/>
                <a:cs typeface="Calibri" pitchFamily="34" charset="0"/>
              </a:rPr>
              <a:t>Godin</a:t>
            </a:r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 et al. </a:t>
            </a:r>
            <a:r>
              <a:rPr lang="en-US" altLang="ja-JP" sz="1400" dirty="0" smtClean="0">
                <a:latin typeface="Calibri" pitchFamily="34" charset="0"/>
                <a:cs typeface="Calibri" pitchFamily="34" charset="0"/>
              </a:rPr>
              <a:t>Optical 3-D </a:t>
            </a:r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2001]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3408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en-US" altLang="ja-JP" dirty="0" smtClean="0"/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新しい概念“</a:t>
            </a:r>
            <a:r>
              <a:rPr lang="en-US" altLang="ja-JP" b="1" dirty="0">
                <a:solidFill>
                  <a:srgbClr val="FF0000"/>
                </a:solidFill>
              </a:rPr>
              <a:t>Shape from scattering</a:t>
            </a:r>
            <a:r>
              <a:rPr lang="ja-JP" altLang="en-US" b="1" dirty="0" smtClean="0">
                <a:solidFill>
                  <a:srgbClr val="FF0000"/>
                </a:solidFill>
              </a:rPr>
              <a:t>”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</a:rPr>
              <a:t>の第一歩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2"/>
            <a:r>
              <a:rPr lang="ja-JP" altLang="en-US" dirty="0" smtClean="0"/>
              <a:t>単一散乱の減衰から光路長を推定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単一散乱が形状推定の手がかりになることを確認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適用条件の緩和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屈折，材質の一様性</a:t>
            </a:r>
            <a:r>
              <a:rPr lang="en-US" altLang="ja-JP" dirty="0" smtClean="0"/>
              <a:t>…</a:t>
            </a:r>
          </a:p>
          <a:p>
            <a:pPr lvl="1"/>
            <a:r>
              <a:rPr lang="en-US" altLang="ja-JP" dirty="0" smtClean="0"/>
              <a:t>Shape from scattering</a:t>
            </a:r>
            <a:r>
              <a:rPr lang="ja-JP" altLang="en-US" dirty="0" smtClean="0"/>
              <a:t>の確立</a:t>
            </a:r>
            <a:endParaRPr lang="en-US" altLang="ja-JP" dirty="0" smtClean="0"/>
          </a:p>
          <a:p>
            <a:pPr lvl="2"/>
            <a:r>
              <a:rPr lang="ja-JP" altLang="en-US" dirty="0"/>
              <a:t>多重</a:t>
            </a:r>
            <a:r>
              <a:rPr lang="ja-JP" altLang="en-US" dirty="0" smtClean="0"/>
              <a:t>散乱の併用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DE204-EB27-4DD9-BA60-A2EA4030EA64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B7C3-092E-44F3-82BE-55869BB92821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pic>
        <p:nvPicPr>
          <p:cNvPr id="8" name="Picture 3" descr="C:\Users\INOSHITA\Documents\My Dropbox\miru2011\camera\photos\h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456384" cy="2193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9901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0" y="908050"/>
            <a:ext cx="4320480" cy="554528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7" name="コンテンツ プレースホルダ 9"/>
          <p:cNvSpPr txBox="1">
            <a:spLocks/>
          </p:cNvSpPr>
          <p:nvPr/>
        </p:nvSpPr>
        <p:spPr>
          <a:xfrm>
            <a:off x="395536" y="3429595"/>
            <a:ext cx="4392488" cy="30957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HGPｺﾞｼｯｸM" pitchFamily="50" charset="-128"/>
                <a:cs typeface="Calibri" pitchFamily="34" charset="0"/>
              </a:rPr>
              <a:t>本日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HGPｺﾞｼｯｸM" pitchFamily="50" charset="-128"/>
                <a:cs typeface="Calibri" pitchFamily="34" charset="0"/>
              </a:rPr>
              <a:t>，ロングオーラル終了後の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HGPｺﾞｼｯｸM" pitchFamily="50" charset="-128"/>
                <a:cs typeface="Calibri" pitchFamily="34" charset="0"/>
              </a:rPr>
              <a:t>ポスター発表も行います</a:t>
            </a:r>
            <a:r>
              <a:rPr kumimoji="1" lang="en-US" altLang="ja-JP" sz="20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HGPｺﾞｼｯｸM" pitchFamily="50" charset="-128"/>
                <a:cs typeface="Calibri" pitchFamily="34" charset="0"/>
              </a:rPr>
              <a:t>(IS2-56)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HGPｺﾞｼｯｸM" pitchFamily="50" charset="-128"/>
                <a:cs typeface="Calibri" pitchFamily="34" charset="0"/>
              </a:rPr>
              <a:t>ご意見などある方は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HGPｺﾞｼｯｸM" pitchFamily="50" charset="-128"/>
                <a:cs typeface="Calibri" pitchFamily="34" charset="0"/>
              </a:rPr>
              <a:t>是非お越しください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8" name="タイトル 8"/>
          <p:cNvSpPr txBox="1">
            <a:spLocks/>
          </p:cNvSpPr>
          <p:nvPr/>
        </p:nvSpPr>
        <p:spPr bwMode="auto">
          <a:xfrm>
            <a:off x="395536" y="1556594"/>
            <a:ext cx="367240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itchFamily="34" charset="0"/>
                <a:ea typeface="HGPｺﾞｼｯｸE" pitchFamily="50" charset="-128"/>
                <a:cs typeface="Calibri" pitchFamily="34" charset="0"/>
              </a:rPr>
              <a:t>ご清聴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itchFamily="34" charset="0"/>
                <a:ea typeface="HGPｺﾞｼｯｸE" pitchFamily="50" charset="-128"/>
                <a:cs typeface="Calibri" pitchFamily="34" charset="0"/>
              </a:rPr>
              <a:t/>
            </a:r>
            <a:b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itchFamily="34" charset="0"/>
                <a:ea typeface="HGPｺﾞｼｯｸE" pitchFamily="50" charset="-128"/>
                <a:cs typeface="Calibri" pitchFamily="34" charset="0"/>
              </a:rPr>
            </a:b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itchFamily="34" charset="0"/>
                <a:ea typeface="HGPｺﾞｼｯｸE" pitchFamily="50" charset="-128"/>
                <a:cs typeface="Calibri" pitchFamily="34" charset="0"/>
              </a:rPr>
              <a:t>ありがとうございました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 pitchFamily="34" charset="0"/>
              <a:ea typeface="HGPｺﾞｼｯｸE" pitchFamily="50" charset="-128"/>
              <a:cs typeface="Calibri" pitchFamily="34" charset="0"/>
            </a:endParaRPr>
          </a:p>
        </p:txBody>
      </p:sp>
      <p:pic>
        <p:nvPicPr>
          <p:cNvPr id="205825" name="Picture 1" descr="C:\Users\INOSHITA\Documents\My Dropbox\paper\miru2011\poster\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415" y="174721"/>
            <a:ext cx="4491049" cy="6350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研究のまとめ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単一散乱を用いた形状計測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輝度値と光路長の関係に着目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sz="500" dirty="0" smtClean="0"/>
          </a:p>
          <a:p>
            <a:pPr lvl="1"/>
            <a:r>
              <a:rPr lang="ja-JP" altLang="en-US" dirty="0" smtClean="0"/>
              <a:t>現実問題への適用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複数の観測輝度値を用いた最小化問題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>
              <a:buNone/>
            </a:pPr>
            <a:endParaRPr lang="en-US" altLang="ja-JP" sz="2800" dirty="0" smtClean="0"/>
          </a:p>
          <a:p>
            <a:pPr lvl="2"/>
            <a:r>
              <a:rPr lang="ja-JP" altLang="en-US" dirty="0" smtClean="0"/>
              <a:t>実験結果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61516776"/>
              </p:ext>
            </p:extLst>
          </p:nvPr>
        </p:nvGraphicFramePr>
        <p:xfrm>
          <a:off x="899592" y="2276872"/>
          <a:ext cx="3528392" cy="513030"/>
        </p:xfrm>
        <a:graphic>
          <a:graphicData uri="http://schemas.openxmlformats.org/presentationml/2006/ole">
            <p:oleObj spid="_x0000_s204320" name="数式" r:id="rId4" imgW="1714500" imgH="241300" progId="Equation.3">
              <p:embed/>
            </p:oleObj>
          </a:graphicData>
        </a:graphic>
      </p:graphicFrame>
      <p:sp>
        <p:nvSpPr>
          <p:cNvPr id="8" name="線吹き出し 2 7"/>
          <p:cNvSpPr/>
          <p:nvPr/>
        </p:nvSpPr>
        <p:spPr bwMode="auto">
          <a:xfrm>
            <a:off x="2771800" y="1772816"/>
            <a:ext cx="1584176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15344"/>
              <a:gd name="adj5" fmla="val 182342"/>
              <a:gd name="adj6" fmla="val -25142"/>
            </a:avLst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400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スケーリング定数</a:t>
            </a:r>
          </a:p>
        </p:txBody>
      </p:sp>
      <p:sp>
        <p:nvSpPr>
          <p:cNvPr id="9" name="線吹き出し 2 8"/>
          <p:cNvSpPr/>
          <p:nvPr/>
        </p:nvSpPr>
        <p:spPr bwMode="auto">
          <a:xfrm>
            <a:off x="3923928" y="1988840"/>
            <a:ext cx="936104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21042"/>
              <a:gd name="adj5" fmla="val 104035"/>
              <a:gd name="adj6" fmla="val -29016"/>
            </a:avLst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400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消滅係数</a:t>
            </a:r>
          </a:p>
        </p:txBody>
      </p:sp>
      <p:sp>
        <p:nvSpPr>
          <p:cNvPr id="10" name="線吹き出し 2 9"/>
          <p:cNvSpPr/>
          <p:nvPr/>
        </p:nvSpPr>
        <p:spPr bwMode="auto">
          <a:xfrm>
            <a:off x="4572000" y="2492896"/>
            <a:ext cx="720080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21042"/>
              <a:gd name="adj5" fmla="val 10912"/>
              <a:gd name="adj6" fmla="val -57100"/>
            </a:avLst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400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光路長</a:t>
            </a:r>
          </a:p>
        </p:txBody>
      </p:sp>
      <p:grpSp>
        <p:nvGrpSpPr>
          <p:cNvPr id="69" name="グループ化 68"/>
          <p:cNvGrpSpPr/>
          <p:nvPr/>
        </p:nvGrpSpPr>
        <p:grpSpPr>
          <a:xfrm>
            <a:off x="6156176" y="980728"/>
            <a:ext cx="2376264" cy="1872208"/>
            <a:chOff x="5580112" y="1196752"/>
            <a:chExt cx="2376264" cy="187220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5580112" y="1196752"/>
              <a:ext cx="2376264" cy="1872208"/>
              <a:chOff x="755576" y="3933056"/>
              <a:chExt cx="2511033" cy="2263026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755576" y="4716411"/>
                <a:ext cx="2016224" cy="14401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13" name="直線コネクタ 12"/>
              <p:cNvCxnSpPr/>
              <p:nvPr/>
            </p:nvCxnSpPr>
            <p:spPr>
              <a:xfrm>
                <a:off x="755576" y="4725144"/>
                <a:ext cx="20162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rot="10800000">
                <a:off x="827585" y="4365104"/>
                <a:ext cx="432049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rot="5400000" flipH="1" flipV="1">
                <a:off x="2159732" y="4329100"/>
                <a:ext cx="432048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円/楕円 15"/>
              <p:cNvSpPr/>
              <p:nvPr/>
            </p:nvSpPr>
            <p:spPr>
              <a:xfrm rot="19375358">
                <a:off x="1678017" y="5116584"/>
                <a:ext cx="538865" cy="106605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1258284" y="4738255"/>
                <a:ext cx="577412" cy="778977"/>
              </a:xfrm>
              <a:custGeom>
                <a:avLst/>
                <a:gdLst>
                  <a:gd name="connsiteX0" fmla="*/ 0 w 609600"/>
                  <a:gd name="connsiteY0" fmla="*/ 0 h 803563"/>
                  <a:gd name="connsiteX1" fmla="*/ 609600 w 609600"/>
                  <a:gd name="connsiteY1" fmla="*/ 803563 h 803563"/>
                  <a:gd name="connsiteX2" fmla="*/ 609600 w 609600"/>
                  <a:gd name="connsiteY2" fmla="*/ 803563 h 80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" h="803563">
                    <a:moveTo>
                      <a:pt x="0" y="0"/>
                    </a:moveTo>
                    <a:lnTo>
                      <a:pt x="609600" y="803563"/>
                    </a:lnTo>
                    <a:lnTo>
                      <a:pt x="609600" y="803563"/>
                    </a:lnTo>
                  </a:path>
                </a:pathLst>
              </a:cu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cxnSp>
            <p:nvCxnSpPr>
              <p:cNvPr id="18" name="直線矢印コネクタ 17"/>
              <p:cNvCxnSpPr>
                <a:stCxn id="17" idx="1"/>
              </p:cNvCxnSpPr>
              <p:nvPr/>
            </p:nvCxnSpPr>
            <p:spPr>
              <a:xfrm flipV="1">
                <a:off x="1835696" y="4725144"/>
                <a:ext cx="360040" cy="7920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8"/>
              <p:cNvSpPr txBox="1"/>
              <p:nvPr/>
            </p:nvSpPr>
            <p:spPr>
              <a:xfrm>
                <a:off x="971600" y="4515864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sz="14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1" lang="ja-JP" alt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123728" y="4581128"/>
                <a:ext cx="410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sz="14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kumimoji="1" lang="ja-JP" alt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181095" y="5826750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直線コネクタ 21"/>
              <p:cNvCxnSpPr>
                <a:stCxn id="17" idx="1"/>
                <a:endCxn id="16" idx="4"/>
              </p:cNvCxnSpPr>
              <p:nvPr/>
            </p:nvCxnSpPr>
            <p:spPr>
              <a:xfrm>
                <a:off x="1835696" y="5517232"/>
                <a:ext cx="433113" cy="55764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円弧 22"/>
              <p:cNvSpPr/>
              <p:nvPr/>
            </p:nvSpPr>
            <p:spPr>
              <a:xfrm>
                <a:off x="1619672" y="5373216"/>
                <a:ext cx="360040" cy="360040"/>
              </a:xfrm>
              <a:prstGeom prst="arc">
                <a:avLst>
                  <a:gd name="adj1" fmla="val 18152296"/>
                  <a:gd name="adj2" fmla="val 198958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907704" y="5363924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endParaRPr kumimoji="1" lang="ja-JP" alt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012934" y="5248251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kumimoji="1" lang="en-US" altLang="ja-JP" sz="1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1" lang="ja-JP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295642" y="5157192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kumimoji="1" lang="en-US" altLang="ja-JP" sz="1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1" lang="ja-JP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2339752" y="3933056"/>
                <a:ext cx="926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1" lang="en-US" altLang="ja-JP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1" lang="en-US" altLang="ja-JP" sz="20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sz="14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1" lang="en-US" altLang="ja-JP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1" lang="en-US" altLang="ja-JP" sz="20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sz="1400" i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kumimoji="1" lang="en-US" altLang="ja-JP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8" name="グループ化 143"/>
              <p:cNvGrpSpPr/>
              <p:nvPr/>
            </p:nvGrpSpPr>
            <p:grpSpPr>
              <a:xfrm rot="19435517">
                <a:off x="980920" y="4765962"/>
                <a:ext cx="623568" cy="1224969"/>
                <a:chOff x="4111969" y="5302130"/>
                <a:chExt cx="623568" cy="1224969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rot="7564483">
                  <a:off x="4293833" y="5313078"/>
                  <a:ext cx="174079" cy="152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 rot="18364483" flipH="1">
                  <a:off x="4023342" y="5608524"/>
                  <a:ext cx="800821" cy="6235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7564483">
                  <a:off x="4373503" y="6358986"/>
                  <a:ext cx="184043" cy="152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コネクタ 30"/>
              <p:cNvCxnSpPr/>
              <p:nvPr/>
            </p:nvCxnSpPr>
            <p:spPr>
              <a:xfrm rot="5400000">
                <a:off x="1999874" y="5178977"/>
                <a:ext cx="783355" cy="38046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線コネクタ 54"/>
            <p:cNvCxnSpPr/>
            <p:nvPr/>
          </p:nvCxnSpPr>
          <p:spPr bwMode="auto">
            <a:xfrm rot="16200000" flipH="1">
              <a:off x="7236296" y="1988840"/>
              <a:ext cx="144016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 bwMode="auto">
            <a:xfrm rot="10800000">
              <a:off x="6876256" y="2636912"/>
              <a:ext cx="124438" cy="95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>
            <a:off x="5364088" y="3305313"/>
            <a:ext cx="1787123" cy="1419831"/>
            <a:chOff x="9360024" y="2996952"/>
            <a:chExt cx="3203848" cy="2709333"/>
          </a:xfrm>
        </p:grpSpPr>
        <p:graphicFrame>
          <p:nvGraphicFramePr>
            <p:cNvPr id="71" name="グラフ 70"/>
            <p:cNvGraphicFramePr/>
            <p:nvPr/>
          </p:nvGraphicFramePr>
          <p:xfrm>
            <a:off x="9360024" y="2996952"/>
            <a:ext cx="3203848" cy="2709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72" name="直線コネクタ 71"/>
            <p:cNvCxnSpPr/>
            <p:nvPr/>
          </p:nvCxnSpPr>
          <p:spPr>
            <a:xfrm>
              <a:off x="10080104" y="4365104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10080104" y="479715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rot="5400000">
              <a:off x="10080104" y="4221088"/>
              <a:ext cx="288032" cy="1588"/>
            </a:xfrm>
            <a:prstGeom prst="straightConnector1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 rot="5400000">
              <a:off x="10080898" y="4940374"/>
              <a:ext cx="288032" cy="1588"/>
            </a:xfrm>
            <a:prstGeom prst="straightConnector1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headEnd type="arrow" w="lg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角丸四角形 75"/>
            <p:cNvSpPr/>
            <p:nvPr/>
          </p:nvSpPr>
          <p:spPr>
            <a:xfrm>
              <a:off x="9974304" y="3297989"/>
              <a:ext cx="1357349" cy="6773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ja-JP" altLang="en-US" sz="12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分散</a:t>
              </a:r>
              <a:r>
                <a:rPr lang="en-US" altLang="ja-JP" sz="12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: </a:t>
              </a:r>
              <a:r>
                <a:rPr lang="ja-JP" altLang="en-US" sz="12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大</a:t>
              </a:r>
              <a:endParaRPr lang="ja-JP" altLang="en-US" sz="12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7008742" y="3284984"/>
            <a:ext cx="1776234" cy="1440160"/>
            <a:chOff x="12636896" y="2996952"/>
            <a:chExt cx="3203848" cy="2709333"/>
          </a:xfrm>
        </p:grpSpPr>
        <p:graphicFrame>
          <p:nvGraphicFramePr>
            <p:cNvPr id="78" name="グラフ 77"/>
            <p:cNvGraphicFramePr/>
            <p:nvPr>
              <p:extLst>
                <p:ext uri="{D42A27DB-BD31-4B8C-83A1-F6EECF244321}">
                  <p14:modId xmlns="" xmlns:p14="http://schemas.microsoft.com/office/powerpoint/2010/main" val="4257909846"/>
                </p:ext>
              </p:extLst>
            </p:nvPr>
          </p:nvGraphicFramePr>
          <p:xfrm>
            <a:off x="12636896" y="2996952"/>
            <a:ext cx="3203848" cy="2709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79" name="直線コネクタ 78"/>
            <p:cNvCxnSpPr/>
            <p:nvPr/>
          </p:nvCxnSpPr>
          <p:spPr>
            <a:xfrm>
              <a:off x="13536488" y="429230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13536488" y="4365104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rot="5400000">
              <a:off x="13536488" y="4148286"/>
              <a:ext cx="288032" cy="1588"/>
            </a:xfrm>
            <a:prstGeom prst="straightConnector1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rot="5400000">
              <a:off x="13537282" y="4508326"/>
              <a:ext cx="288032" cy="1588"/>
            </a:xfrm>
            <a:prstGeom prst="straightConnector1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headEnd type="arrow" w="lg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角丸四角形 82"/>
            <p:cNvSpPr/>
            <p:nvPr/>
          </p:nvSpPr>
          <p:spPr>
            <a:xfrm>
              <a:off x="13485325" y="3267884"/>
              <a:ext cx="1287469" cy="677258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ja-JP" altLang="en-US" sz="12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分散</a:t>
              </a:r>
              <a:r>
                <a:rPr lang="en-US" altLang="ja-JP" sz="12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: </a:t>
              </a:r>
              <a:r>
                <a:rPr lang="ja-JP" altLang="en-US" sz="12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小</a:t>
              </a:r>
              <a:endParaRPr lang="ja-JP" altLang="en-US" sz="12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</p:grpSp>
      <p:pic>
        <p:nvPicPr>
          <p:cNvPr id="84" name="Picture 7" descr="\\iris\home\inoshita\meeting\M1\11_03_02\Photos\P1030005.JPG"/>
          <p:cNvPicPr>
            <a:picLocks noChangeAspect="1" noChangeArrowheads="1"/>
          </p:cNvPicPr>
          <p:nvPr/>
        </p:nvPicPr>
        <p:blipFill>
          <a:blip r:embed="rId7" cstate="print"/>
          <a:srcRect l="3599" t="21407" r="2768" b="31373"/>
          <a:stretch>
            <a:fillRect/>
          </a:stretch>
        </p:blipFill>
        <p:spPr bwMode="auto">
          <a:xfrm>
            <a:off x="1187624" y="5301208"/>
            <a:ext cx="2448272" cy="925865"/>
          </a:xfrm>
          <a:prstGeom prst="rect">
            <a:avLst/>
          </a:prstGeom>
          <a:noFill/>
        </p:spPr>
      </p:pic>
      <p:sp>
        <p:nvSpPr>
          <p:cNvPr id="85" name="テキスト ボックス 84"/>
          <p:cNvSpPr txBox="1"/>
          <p:nvPr/>
        </p:nvSpPr>
        <p:spPr>
          <a:xfrm>
            <a:off x="1471494" y="61653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山</a:t>
            </a:r>
            <a:endParaRPr kumimoji="1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195736" y="61653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谷</a:t>
            </a:r>
            <a:endParaRPr kumimoji="1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915816" y="61653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平面</a:t>
            </a:r>
            <a:endParaRPr kumimoji="1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3779912" y="4869160"/>
            <a:ext cx="5112568" cy="1728192"/>
            <a:chOff x="-9022466" y="1610216"/>
            <a:chExt cx="12972189" cy="3289140"/>
          </a:xfrm>
        </p:grpSpPr>
        <p:graphicFrame>
          <p:nvGraphicFramePr>
            <p:cNvPr id="60" name="グラフ 59"/>
            <p:cNvGraphicFramePr/>
            <p:nvPr/>
          </p:nvGraphicFramePr>
          <p:xfrm>
            <a:off x="-9022466" y="1610216"/>
            <a:ext cx="12972189" cy="3289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1" name="フリーフォーム 60"/>
            <p:cNvSpPr/>
            <p:nvPr/>
          </p:nvSpPr>
          <p:spPr>
            <a:xfrm>
              <a:off x="-7560811" y="2569549"/>
              <a:ext cx="10779706" cy="964698"/>
            </a:xfrm>
            <a:custGeom>
              <a:avLst/>
              <a:gdLst>
                <a:gd name="connsiteX0" fmla="*/ 0 w 3486150"/>
                <a:gd name="connsiteY0" fmla="*/ 333375 h 361950"/>
                <a:gd name="connsiteX1" fmla="*/ 1543050 w 3486150"/>
                <a:gd name="connsiteY1" fmla="*/ 0 h 361950"/>
                <a:gd name="connsiteX2" fmla="*/ 3048000 w 3486150"/>
                <a:gd name="connsiteY2" fmla="*/ 361950 h 361950"/>
                <a:gd name="connsiteX3" fmla="*/ 3486150 w 3486150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150" h="361950">
                  <a:moveTo>
                    <a:pt x="0" y="333375"/>
                  </a:moveTo>
                  <a:lnTo>
                    <a:pt x="1543050" y="0"/>
                  </a:lnTo>
                  <a:lnTo>
                    <a:pt x="3048000" y="361950"/>
                  </a:lnTo>
                  <a:lnTo>
                    <a:pt x="3486150" y="361950"/>
                  </a:lnTo>
                </a:path>
              </a:pathLst>
            </a:custGeom>
            <a:ln w="19050" cap="rnd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kumimoji="0" lang="ja-JP" altLang="en-US" sz="1100"/>
            </a:p>
          </p:txBody>
        </p:sp>
        <p:cxnSp>
          <p:nvCxnSpPr>
            <p:cNvPr id="68" name="直線コネクタ 67"/>
            <p:cNvCxnSpPr/>
            <p:nvPr/>
          </p:nvCxnSpPr>
          <p:spPr bwMode="auto">
            <a:xfrm>
              <a:off x="-7560811" y="3528881"/>
              <a:ext cx="10779706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フリーフォーム 87"/>
            <p:cNvSpPr/>
            <p:nvPr/>
          </p:nvSpPr>
          <p:spPr>
            <a:xfrm>
              <a:off x="-7560811" y="3318346"/>
              <a:ext cx="10779706" cy="1032820"/>
            </a:xfrm>
            <a:custGeom>
              <a:avLst/>
              <a:gdLst>
                <a:gd name="connsiteX0" fmla="*/ 0 w 3552825"/>
                <a:gd name="connsiteY0" fmla="*/ 85725 h 390525"/>
                <a:gd name="connsiteX1" fmla="*/ 1285875 w 3552825"/>
                <a:gd name="connsiteY1" fmla="*/ 390525 h 390525"/>
                <a:gd name="connsiteX2" fmla="*/ 2981325 w 3552825"/>
                <a:gd name="connsiteY2" fmla="*/ 0 h 390525"/>
                <a:gd name="connsiteX3" fmla="*/ 3552825 w 3552825"/>
                <a:gd name="connsiteY3" fmla="*/ 9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2825" h="390525">
                  <a:moveTo>
                    <a:pt x="0" y="85725"/>
                  </a:moveTo>
                  <a:lnTo>
                    <a:pt x="1285875" y="390525"/>
                  </a:lnTo>
                  <a:lnTo>
                    <a:pt x="2981325" y="0"/>
                  </a:lnTo>
                  <a:lnTo>
                    <a:pt x="3552825" y="9525"/>
                  </a:lnTo>
                </a:path>
              </a:pathLst>
            </a:custGeom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kumimoji="0" lang="ja-JP" altLang="en-US" sz="1100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散乱が計測に与える影響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レーザレンジファインダによる三角測量に基づいた計測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不透明物体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表面反射のみ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kumimoji="1" lang="ja-JP" altLang="en-US" dirty="0" smtClean="0"/>
              <a:t>半透明物体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表面反射 </a:t>
            </a:r>
            <a:r>
              <a:rPr kumimoji="1" lang="en-US" altLang="ja-JP" dirty="0" smtClean="0"/>
              <a:t>+ </a:t>
            </a:r>
            <a:r>
              <a:rPr kumimoji="1" lang="ja-JP" altLang="en-US" dirty="0" smtClean="0">
                <a:solidFill>
                  <a:srgbClr val="FF0000"/>
                </a:solidFill>
              </a:rPr>
              <a:t>表面下散乱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994" b="2626"/>
          <a:stretch/>
        </p:blipFill>
        <p:spPr bwMode="auto">
          <a:xfrm>
            <a:off x="3555084" y="2048546"/>
            <a:ext cx="1057602" cy="1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吹き出し 9"/>
          <p:cNvSpPr/>
          <p:nvPr/>
        </p:nvSpPr>
        <p:spPr bwMode="auto">
          <a:xfrm>
            <a:off x="2915817" y="2060849"/>
            <a:ext cx="687730" cy="378822"/>
          </a:xfrm>
          <a:prstGeom prst="wedgeRoundRectCallout">
            <a:avLst>
              <a:gd name="adj1" fmla="val 83403"/>
              <a:gd name="adj2" fmla="val 64725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ja-JP" altLang="en-US" sz="1400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カメラ</a:t>
            </a:r>
            <a:endParaRPr lang="ja-JP" altLang="en-US" dirty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flipH="1">
            <a:off x="1430555" y="3302073"/>
            <a:ext cx="2535142" cy="63708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</p:spPr>
      </p:cxnSp>
      <p:cxnSp>
        <p:nvCxnSpPr>
          <p:cNvPr id="15" name="直線コネクタ 14"/>
          <p:cNvCxnSpPr/>
          <p:nvPr/>
        </p:nvCxnSpPr>
        <p:spPr bwMode="auto">
          <a:xfrm flipH="1" flipV="1">
            <a:off x="1465041" y="2902837"/>
            <a:ext cx="2500656" cy="399237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</p:spPr>
      </p:cxnSp>
      <p:cxnSp>
        <p:nvCxnSpPr>
          <p:cNvPr id="16" name="直線矢印コネクタ 15"/>
          <p:cNvCxnSpPr/>
          <p:nvPr/>
        </p:nvCxnSpPr>
        <p:spPr bwMode="auto">
          <a:xfrm flipV="1">
            <a:off x="1430555" y="2535670"/>
            <a:ext cx="2477029" cy="83011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</p:spPr>
      </p:cxnSp>
      <p:cxnSp>
        <p:nvCxnSpPr>
          <p:cNvPr id="17" name="直線矢印コネクタ 16"/>
          <p:cNvCxnSpPr/>
          <p:nvPr/>
        </p:nvCxnSpPr>
        <p:spPr bwMode="auto">
          <a:xfrm flipV="1">
            <a:off x="1465041" y="2535670"/>
            <a:ext cx="2442543" cy="367167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</p:spPr>
      </p:cxnSp>
      <p:grpSp>
        <p:nvGrpSpPr>
          <p:cNvPr id="19" name="グループ化 25"/>
          <p:cNvGrpSpPr/>
          <p:nvPr/>
        </p:nvGrpSpPr>
        <p:grpSpPr>
          <a:xfrm>
            <a:off x="827584" y="2654442"/>
            <a:ext cx="693677" cy="819921"/>
            <a:chOff x="3635896" y="3284984"/>
            <a:chExt cx="935362" cy="1008112"/>
          </a:xfrm>
        </p:grpSpPr>
        <p:grpSp>
          <p:nvGrpSpPr>
            <p:cNvPr id="20" name="グループ化 26"/>
            <p:cNvGrpSpPr/>
            <p:nvPr/>
          </p:nvGrpSpPr>
          <p:grpSpPr>
            <a:xfrm>
              <a:off x="3635896" y="3475284"/>
              <a:ext cx="935362" cy="817812"/>
              <a:chOff x="3851919" y="3471766"/>
              <a:chExt cx="720081" cy="677420"/>
            </a:xfrm>
          </p:grpSpPr>
          <p:sp>
            <p:nvSpPr>
              <p:cNvPr id="24" name="フリーフォーム 23"/>
              <p:cNvSpPr/>
              <p:nvPr/>
            </p:nvSpPr>
            <p:spPr>
              <a:xfrm>
                <a:off x="3851919" y="3471766"/>
                <a:ext cx="360289" cy="677420"/>
              </a:xfrm>
              <a:custGeom>
                <a:avLst/>
                <a:gdLst>
                  <a:gd name="connsiteX0" fmla="*/ 424683 w 431826"/>
                  <a:gd name="connsiteY0" fmla="*/ 81059 h 677420"/>
                  <a:gd name="connsiteX1" fmla="*/ 212751 w 431826"/>
                  <a:gd name="connsiteY1" fmla="*/ 97 h 677420"/>
                  <a:gd name="connsiteX2" fmla="*/ 69876 w 431826"/>
                  <a:gd name="connsiteY2" fmla="*/ 95347 h 677420"/>
                  <a:gd name="connsiteX3" fmla="*/ 820 w 431826"/>
                  <a:gd name="connsiteY3" fmla="*/ 345378 h 677420"/>
                  <a:gd name="connsiteX4" fmla="*/ 112739 w 431826"/>
                  <a:gd name="connsiteY4" fmla="*/ 566834 h 677420"/>
                  <a:gd name="connsiteX5" fmla="*/ 286570 w 431826"/>
                  <a:gd name="connsiteY5" fmla="*/ 676372 h 677420"/>
                  <a:gd name="connsiteX6" fmla="*/ 355626 w 431826"/>
                  <a:gd name="connsiteY6" fmla="*/ 621603 h 677420"/>
                  <a:gd name="connsiteX7" fmla="*/ 431826 w 431826"/>
                  <a:gd name="connsiteY7" fmla="*/ 612078 h 67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1826" h="677420">
                    <a:moveTo>
                      <a:pt x="424683" y="81059"/>
                    </a:moveTo>
                    <a:cubicBezTo>
                      <a:pt x="348284" y="39387"/>
                      <a:pt x="271885" y="-2284"/>
                      <a:pt x="212751" y="97"/>
                    </a:cubicBezTo>
                    <a:cubicBezTo>
                      <a:pt x="153617" y="2478"/>
                      <a:pt x="105198" y="37800"/>
                      <a:pt x="69876" y="95347"/>
                    </a:cubicBezTo>
                    <a:cubicBezTo>
                      <a:pt x="34554" y="152894"/>
                      <a:pt x="-6324" y="266797"/>
                      <a:pt x="820" y="345378"/>
                    </a:cubicBezTo>
                    <a:cubicBezTo>
                      <a:pt x="7964" y="423959"/>
                      <a:pt x="65114" y="511668"/>
                      <a:pt x="112739" y="566834"/>
                    </a:cubicBezTo>
                    <a:cubicBezTo>
                      <a:pt x="160364" y="622000"/>
                      <a:pt x="246089" y="667244"/>
                      <a:pt x="286570" y="676372"/>
                    </a:cubicBezTo>
                    <a:cubicBezTo>
                      <a:pt x="327051" y="685500"/>
                      <a:pt x="331417" y="632319"/>
                      <a:pt x="355626" y="621603"/>
                    </a:cubicBezTo>
                    <a:cubicBezTo>
                      <a:pt x="379835" y="610887"/>
                      <a:pt x="405830" y="611482"/>
                      <a:pt x="431826" y="612078"/>
                    </a:cubicBezTo>
                  </a:path>
                </a:pathLst>
              </a:custGeom>
              <a:solidFill>
                <a:srgbClr val="FF5050"/>
              </a:solidFill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 flipH="1">
                <a:off x="4211340" y="3471766"/>
                <a:ext cx="360660" cy="677420"/>
              </a:xfrm>
              <a:custGeom>
                <a:avLst/>
                <a:gdLst>
                  <a:gd name="connsiteX0" fmla="*/ 424683 w 431826"/>
                  <a:gd name="connsiteY0" fmla="*/ 81059 h 677420"/>
                  <a:gd name="connsiteX1" fmla="*/ 212751 w 431826"/>
                  <a:gd name="connsiteY1" fmla="*/ 97 h 677420"/>
                  <a:gd name="connsiteX2" fmla="*/ 69876 w 431826"/>
                  <a:gd name="connsiteY2" fmla="*/ 95347 h 677420"/>
                  <a:gd name="connsiteX3" fmla="*/ 820 w 431826"/>
                  <a:gd name="connsiteY3" fmla="*/ 345378 h 677420"/>
                  <a:gd name="connsiteX4" fmla="*/ 112739 w 431826"/>
                  <a:gd name="connsiteY4" fmla="*/ 566834 h 677420"/>
                  <a:gd name="connsiteX5" fmla="*/ 286570 w 431826"/>
                  <a:gd name="connsiteY5" fmla="*/ 676372 h 677420"/>
                  <a:gd name="connsiteX6" fmla="*/ 355626 w 431826"/>
                  <a:gd name="connsiteY6" fmla="*/ 621603 h 677420"/>
                  <a:gd name="connsiteX7" fmla="*/ 431826 w 431826"/>
                  <a:gd name="connsiteY7" fmla="*/ 612078 h 67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1826" h="677420">
                    <a:moveTo>
                      <a:pt x="424683" y="81059"/>
                    </a:moveTo>
                    <a:cubicBezTo>
                      <a:pt x="348284" y="39387"/>
                      <a:pt x="271885" y="-2284"/>
                      <a:pt x="212751" y="97"/>
                    </a:cubicBezTo>
                    <a:cubicBezTo>
                      <a:pt x="153617" y="2478"/>
                      <a:pt x="105198" y="37800"/>
                      <a:pt x="69876" y="95347"/>
                    </a:cubicBezTo>
                    <a:cubicBezTo>
                      <a:pt x="34554" y="152894"/>
                      <a:pt x="-6324" y="266797"/>
                      <a:pt x="820" y="345378"/>
                    </a:cubicBezTo>
                    <a:cubicBezTo>
                      <a:pt x="7964" y="423959"/>
                      <a:pt x="65114" y="511668"/>
                      <a:pt x="112739" y="566834"/>
                    </a:cubicBezTo>
                    <a:cubicBezTo>
                      <a:pt x="160364" y="622000"/>
                      <a:pt x="246089" y="667244"/>
                      <a:pt x="286570" y="676372"/>
                    </a:cubicBezTo>
                    <a:cubicBezTo>
                      <a:pt x="327051" y="685500"/>
                      <a:pt x="331417" y="632319"/>
                      <a:pt x="355626" y="621603"/>
                    </a:cubicBezTo>
                    <a:cubicBezTo>
                      <a:pt x="379835" y="610887"/>
                      <a:pt x="405830" y="611482"/>
                      <a:pt x="431826" y="612078"/>
                    </a:cubicBezTo>
                  </a:path>
                </a:pathLst>
              </a:custGeom>
              <a:solidFill>
                <a:srgbClr val="FF5050"/>
              </a:solidFill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26" name="二等辺三角形 25"/>
              <p:cNvSpPr/>
              <p:nvPr/>
            </p:nvSpPr>
            <p:spPr>
              <a:xfrm flipV="1">
                <a:off x="4067944" y="3573016"/>
                <a:ext cx="288032" cy="504056"/>
              </a:xfrm>
              <a:prstGeom prst="triangle">
                <a:avLst/>
              </a:prstGeom>
              <a:solidFill>
                <a:srgbClr val="FF5050"/>
              </a:solidFill>
              <a:ln w="0"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4110038" y="3592446"/>
                <a:ext cx="219075" cy="52578"/>
              </a:xfrm>
              <a:custGeom>
                <a:avLst/>
                <a:gdLst>
                  <a:gd name="connsiteX0" fmla="*/ 0 w 219075"/>
                  <a:gd name="connsiteY0" fmla="*/ 14287 h 52578"/>
                  <a:gd name="connsiteX1" fmla="*/ 97631 w 219075"/>
                  <a:gd name="connsiteY1" fmla="*/ 52387 h 52578"/>
                  <a:gd name="connsiteX2" fmla="*/ 219075 w 219075"/>
                  <a:gd name="connsiteY2" fmla="*/ 0 h 5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52578">
                    <a:moveTo>
                      <a:pt x="0" y="14287"/>
                    </a:moveTo>
                    <a:cubicBezTo>
                      <a:pt x="30559" y="34527"/>
                      <a:pt x="61119" y="54768"/>
                      <a:pt x="97631" y="52387"/>
                    </a:cubicBezTo>
                    <a:cubicBezTo>
                      <a:pt x="134144" y="50006"/>
                      <a:pt x="176609" y="25003"/>
                      <a:pt x="219075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</p:grpSp>
        <p:sp>
          <p:nvSpPr>
            <p:cNvPr id="21" name="二等辺三角形 20"/>
            <p:cNvSpPr/>
            <p:nvPr/>
          </p:nvSpPr>
          <p:spPr>
            <a:xfrm rot="10800000">
              <a:off x="4067942" y="3284984"/>
              <a:ext cx="61485" cy="399464"/>
            </a:xfrm>
            <a:prstGeom prst="triangl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22" name="涙形 21"/>
            <p:cNvSpPr/>
            <p:nvPr/>
          </p:nvSpPr>
          <p:spPr>
            <a:xfrm rot="13500000">
              <a:off x="4152320" y="3316620"/>
              <a:ext cx="152751" cy="152751"/>
            </a:xfrm>
            <a:prstGeom prst="teardrop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kumimoji="0" lang="ja-JP" altLang="en-US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23" name="直線コネクタ 22"/>
            <p:cNvCxnSpPr>
              <a:stCxn id="22" idx="7"/>
              <a:endCxn id="22" idx="3"/>
            </p:cNvCxnSpPr>
            <p:nvPr/>
          </p:nvCxnSpPr>
          <p:spPr bwMode="auto">
            <a:xfrm>
              <a:off x="4120684" y="3392996"/>
              <a:ext cx="18438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994" b="2626"/>
          <a:stretch/>
        </p:blipFill>
        <p:spPr bwMode="auto">
          <a:xfrm>
            <a:off x="3556371" y="4682775"/>
            <a:ext cx="1057602" cy="1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フリーフォーム 31"/>
          <p:cNvSpPr/>
          <p:nvPr/>
        </p:nvSpPr>
        <p:spPr bwMode="auto">
          <a:xfrm>
            <a:off x="683568" y="4941222"/>
            <a:ext cx="980323" cy="1237421"/>
          </a:xfrm>
          <a:custGeom>
            <a:avLst/>
            <a:gdLst>
              <a:gd name="connsiteX0" fmla="*/ 455930 w 1888490"/>
              <a:gd name="connsiteY0" fmla="*/ 392430 h 2339340"/>
              <a:gd name="connsiteX1" fmla="*/ 867410 w 1888490"/>
              <a:gd name="connsiteY1" fmla="*/ 262890 h 2339340"/>
              <a:gd name="connsiteX2" fmla="*/ 1187450 w 1888490"/>
              <a:gd name="connsiteY2" fmla="*/ 19050 h 2339340"/>
              <a:gd name="connsiteX3" fmla="*/ 1781810 w 1888490"/>
              <a:gd name="connsiteY3" fmla="*/ 148590 h 2339340"/>
              <a:gd name="connsiteX4" fmla="*/ 1827530 w 1888490"/>
              <a:gd name="connsiteY4" fmla="*/ 499110 h 2339340"/>
              <a:gd name="connsiteX5" fmla="*/ 1499870 w 1888490"/>
              <a:gd name="connsiteY5" fmla="*/ 941070 h 2339340"/>
              <a:gd name="connsiteX6" fmla="*/ 1248410 w 1888490"/>
              <a:gd name="connsiteY6" fmla="*/ 1299210 h 2339340"/>
              <a:gd name="connsiteX7" fmla="*/ 1408430 w 1888490"/>
              <a:gd name="connsiteY7" fmla="*/ 1512570 h 2339340"/>
              <a:gd name="connsiteX8" fmla="*/ 1423670 w 1888490"/>
              <a:gd name="connsiteY8" fmla="*/ 1992630 h 2339340"/>
              <a:gd name="connsiteX9" fmla="*/ 913130 w 1888490"/>
              <a:gd name="connsiteY9" fmla="*/ 2320290 h 2339340"/>
              <a:gd name="connsiteX10" fmla="*/ 417830 w 1888490"/>
              <a:gd name="connsiteY10" fmla="*/ 2106930 h 2339340"/>
              <a:gd name="connsiteX11" fmla="*/ 52070 w 1888490"/>
              <a:gd name="connsiteY11" fmla="*/ 1649730 h 2339340"/>
              <a:gd name="connsiteX12" fmla="*/ 105410 w 1888490"/>
              <a:gd name="connsiteY12" fmla="*/ 948690 h 2339340"/>
              <a:gd name="connsiteX13" fmla="*/ 288290 w 1888490"/>
              <a:gd name="connsiteY13" fmla="*/ 369570 h 2339340"/>
              <a:gd name="connsiteX14" fmla="*/ 455930 w 1888490"/>
              <a:gd name="connsiteY14" fmla="*/ 392430 h 23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8490" h="2339340">
                <a:moveTo>
                  <a:pt x="455930" y="392430"/>
                </a:moveTo>
                <a:cubicBezTo>
                  <a:pt x="552450" y="374650"/>
                  <a:pt x="745490" y="325120"/>
                  <a:pt x="867410" y="262890"/>
                </a:cubicBezTo>
                <a:cubicBezTo>
                  <a:pt x="989330" y="200660"/>
                  <a:pt x="1035050" y="38100"/>
                  <a:pt x="1187450" y="19050"/>
                </a:cubicBezTo>
                <a:cubicBezTo>
                  <a:pt x="1339850" y="0"/>
                  <a:pt x="1675130" y="68580"/>
                  <a:pt x="1781810" y="148590"/>
                </a:cubicBezTo>
                <a:cubicBezTo>
                  <a:pt x="1888490" y="228600"/>
                  <a:pt x="1874520" y="367030"/>
                  <a:pt x="1827530" y="499110"/>
                </a:cubicBezTo>
                <a:cubicBezTo>
                  <a:pt x="1780540" y="631190"/>
                  <a:pt x="1596390" y="807720"/>
                  <a:pt x="1499870" y="941070"/>
                </a:cubicBezTo>
                <a:cubicBezTo>
                  <a:pt x="1403350" y="1074420"/>
                  <a:pt x="1263650" y="1203960"/>
                  <a:pt x="1248410" y="1299210"/>
                </a:cubicBezTo>
                <a:cubicBezTo>
                  <a:pt x="1233170" y="1394460"/>
                  <a:pt x="1379220" y="1397000"/>
                  <a:pt x="1408430" y="1512570"/>
                </a:cubicBezTo>
                <a:cubicBezTo>
                  <a:pt x="1437640" y="1628140"/>
                  <a:pt x="1506220" y="1858010"/>
                  <a:pt x="1423670" y="1992630"/>
                </a:cubicBezTo>
                <a:cubicBezTo>
                  <a:pt x="1341120" y="2127250"/>
                  <a:pt x="1080770" y="2301240"/>
                  <a:pt x="913130" y="2320290"/>
                </a:cubicBezTo>
                <a:cubicBezTo>
                  <a:pt x="745490" y="2339340"/>
                  <a:pt x="561340" y="2218690"/>
                  <a:pt x="417830" y="2106930"/>
                </a:cubicBezTo>
                <a:cubicBezTo>
                  <a:pt x="274320" y="1995170"/>
                  <a:pt x="104140" y="1842770"/>
                  <a:pt x="52070" y="1649730"/>
                </a:cubicBezTo>
                <a:cubicBezTo>
                  <a:pt x="0" y="1456690"/>
                  <a:pt x="66040" y="1162050"/>
                  <a:pt x="105410" y="948690"/>
                </a:cubicBezTo>
                <a:cubicBezTo>
                  <a:pt x="144780" y="735330"/>
                  <a:pt x="233680" y="466090"/>
                  <a:pt x="288290" y="369570"/>
                </a:cubicBezTo>
                <a:cubicBezTo>
                  <a:pt x="342900" y="273050"/>
                  <a:pt x="359410" y="410210"/>
                  <a:pt x="455930" y="392430"/>
                </a:cubicBezTo>
                <a:close/>
              </a:path>
            </a:pathLst>
          </a:cu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  <a:alpha val="50000"/>
                </a:schemeClr>
              </a:gs>
              <a:gs pos="100000">
                <a:schemeClr val="accent4">
                  <a:shade val="94000"/>
                  <a:satMod val="135000"/>
                  <a:alpha val="50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cxnSp>
        <p:nvCxnSpPr>
          <p:cNvPr id="33" name="直線コネクタ 32"/>
          <p:cNvCxnSpPr>
            <a:endCxn id="32" idx="8"/>
          </p:cNvCxnSpPr>
          <p:nvPr/>
        </p:nvCxnSpPr>
        <p:spPr bwMode="auto">
          <a:xfrm flipH="1">
            <a:off x="1422601" y="5920286"/>
            <a:ext cx="2540564" cy="74962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</p:spPr>
      </p:cxnSp>
      <p:cxnSp>
        <p:nvCxnSpPr>
          <p:cNvPr id="34" name="直線コネクタ 33"/>
          <p:cNvCxnSpPr>
            <a:endCxn id="32" idx="4"/>
          </p:cNvCxnSpPr>
          <p:nvPr/>
        </p:nvCxnSpPr>
        <p:spPr bwMode="auto">
          <a:xfrm flipH="1" flipV="1">
            <a:off x="1632246" y="5205232"/>
            <a:ext cx="2302385" cy="715054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</p:spPr>
      </p:cxnSp>
      <p:cxnSp>
        <p:nvCxnSpPr>
          <p:cNvPr id="35" name="直線矢印コネクタ 34"/>
          <p:cNvCxnSpPr>
            <a:stCxn id="32" idx="8"/>
          </p:cNvCxnSpPr>
          <p:nvPr/>
        </p:nvCxnSpPr>
        <p:spPr bwMode="auto">
          <a:xfrm flipV="1">
            <a:off x="1422601" y="5168467"/>
            <a:ext cx="2482450" cy="826780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</p:cxnSp>
      <p:cxnSp>
        <p:nvCxnSpPr>
          <p:cNvPr id="36" name="直線矢印コネクタ 35"/>
          <p:cNvCxnSpPr/>
          <p:nvPr/>
        </p:nvCxnSpPr>
        <p:spPr bwMode="auto">
          <a:xfrm flipV="1">
            <a:off x="1663891" y="5168466"/>
            <a:ext cx="2241160" cy="36766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</p:cxnSp>
      <p:sp>
        <p:nvSpPr>
          <p:cNvPr id="37" name="フリーフォーム 36"/>
          <p:cNvSpPr/>
          <p:nvPr/>
        </p:nvSpPr>
        <p:spPr bwMode="auto">
          <a:xfrm rot="3451729">
            <a:off x="1250703" y="5775284"/>
            <a:ext cx="229710" cy="172190"/>
          </a:xfrm>
          <a:custGeom>
            <a:avLst/>
            <a:gdLst>
              <a:gd name="connsiteX0" fmla="*/ 281940 w 281940"/>
              <a:gd name="connsiteY0" fmla="*/ 137160 h 213360"/>
              <a:gd name="connsiteX1" fmla="*/ 0 w 281940"/>
              <a:gd name="connsiteY1" fmla="*/ 213360 h 213360"/>
              <a:gd name="connsiteX2" fmla="*/ 152400 w 281940"/>
              <a:gd name="connsiteY2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" h="213360">
                <a:moveTo>
                  <a:pt x="281940" y="137160"/>
                </a:moveTo>
                <a:lnTo>
                  <a:pt x="0" y="213360"/>
                </a:lnTo>
                <a:lnTo>
                  <a:pt x="152400" y="0"/>
                </a:lnTo>
              </a:path>
            </a:pathLst>
          </a:cu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ja-JP" altLang="en-U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フリーフォーム 37"/>
          <p:cNvSpPr/>
          <p:nvPr/>
        </p:nvSpPr>
        <p:spPr bwMode="auto">
          <a:xfrm rot="3728788">
            <a:off x="1218561" y="5881871"/>
            <a:ext cx="183859" cy="213123"/>
          </a:xfrm>
          <a:custGeom>
            <a:avLst/>
            <a:gdLst>
              <a:gd name="connsiteX0" fmla="*/ 259080 w 312420"/>
              <a:gd name="connsiteY0" fmla="*/ 0 h 312420"/>
              <a:gd name="connsiteX1" fmla="*/ 0 w 312420"/>
              <a:gd name="connsiteY1" fmla="*/ 213360 h 312420"/>
              <a:gd name="connsiteX2" fmla="*/ 190500 w 312420"/>
              <a:gd name="connsiteY2" fmla="*/ 243840 h 312420"/>
              <a:gd name="connsiteX3" fmla="*/ 213360 w 312420"/>
              <a:gd name="connsiteY3" fmla="*/ 312420 h 312420"/>
              <a:gd name="connsiteX4" fmla="*/ 312420 w 312420"/>
              <a:gd name="connsiteY4" fmla="*/ 228600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" h="312420">
                <a:moveTo>
                  <a:pt x="259080" y="0"/>
                </a:moveTo>
                <a:lnTo>
                  <a:pt x="0" y="213360"/>
                </a:lnTo>
                <a:lnTo>
                  <a:pt x="190500" y="243840"/>
                </a:lnTo>
                <a:lnTo>
                  <a:pt x="213360" y="312420"/>
                </a:lnTo>
                <a:lnTo>
                  <a:pt x="312420" y="228600"/>
                </a:lnTo>
              </a:path>
            </a:pathLst>
          </a:cu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ja-JP" altLang="en-US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直線矢印コネクタ 38"/>
          <p:cNvCxnSpPr>
            <a:stCxn id="38" idx="4"/>
          </p:cNvCxnSpPr>
          <p:nvPr/>
        </p:nvCxnSpPr>
        <p:spPr bwMode="auto">
          <a:xfrm flipV="1">
            <a:off x="1309373" y="5186850"/>
            <a:ext cx="2595677" cy="906155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</p:cxnSp>
      <p:cxnSp>
        <p:nvCxnSpPr>
          <p:cNvPr id="40" name="直線矢印コネクタ 39"/>
          <p:cNvCxnSpPr>
            <a:stCxn id="37" idx="2"/>
          </p:cNvCxnSpPr>
          <p:nvPr/>
        </p:nvCxnSpPr>
        <p:spPr bwMode="auto">
          <a:xfrm flipV="1">
            <a:off x="1443145" y="5174676"/>
            <a:ext cx="2461906" cy="647896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</p:cxnSp>
      <p:sp>
        <p:nvSpPr>
          <p:cNvPr id="41" name="フリーフォーム 40"/>
          <p:cNvSpPr/>
          <p:nvPr/>
        </p:nvSpPr>
        <p:spPr bwMode="auto">
          <a:xfrm>
            <a:off x="1374201" y="5205233"/>
            <a:ext cx="264434" cy="124651"/>
          </a:xfrm>
          <a:custGeom>
            <a:avLst/>
            <a:gdLst>
              <a:gd name="connsiteX0" fmla="*/ 327660 w 327660"/>
              <a:gd name="connsiteY0" fmla="*/ 0 h 190500"/>
              <a:gd name="connsiteX1" fmla="*/ 0 w 327660"/>
              <a:gd name="connsiteY1" fmla="*/ 7620 h 190500"/>
              <a:gd name="connsiteX2" fmla="*/ 205740 w 32766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60" h="190500">
                <a:moveTo>
                  <a:pt x="327660" y="0"/>
                </a:moveTo>
                <a:lnTo>
                  <a:pt x="0" y="7620"/>
                </a:lnTo>
                <a:lnTo>
                  <a:pt x="205740" y="190500"/>
                </a:lnTo>
              </a:path>
            </a:pathLst>
          </a:cu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フリーフォーム 41"/>
          <p:cNvSpPr/>
          <p:nvPr/>
        </p:nvSpPr>
        <p:spPr bwMode="auto">
          <a:xfrm>
            <a:off x="1414689" y="5063395"/>
            <a:ext cx="226777" cy="141838"/>
          </a:xfrm>
          <a:custGeom>
            <a:avLst/>
            <a:gdLst>
              <a:gd name="connsiteX0" fmla="*/ 358140 w 365760"/>
              <a:gd name="connsiteY0" fmla="*/ 251460 h 251460"/>
              <a:gd name="connsiteX1" fmla="*/ 213360 w 365760"/>
              <a:gd name="connsiteY1" fmla="*/ 0 h 251460"/>
              <a:gd name="connsiteX2" fmla="*/ 0 w 365760"/>
              <a:gd name="connsiteY2" fmla="*/ 83820 h 251460"/>
              <a:gd name="connsiteX3" fmla="*/ 365760 w 365760"/>
              <a:gd name="connsiteY3" fmla="*/ 8382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251460">
                <a:moveTo>
                  <a:pt x="358140" y="251460"/>
                </a:moveTo>
                <a:lnTo>
                  <a:pt x="213360" y="0"/>
                </a:lnTo>
                <a:lnTo>
                  <a:pt x="0" y="83820"/>
                </a:lnTo>
                <a:lnTo>
                  <a:pt x="365760" y="83820"/>
                </a:lnTo>
              </a:path>
            </a:pathLst>
          </a:cu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1641466" y="5116547"/>
            <a:ext cx="2263585" cy="51920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</p:cxnSp>
      <p:cxnSp>
        <p:nvCxnSpPr>
          <p:cNvPr id="44" name="直線矢印コネクタ 43"/>
          <p:cNvCxnSpPr/>
          <p:nvPr/>
        </p:nvCxnSpPr>
        <p:spPr bwMode="auto">
          <a:xfrm flipV="1">
            <a:off x="1537388" y="5186850"/>
            <a:ext cx="2367662" cy="143035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alpha val="40000"/>
              </a:srgbClr>
            </a:solidFill>
            <a:prstDash val="solid"/>
            <a:round/>
            <a:headEnd type="none" w="med" len="med"/>
            <a:tailEnd type="arrow" w="sm" len="med"/>
          </a:ln>
        </p:spPr>
      </p:cxnSp>
      <p:sp>
        <p:nvSpPr>
          <p:cNvPr id="12" name="角丸四角形吹き出し 11"/>
          <p:cNvSpPr/>
          <p:nvPr/>
        </p:nvSpPr>
        <p:spPr bwMode="auto">
          <a:xfrm>
            <a:off x="2411760" y="3495699"/>
            <a:ext cx="774603" cy="365349"/>
          </a:xfrm>
          <a:prstGeom prst="wedgeRoundRectCallout">
            <a:avLst>
              <a:gd name="adj1" fmla="val 19874"/>
              <a:gd name="adj2" fmla="val -91481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ja-JP" altLang="en-US" sz="1400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レーザ</a:t>
            </a:r>
            <a:endParaRPr lang="ja-JP" altLang="en-US" sz="1400" dirty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4932040" y="2564904"/>
            <a:ext cx="3858311" cy="2448272"/>
            <a:chOff x="4932040" y="2420888"/>
            <a:chExt cx="3858311" cy="2448272"/>
          </a:xfrm>
        </p:grpSpPr>
        <p:pic>
          <p:nvPicPr>
            <p:cNvPr id="7" name="Picture 3" descr="C:\Users\INOSHITA\Documents\My Dropbox\miru2011\camera\photos\hand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2420888"/>
              <a:ext cx="3858311" cy="2448272"/>
            </a:xfrm>
            <a:prstGeom prst="rect">
              <a:avLst/>
            </a:prstGeom>
            <a:noFill/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7537876" y="439704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</a:rPr>
                <a:t>計測対象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932040" y="2564904"/>
            <a:ext cx="3857882" cy="2448272"/>
            <a:chOff x="4932040" y="1556792"/>
            <a:chExt cx="3857882" cy="2448272"/>
          </a:xfrm>
        </p:grpSpPr>
        <p:pic>
          <p:nvPicPr>
            <p:cNvPr id="8" name="Picture 2" descr="C:\Users\INOSHITA\Documents\My Dropbox\miru2011\camera\photos\hand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1556792"/>
              <a:ext cx="3857882" cy="2448272"/>
            </a:xfrm>
            <a:prstGeom prst="rect">
              <a:avLst/>
            </a:prstGeom>
            <a:noFill/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7537876" y="35730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</a:rPr>
                <a:t>計測結果</a:t>
              </a:r>
              <a:endPara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従来研究</a:t>
            </a:r>
            <a:r>
              <a:rPr kumimoji="1" lang="en-US" altLang="ja-JP" dirty="0" smtClean="0"/>
              <a:t>: </a:t>
            </a:r>
            <a:r>
              <a:rPr lang="ja-JP" altLang="en-US" dirty="0" smtClean="0"/>
              <a:t>既存の</a:t>
            </a:r>
            <a:r>
              <a:rPr kumimoji="1" lang="ja-JP" altLang="en-US" dirty="0" smtClean="0"/>
              <a:t>形状計測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様々な</a:t>
            </a:r>
            <a:r>
              <a:rPr lang="ja-JP" altLang="en-US" smtClean="0"/>
              <a:t>光学現象の利用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拡散光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鏡面反射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影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透過光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pSp>
        <p:nvGrpSpPr>
          <p:cNvPr id="48" name="グループ化 47"/>
          <p:cNvGrpSpPr/>
          <p:nvPr/>
        </p:nvGrpSpPr>
        <p:grpSpPr>
          <a:xfrm>
            <a:off x="2915816" y="1449111"/>
            <a:ext cx="3240360" cy="1944216"/>
            <a:chOff x="5148064" y="1052736"/>
            <a:chExt cx="3240360" cy="1944216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5148064" y="1052736"/>
              <a:ext cx="3240360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93659" y="262762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拡散光</a:t>
              </a:r>
              <a:endParaRPr kumimoji="1" lang="ja-JP" altLang="en-US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9124" t="58071" r="39124" b="4429"/>
            <a:stretch>
              <a:fillRect/>
            </a:stretch>
          </p:blipFill>
          <p:spPr bwMode="auto">
            <a:xfrm>
              <a:off x="5425925" y="1169757"/>
              <a:ext cx="856265" cy="110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293577" y="2447310"/>
              <a:ext cx="14269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kumimoji="1" lang="en-US" altLang="ja-JP" sz="1100" dirty="0" err="1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Lun</a:t>
              </a: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 et al. ACCV2010]</a:t>
              </a:r>
              <a:endParaRPr kumimoji="1" lang="ja-JP" altLang="en-US" sz="11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2008" t="85876" r="31004" b="4429"/>
            <a:stretch>
              <a:fillRect/>
            </a:stretch>
          </p:blipFill>
          <p:spPr bwMode="auto">
            <a:xfrm>
              <a:off x="6302976" y="1988840"/>
              <a:ext cx="275077" cy="286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5209901" y="2257127"/>
              <a:ext cx="1594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Photometric stereo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68468" y="2447310"/>
              <a:ext cx="15584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lang="en-US" altLang="ja-JP" sz="1100" dirty="0" smtClean="0">
                  <a:latin typeface="Calibri" pitchFamily="34" charset="0"/>
                  <a:cs typeface="Calibri" pitchFamily="34" charset="0"/>
                </a:rPr>
                <a:t>Zhu and Shi</a:t>
              </a: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 CVPR2006]</a:t>
              </a:r>
              <a:endParaRPr kumimoji="1" lang="ja-JP" altLang="en-US" sz="11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732240" y="2257127"/>
              <a:ext cx="1630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Shape from shading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16679" y="1196752"/>
              <a:ext cx="86201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グループ化 48"/>
          <p:cNvGrpSpPr/>
          <p:nvPr/>
        </p:nvGrpSpPr>
        <p:grpSpPr>
          <a:xfrm>
            <a:off x="6300192" y="1439819"/>
            <a:ext cx="2448272" cy="1953508"/>
            <a:chOff x="1115616" y="3645024"/>
            <a:chExt cx="2768178" cy="2155595"/>
          </a:xfrm>
        </p:grpSpPr>
        <p:sp>
          <p:nvSpPr>
            <p:cNvPr id="10" name="正方形/長方形 9"/>
            <p:cNvSpPr/>
            <p:nvPr/>
          </p:nvSpPr>
          <p:spPr bwMode="auto">
            <a:xfrm>
              <a:off x="1115616" y="3645024"/>
              <a:ext cx="2768178" cy="2145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873318" y="5393080"/>
              <a:ext cx="1252773" cy="407539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鏡面反射</a:t>
              </a:r>
              <a:endParaRPr kumimoji="1" lang="ja-JP" altLang="en-US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pic>
          <p:nvPicPr>
            <p:cNvPr id="5632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1573" y="3803938"/>
              <a:ext cx="2376264" cy="123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1441284" y="4995795"/>
              <a:ext cx="2116842" cy="339616"/>
            </a:xfrm>
            <a:prstGeom prst="rect">
              <a:avLst/>
            </a:prstGeom>
            <a:noFill/>
          </p:spPr>
          <p:txBody>
            <a:bodyPr wrap="square" lIns="0" rIns="0" rtlCol="0" anchor="ctr" anchorCtr="1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Shape from </a:t>
              </a:r>
              <a:r>
                <a:rPr kumimoji="1" lang="en-US" altLang="ja-JP" sz="1400" dirty="0" err="1" smtClean="0">
                  <a:latin typeface="Calibri" pitchFamily="34" charset="0"/>
                  <a:cs typeface="Calibri" pitchFamily="34" charset="0"/>
                </a:rPr>
                <a:t>specularity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97033" y="5183864"/>
              <a:ext cx="2605344" cy="288673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kumimoji="1" lang="en-US" altLang="ja-JP" sz="1100" dirty="0" err="1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Sankaranarayanan</a:t>
              </a: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 et al. CVPR2010]</a:t>
              </a:r>
              <a:endParaRPr kumimoji="1" lang="ja-JP" altLang="en-US" sz="11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5940152" y="3537343"/>
            <a:ext cx="2808312" cy="1979889"/>
            <a:chOff x="-350947" y="1407975"/>
            <a:chExt cx="2714701" cy="1847895"/>
          </a:xfrm>
        </p:grpSpPr>
        <p:sp>
          <p:nvSpPr>
            <p:cNvPr id="42" name="正方形/長方形 41"/>
            <p:cNvSpPr/>
            <p:nvPr/>
          </p:nvSpPr>
          <p:spPr bwMode="auto">
            <a:xfrm>
              <a:off x="-350947" y="1407975"/>
              <a:ext cx="2714701" cy="1814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33019" y="28865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透過光</a:t>
              </a:r>
              <a:endParaRPr kumimoji="1" lang="en-US" altLang="ja-JP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-60092" y="2708920"/>
              <a:ext cx="2063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lang="en-US" altLang="ja-JP" sz="1100" dirty="0" err="1" smtClean="0">
                  <a:latin typeface="Calibri" pitchFamily="34" charset="0"/>
                  <a:cs typeface="Calibri" pitchFamily="34" charset="0"/>
                </a:rPr>
                <a:t>Kutulakos</a:t>
              </a:r>
              <a:r>
                <a:rPr lang="en-US" altLang="ja-JP" sz="1100" dirty="0" smtClean="0">
                  <a:latin typeface="Calibri" pitchFamily="34" charset="0"/>
                  <a:cs typeface="Calibri" pitchFamily="34" charset="0"/>
                </a:rPr>
                <a:t> and Steger ICCV2005</a:t>
              </a: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]</a:t>
              </a:r>
              <a:endParaRPr kumimoji="1" lang="ja-JP" altLang="en-US" sz="11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5633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93505" y="1608551"/>
              <a:ext cx="1095497" cy="108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8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 l="4754" r="8320"/>
            <a:stretch>
              <a:fillRect/>
            </a:stretch>
          </p:blipFill>
          <p:spPr bwMode="auto">
            <a:xfrm>
              <a:off x="1014162" y="1609598"/>
              <a:ext cx="1140769" cy="110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グループ化 40"/>
          <p:cNvGrpSpPr/>
          <p:nvPr/>
        </p:nvGrpSpPr>
        <p:grpSpPr>
          <a:xfrm>
            <a:off x="2915816" y="3537343"/>
            <a:ext cx="2880320" cy="1953508"/>
            <a:chOff x="611560" y="4077072"/>
            <a:chExt cx="2808312" cy="1953508"/>
          </a:xfrm>
        </p:grpSpPr>
        <p:sp>
          <p:nvSpPr>
            <p:cNvPr id="12" name="正方形/長方形 11"/>
            <p:cNvSpPr/>
            <p:nvPr/>
          </p:nvSpPr>
          <p:spPr bwMode="auto">
            <a:xfrm>
              <a:off x="611560" y="4077072"/>
              <a:ext cx="2808312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807967" y="566124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影</a:t>
              </a:r>
              <a:endParaRPr kumimoji="1" lang="ja-JP" altLang="en-US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181193" y="5517232"/>
              <a:ext cx="1669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lang="en-US" altLang="ja-JP" sz="1100" dirty="0" smtClean="0">
                  <a:latin typeface="Calibri" pitchFamily="34" charset="0"/>
                  <a:cs typeface="Calibri" pitchFamily="34" charset="0"/>
                </a:rPr>
                <a:t>Yu and Chang ECCV2002</a:t>
              </a: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]</a:t>
              </a:r>
              <a:endParaRPr kumimoji="1" lang="ja-JP" altLang="en-US" sz="11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199820" y="5327049"/>
              <a:ext cx="1631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Shape from shadow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2817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275" y="4221088"/>
              <a:ext cx="1147002" cy="115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46411" y="4221088"/>
              <a:ext cx="1157437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角丸四角形 44"/>
          <p:cNvSpPr/>
          <p:nvPr/>
        </p:nvSpPr>
        <p:spPr bwMode="auto">
          <a:xfrm>
            <a:off x="1691680" y="5661248"/>
            <a:ext cx="5760640" cy="6263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r>
              <a:rPr kumimoji="1" lang="ja-JP" altLang="en-US" sz="2400" dirty="0" smtClean="0">
                <a:latin typeface="HGPｺﾞｼｯｸM" pitchFamily="50" charset="-128"/>
                <a:ea typeface="HGPｺﾞｼｯｸM" pitchFamily="50" charset="-128"/>
              </a:rPr>
              <a:t>散乱光は利用されていない</a:t>
            </a:r>
          </a:p>
        </p:txBody>
      </p:sp>
    </p:spTree>
    <p:extLst>
      <p:ext uri="{BB962C8B-B14F-4D97-AF65-F5344CB8AC3E}">
        <p14:creationId xmlns="" xmlns:p14="http://schemas.microsoft.com/office/powerpoint/2010/main" val="38934090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散乱光が存在するシーンでの形状計測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050"/>
            <a:ext cx="8640960" cy="5545286"/>
          </a:xfrm>
        </p:spPr>
        <p:txBody>
          <a:bodyPr/>
          <a:lstStyle/>
          <a:p>
            <a:r>
              <a:rPr lang="ja-JP" altLang="en-US" dirty="0" smtClean="0"/>
              <a:t>散乱除去による計測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[Chen et al. CVPR2007], [Kim et al. ECCV2010]</a:t>
            </a:r>
            <a:endParaRPr lang="en-US" altLang="ja-JP" dirty="0" smtClean="0"/>
          </a:p>
          <a:p>
            <a:r>
              <a:rPr lang="ja-JP" altLang="en-US" dirty="0" smtClean="0"/>
              <a:t>散乱の影響を考慮した計測 </a:t>
            </a:r>
            <a:r>
              <a:rPr lang="en-US" altLang="ja-JP" sz="1800" dirty="0" smtClean="0"/>
              <a:t>[</a:t>
            </a:r>
            <a:r>
              <a:rPr lang="en-US" altLang="ja-JP" sz="1800" dirty="0" err="1" smtClean="0"/>
              <a:t>Narasimhan</a:t>
            </a:r>
            <a:r>
              <a:rPr lang="en-US" altLang="ja-JP" sz="1800" dirty="0" smtClean="0"/>
              <a:t> et al. ICCV2005]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grpSp>
        <p:nvGrpSpPr>
          <p:cNvPr id="26" name="グループ化 25"/>
          <p:cNvGrpSpPr/>
          <p:nvPr/>
        </p:nvGrpSpPr>
        <p:grpSpPr>
          <a:xfrm>
            <a:off x="395536" y="2276872"/>
            <a:ext cx="2808312" cy="2952328"/>
            <a:chOff x="251520" y="3635732"/>
            <a:chExt cx="2808312" cy="2952328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323528" y="3635732"/>
              <a:ext cx="2664296" cy="2952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51520" y="5931277"/>
              <a:ext cx="2808312" cy="58477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偏光と位相シフトの組み合わせ</a:t>
              </a:r>
              <a:endPara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  <a:p>
              <a:pPr algn="ctr"/>
              <a:r>
                <a:rPr kumimoji="1" lang="en-US" altLang="ja-JP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[Chen et al. CVPR2007]</a:t>
              </a:r>
              <a:endParaRPr kumimoji="1" lang="ja-JP" altLang="en-US" sz="16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542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3887369"/>
              <a:ext cx="2160240" cy="1116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5147900"/>
              <a:ext cx="1008112" cy="673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688" y="5147900"/>
              <a:ext cx="1008112" cy="66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グループ化 27"/>
          <p:cNvGrpSpPr/>
          <p:nvPr/>
        </p:nvGrpSpPr>
        <p:grpSpPr>
          <a:xfrm>
            <a:off x="3275856" y="2276872"/>
            <a:ext cx="2592288" cy="2952328"/>
            <a:chOff x="3275856" y="3635732"/>
            <a:chExt cx="2592288" cy="2952328"/>
          </a:xfrm>
        </p:grpSpPr>
        <p:sp>
          <p:nvSpPr>
            <p:cNvPr id="9" name="正方形/長方形 8"/>
            <p:cNvSpPr/>
            <p:nvPr/>
          </p:nvSpPr>
          <p:spPr bwMode="auto">
            <a:xfrm>
              <a:off x="3275856" y="3635732"/>
              <a:ext cx="2592288" cy="2952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75856" y="5939988"/>
              <a:ext cx="2592288" cy="58477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光線空間の解析</a:t>
              </a:r>
              <a:endPara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  <a:p>
              <a:pPr algn="ctr"/>
              <a:r>
                <a:rPr kumimoji="1" lang="en-US" altLang="ja-JP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[Kim et al. ECCV2010]</a:t>
              </a:r>
              <a:endParaRPr kumimoji="1" lang="ja-JP" altLang="en-US" sz="16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3848748"/>
              <a:ext cx="2160240" cy="115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5075892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5085184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940152" y="2276872"/>
            <a:ext cx="2808312" cy="2952328"/>
            <a:chOff x="6012160" y="3635732"/>
            <a:chExt cx="2808312" cy="2952328"/>
          </a:xfrm>
        </p:grpSpPr>
        <p:sp>
          <p:nvSpPr>
            <p:cNvPr id="11" name="正方形/長方形 10"/>
            <p:cNvSpPr/>
            <p:nvPr/>
          </p:nvSpPr>
          <p:spPr bwMode="auto">
            <a:xfrm>
              <a:off x="6084168" y="3635732"/>
              <a:ext cx="2664296" cy="2952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012160" y="5931277"/>
              <a:ext cx="2808312" cy="58477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水中の散乱の影響を考慮</a:t>
              </a:r>
              <a:endPara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  <a:p>
              <a:pPr algn="ctr"/>
              <a:r>
                <a:rPr kumimoji="1" lang="en-US" altLang="ja-JP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kumimoji="1" lang="en-US" altLang="ja-JP" sz="1600" dirty="0" err="1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Narasimhan</a:t>
              </a:r>
              <a:r>
                <a:rPr kumimoji="1" lang="en-US" altLang="ja-JP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 et al. ICCV2005]</a:t>
              </a:r>
              <a:endParaRPr kumimoji="1" lang="ja-JP" altLang="en-US" sz="16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5428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16216" y="3854004"/>
              <a:ext cx="1656184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00192" y="5111288"/>
              <a:ext cx="1063756" cy="7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2319" y="5111288"/>
              <a:ext cx="1063756" cy="7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角丸四角形 28"/>
          <p:cNvSpPr/>
          <p:nvPr/>
        </p:nvSpPr>
        <p:spPr bwMode="auto">
          <a:xfrm>
            <a:off x="1403648" y="5517232"/>
            <a:ext cx="6336704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r>
              <a:rPr kumimoji="1" lang="ja-JP" altLang="en-US" sz="2400" dirty="0">
                <a:latin typeface="HGPｺﾞｼｯｸM" pitchFamily="50" charset="-128"/>
                <a:ea typeface="HGPｺﾞｼｯｸM" pitchFamily="50" charset="-128"/>
              </a:rPr>
              <a:t>散乱光を悪影響として扱っている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323528" y="2420888"/>
            <a:ext cx="8496944" cy="40324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本研究の位置づけ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from “scattering”</a:t>
            </a:r>
          </a:p>
          <a:p>
            <a:pPr lvl="1"/>
            <a:r>
              <a:rPr kumimoji="1" lang="ja-JP" altLang="en-US" dirty="0" smtClean="0"/>
              <a:t>散乱光そのものを利用して形状を求める</a:t>
            </a:r>
            <a:endParaRPr kumimoji="1" lang="en-US" altLang="ja-JP" dirty="0" smtClean="0"/>
          </a:p>
          <a:p>
            <a:pPr lvl="1"/>
            <a:endParaRPr lang="en-US" altLang="ja-JP" sz="200" dirty="0" smtClean="0"/>
          </a:p>
          <a:p>
            <a:pPr>
              <a:buNone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悪影響を及ぼす現象に対する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通りの考え方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cxnSp>
        <p:nvCxnSpPr>
          <p:cNvPr id="9" name="直線コネクタ 8"/>
          <p:cNvCxnSpPr/>
          <p:nvPr/>
        </p:nvCxnSpPr>
        <p:spPr bwMode="auto">
          <a:xfrm rot="5400000">
            <a:off x="35496" y="4437112"/>
            <a:ext cx="4032448" cy="0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>
            <a:off x="323528" y="2852936"/>
            <a:ext cx="8496944" cy="0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>
            <a:off x="323528" y="5229200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323528" y="400506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5400000">
            <a:off x="3419872" y="4437112"/>
            <a:ext cx="40324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2843808" y="2483604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相互反射の場合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6176" y="2483604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表面下散乱の場合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2853" y="3070701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(1) </a:t>
            </a: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不要なもの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    として除去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2853" y="4294837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(2)</a:t>
            </a:r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現象を含めて</a:t>
            </a:r>
            <a:endParaRPr kumimoji="1" lang="en-US" altLang="ja-JP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en-US" altLang="ja-JP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     </a:t>
            </a:r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モデル化</a:t>
            </a:r>
            <a:endParaRPr kumimoji="1" lang="ja-JP" altLang="en-US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2853" y="5517232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(3) </a:t>
            </a:r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現象そのもの</a:t>
            </a:r>
            <a:endParaRPr kumimoji="1" lang="en-US" altLang="ja-JP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     を利用</a:t>
            </a:r>
            <a:endParaRPr kumimoji="1" lang="ja-JP" altLang="en-US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58547"/>
            <a:ext cx="900240" cy="67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628" y="3258547"/>
            <a:ext cx="890460" cy="67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テキスト ボックス 36"/>
          <p:cNvSpPr txBox="1"/>
          <p:nvPr/>
        </p:nvSpPr>
        <p:spPr>
          <a:xfrm>
            <a:off x="2051720" y="2852936"/>
            <a:ext cx="2640466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高周波照明により直接反射のみを抽出</a:t>
            </a:r>
            <a:endParaRPr kumimoji="1" lang="en-US" altLang="ja-JP" sz="12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</a:t>
            </a:r>
            <a:r>
              <a:rPr kumimoji="1" lang="en-US" altLang="ja-JP" sz="1200" dirty="0" err="1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Nayar</a:t>
            </a:r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et al. SIGGRAPH2005]</a:t>
            </a:r>
            <a:endParaRPr kumimoji="1" lang="ja-JP" altLang="en-US" sz="12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51720" y="4005064"/>
            <a:ext cx="1917512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ラジオシティによるモデル化</a:t>
            </a:r>
            <a:endParaRPr kumimoji="1" lang="en-US" altLang="ja-JP" sz="12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</a:t>
            </a:r>
            <a:r>
              <a:rPr kumimoji="1" lang="en-US" altLang="ja-JP" sz="1200" dirty="0" err="1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Nayar</a:t>
            </a:r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et al. 1991]</a:t>
            </a:r>
            <a:endParaRPr kumimoji="1" lang="ja-JP" altLang="en-US" sz="12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51720" y="5229200"/>
            <a:ext cx="1766830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ライトトランスポートを解析</a:t>
            </a:r>
            <a:endParaRPr kumimoji="1" lang="en-US" altLang="ja-JP" sz="12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[Liu et al. ECCV2010]</a:t>
            </a:r>
            <a:endParaRPr kumimoji="1" lang="ja-JP" altLang="en-US" sz="12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36096" y="2852936"/>
            <a:ext cx="2888932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位相シフト</a:t>
            </a:r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+</a:t>
            </a:r>
            <a:r>
              <a:rPr kumimoji="1" lang="ja-JP" altLang="en-US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偏光により表面反射のみを抽出</a:t>
            </a:r>
            <a:endParaRPr kumimoji="1" lang="en-US" altLang="ja-JP" sz="12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[Chen et al. CVPR2007]</a:t>
            </a:r>
            <a:endParaRPr kumimoji="1" lang="ja-JP" altLang="en-US" sz="12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36096" y="4005064"/>
            <a:ext cx="2226892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散乱光の影響を含めたモデル化</a:t>
            </a:r>
            <a:endParaRPr kumimoji="1" lang="en-US" altLang="ja-JP" sz="12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[</a:t>
            </a:r>
            <a:r>
              <a:rPr kumimoji="1" lang="en-US" altLang="ja-JP" sz="1200" dirty="0" err="1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Narasimhan</a:t>
            </a:r>
            <a:r>
              <a:rPr kumimoji="1" lang="en-US" altLang="ja-JP" sz="1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et al. ICCV2005]</a:t>
            </a:r>
            <a:endParaRPr kumimoji="1" lang="ja-JP" altLang="en-US" sz="12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437112"/>
            <a:ext cx="1368152" cy="7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437112"/>
            <a:ext cx="14049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右矢印 47"/>
          <p:cNvSpPr/>
          <p:nvPr/>
        </p:nvSpPr>
        <p:spPr bwMode="auto">
          <a:xfrm>
            <a:off x="3347864" y="4653136"/>
            <a:ext cx="648072" cy="504056"/>
          </a:xfrm>
          <a:prstGeom prst="rightArrow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54000" rtlCol="0" anchor="ctr" anchorCtr="1"/>
          <a:lstStyle/>
          <a:p>
            <a:pPr algn="ctr" eaLnBrk="1" hangingPunct="1"/>
            <a:r>
              <a:rPr kumimoji="1" lang="ja-JP" altLang="en-US" sz="1100" dirty="0" smtClean="0">
                <a:latin typeface="HGPｺﾞｼｯｸM" pitchFamily="50" charset="-128"/>
                <a:ea typeface="HGPｺﾞｼｯｸM" pitchFamily="50" charset="-128"/>
              </a:rPr>
              <a:t>反復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049" y="5653232"/>
            <a:ext cx="1154008" cy="7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653230"/>
            <a:ext cx="1296144" cy="7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284984"/>
            <a:ext cx="97660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90" y="3284984"/>
            <a:ext cx="97890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437112"/>
            <a:ext cx="10122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3" y="4437112"/>
            <a:ext cx="10122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正方形/長方形 58"/>
          <p:cNvSpPr/>
          <p:nvPr/>
        </p:nvSpPr>
        <p:spPr bwMode="auto">
          <a:xfrm>
            <a:off x="5508104" y="5301208"/>
            <a:ext cx="3240360" cy="10081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我々の手法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pPr algn="ctr" eaLnBrk="1" hangingPunct="1"/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散乱光の強度を利用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5576" y="248759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考え方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計測の基本アイディア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単一散乱のモデル </a:t>
            </a:r>
            <a:r>
              <a:rPr lang="en-US" altLang="ja-JP" sz="1800" dirty="0" smtClean="0"/>
              <a:t>[</a:t>
            </a:r>
            <a:r>
              <a:rPr lang="en-US" altLang="ja-JP" sz="1800" dirty="0" err="1" smtClean="0"/>
              <a:t>J.Stam</a:t>
            </a:r>
            <a:r>
              <a:rPr lang="en-US" altLang="ja-JP" sz="1800" dirty="0" smtClean="0"/>
              <a:t> 1995]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光路長に従い指数関数的に減衰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sz="3600" dirty="0" smtClean="0"/>
          </a:p>
          <a:p>
            <a:r>
              <a:rPr lang="ja-JP" altLang="en-US" dirty="0" smtClean="0"/>
              <a:t>散乱成分の分離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sz="2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grpSp>
        <p:nvGrpSpPr>
          <p:cNvPr id="64" name="グループ化 63"/>
          <p:cNvGrpSpPr/>
          <p:nvPr/>
        </p:nvGrpSpPr>
        <p:grpSpPr>
          <a:xfrm>
            <a:off x="1165585" y="4932113"/>
            <a:ext cx="6812830" cy="1521223"/>
            <a:chOff x="1259632" y="1491573"/>
            <a:chExt cx="6812830" cy="1818296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259632" y="1539030"/>
              <a:ext cx="1800200" cy="1770839"/>
              <a:chOff x="827584" y="1484784"/>
              <a:chExt cx="1800200" cy="1770839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1101040" y="2348880"/>
                <a:ext cx="1310720" cy="522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1094560" y="2344681"/>
                <a:ext cx="1310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グループ化 12"/>
              <p:cNvGrpSpPr/>
              <p:nvPr/>
            </p:nvGrpSpPr>
            <p:grpSpPr>
              <a:xfrm rot="18561363">
                <a:off x="2255342" y="1527693"/>
                <a:ext cx="277160" cy="191342"/>
                <a:chOff x="4211960" y="3645024"/>
                <a:chExt cx="504056" cy="360040"/>
              </a:xfrm>
            </p:grpSpPr>
            <p:cxnSp>
              <p:nvCxnSpPr>
                <p:cNvPr id="48" name="直線コネクタ 47"/>
                <p:cNvCxnSpPr/>
                <p:nvPr/>
              </p:nvCxnSpPr>
              <p:spPr>
                <a:xfrm>
                  <a:off x="4211960" y="3645024"/>
                  <a:ext cx="504056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18"/>
                <p:cNvCxnSpPr/>
                <p:nvPr/>
              </p:nvCxnSpPr>
              <p:spPr>
                <a:xfrm flipV="1">
                  <a:off x="4211960" y="3861048"/>
                  <a:ext cx="504056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円/楕円 49"/>
                <p:cNvSpPr/>
                <p:nvPr/>
              </p:nvSpPr>
              <p:spPr>
                <a:xfrm>
                  <a:off x="4283968" y="3717032"/>
                  <a:ext cx="144016" cy="2663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latin typeface="HGPｺﾞｼｯｸM" pitchFamily="50" charset="-128"/>
                    <a:ea typeface="HGPｺﾞｼｯｸM" pitchFamily="50" charset="-128"/>
                  </a:endParaRPr>
                </a:p>
              </p:txBody>
            </p:sp>
          </p:grpSp>
          <p:cxnSp>
            <p:nvCxnSpPr>
              <p:cNvPr id="40" name="直線コネクタ 39"/>
              <p:cNvCxnSpPr/>
              <p:nvPr/>
            </p:nvCxnSpPr>
            <p:spPr>
              <a:xfrm rot="10800000">
                <a:off x="1356704" y="1973201"/>
                <a:ext cx="393216" cy="37148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14"/>
              <p:cNvCxnSpPr/>
              <p:nvPr/>
            </p:nvCxnSpPr>
            <p:spPr>
              <a:xfrm rot="5400000" flipH="1" flipV="1">
                <a:off x="1834102" y="1948266"/>
                <a:ext cx="530686" cy="26214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827584" y="2850954"/>
                <a:ext cx="1800200" cy="40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HGPｺﾞｼｯｸM" pitchFamily="50" charset="-128"/>
                    <a:ea typeface="HGPｺﾞｼｯｸM" pitchFamily="50" charset="-128"/>
                  </a:rPr>
                  <a:t>表面下散乱</a:t>
                </a:r>
                <a:endParaRPr kumimoji="1" lang="ja-JP" altLang="en-US" sz="16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1721441" y="2363884"/>
                <a:ext cx="471680" cy="255057"/>
              </a:xfrm>
              <a:custGeom>
                <a:avLst/>
                <a:gdLst>
                  <a:gd name="connsiteX0" fmla="*/ 0 w 709127"/>
                  <a:gd name="connsiteY0" fmla="*/ 0 h 317241"/>
                  <a:gd name="connsiteX1" fmla="*/ 111968 w 709127"/>
                  <a:gd name="connsiteY1" fmla="*/ 279919 h 317241"/>
                  <a:gd name="connsiteX2" fmla="*/ 186613 w 709127"/>
                  <a:gd name="connsiteY2" fmla="*/ 121298 h 317241"/>
                  <a:gd name="connsiteX3" fmla="*/ 709127 w 709127"/>
                  <a:gd name="connsiteY3" fmla="*/ 317241 h 317241"/>
                  <a:gd name="connsiteX4" fmla="*/ 447870 w 709127"/>
                  <a:gd name="connsiteY4" fmla="*/ 149290 h 317241"/>
                  <a:gd name="connsiteX5" fmla="*/ 503854 w 709127"/>
                  <a:gd name="connsiteY5" fmla="*/ 83976 h 317241"/>
                  <a:gd name="connsiteX6" fmla="*/ 363894 w 709127"/>
                  <a:gd name="connsiteY6" fmla="*/ 18662 h 3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9127" h="317241">
                    <a:moveTo>
                      <a:pt x="0" y="0"/>
                    </a:moveTo>
                    <a:lnTo>
                      <a:pt x="111968" y="279919"/>
                    </a:lnTo>
                    <a:lnTo>
                      <a:pt x="186613" y="121298"/>
                    </a:lnTo>
                    <a:lnTo>
                      <a:pt x="709127" y="317241"/>
                    </a:lnTo>
                    <a:lnTo>
                      <a:pt x="447870" y="149290"/>
                    </a:lnTo>
                    <a:lnTo>
                      <a:pt x="503854" y="83976"/>
                    </a:lnTo>
                    <a:lnTo>
                      <a:pt x="363894" y="1866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1659378" y="2363884"/>
                <a:ext cx="341347" cy="322572"/>
              </a:xfrm>
              <a:custGeom>
                <a:avLst/>
                <a:gdLst>
                  <a:gd name="connsiteX0" fmla="*/ 83976 w 513184"/>
                  <a:gd name="connsiteY0" fmla="*/ 9331 h 401217"/>
                  <a:gd name="connsiteX1" fmla="*/ 0 w 513184"/>
                  <a:gd name="connsiteY1" fmla="*/ 289249 h 401217"/>
                  <a:gd name="connsiteX2" fmla="*/ 195943 w 513184"/>
                  <a:gd name="connsiteY2" fmla="*/ 158621 h 401217"/>
                  <a:gd name="connsiteX3" fmla="*/ 513184 w 513184"/>
                  <a:gd name="connsiteY3" fmla="*/ 401217 h 401217"/>
                  <a:gd name="connsiteX4" fmla="*/ 475862 w 513184"/>
                  <a:gd name="connsiteY4" fmla="*/ 0 h 40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184" h="401217">
                    <a:moveTo>
                      <a:pt x="83976" y="9331"/>
                    </a:moveTo>
                    <a:lnTo>
                      <a:pt x="0" y="289249"/>
                    </a:lnTo>
                    <a:lnTo>
                      <a:pt x="195943" y="158621"/>
                    </a:lnTo>
                    <a:lnTo>
                      <a:pt x="513184" y="401217"/>
                    </a:lnTo>
                    <a:lnTo>
                      <a:pt x="475862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1547664" y="2348880"/>
                <a:ext cx="651663" cy="412592"/>
              </a:xfrm>
              <a:custGeom>
                <a:avLst/>
                <a:gdLst>
                  <a:gd name="connsiteX0" fmla="*/ 261257 w 979715"/>
                  <a:gd name="connsiteY0" fmla="*/ 0 h 513184"/>
                  <a:gd name="connsiteX1" fmla="*/ 0 w 979715"/>
                  <a:gd name="connsiteY1" fmla="*/ 251927 h 513184"/>
                  <a:gd name="connsiteX2" fmla="*/ 261257 w 979715"/>
                  <a:gd name="connsiteY2" fmla="*/ 167951 h 513184"/>
                  <a:gd name="connsiteX3" fmla="*/ 447870 w 979715"/>
                  <a:gd name="connsiteY3" fmla="*/ 513184 h 513184"/>
                  <a:gd name="connsiteX4" fmla="*/ 438539 w 979715"/>
                  <a:gd name="connsiteY4" fmla="*/ 214604 h 513184"/>
                  <a:gd name="connsiteX5" fmla="*/ 662474 w 979715"/>
                  <a:gd name="connsiteY5" fmla="*/ 373225 h 513184"/>
                  <a:gd name="connsiteX6" fmla="*/ 979715 w 979715"/>
                  <a:gd name="connsiteY6" fmla="*/ 307910 h 513184"/>
                  <a:gd name="connsiteX7" fmla="*/ 690466 w 979715"/>
                  <a:gd name="connsiteY7" fmla="*/ 205274 h 513184"/>
                  <a:gd name="connsiteX8" fmla="*/ 634482 w 979715"/>
                  <a:gd name="connsiteY8" fmla="*/ 9331 h 51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715" h="513184">
                    <a:moveTo>
                      <a:pt x="261257" y="0"/>
                    </a:moveTo>
                    <a:lnTo>
                      <a:pt x="0" y="251927"/>
                    </a:lnTo>
                    <a:lnTo>
                      <a:pt x="261257" y="167951"/>
                    </a:lnTo>
                    <a:lnTo>
                      <a:pt x="447870" y="513184"/>
                    </a:lnTo>
                    <a:lnTo>
                      <a:pt x="438539" y="214604"/>
                    </a:lnTo>
                    <a:lnTo>
                      <a:pt x="662474" y="373225"/>
                    </a:lnTo>
                    <a:lnTo>
                      <a:pt x="979715" y="307910"/>
                    </a:lnTo>
                    <a:lnTo>
                      <a:pt x="690466" y="205274"/>
                    </a:lnTo>
                    <a:lnTo>
                      <a:pt x="634482" y="9331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1634553" y="2356382"/>
                <a:ext cx="353760" cy="412591"/>
              </a:xfrm>
              <a:custGeom>
                <a:avLst/>
                <a:gdLst>
                  <a:gd name="connsiteX0" fmla="*/ 130628 w 531845"/>
                  <a:gd name="connsiteY0" fmla="*/ 0 h 513183"/>
                  <a:gd name="connsiteX1" fmla="*/ 0 w 531845"/>
                  <a:gd name="connsiteY1" fmla="*/ 513183 h 513183"/>
                  <a:gd name="connsiteX2" fmla="*/ 373224 w 531845"/>
                  <a:gd name="connsiteY2" fmla="*/ 93306 h 513183"/>
                  <a:gd name="connsiteX3" fmla="*/ 531845 w 531845"/>
                  <a:gd name="connsiteY3" fmla="*/ 158620 h 513183"/>
                  <a:gd name="connsiteX4" fmla="*/ 531845 w 531845"/>
                  <a:gd name="connsiteY4" fmla="*/ 0 h 51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845" h="513183">
                    <a:moveTo>
                      <a:pt x="130628" y="0"/>
                    </a:moveTo>
                    <a:lnTo>
                      <a:pt x="0" y="513183"/>
                    </a:lnTo>
                    <a:lnTo>
                      <a:pt x="373224" y="93306"/>
                    </a:lnTo>
                    <a:lnTo>
                      <a:pt x="531845" y="158620"/>
                    </a:lnTo>
                    <a:lnTo>
                      <a:pt x="531845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1748624" y="2348880"/>
                <a:ext cx="231088" cy="344092"/>
              </a:xfrm>
              <a:custGeom>
                <a:avLst/>
                <a:gdLst>
                  <a:gd name="connsiteX0" fmla="*/ 0 w 382555"/>
                  <a:gd name="connsiteY0" fmla="*/ 0 h 429209"/>
                  <a:gd name="connsiteX1" fmla="*/ 223934 w 382555"/>
                  <a:gd name="connsiteY1" fmla="*/ 429209 h 429209"/>
                  <a:gd name="connsiteX2" fmla="*/ 382555 w 382555"/>
                  <a:gd name="connsiteY2" fmla="*/ 0 h 429209"/>
                  <a:gd name="connsiteX3" fmla="*/ 382555 w 382555"/>
                  <a:gd name="connsiteY3" fmla="*/ 0 h 42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555" h="429209">
                    <a:moveTo>
                      <a:pt x="0" y="0"/>
                    </a:moveTo>
                    <a:lnTo>
                      <a:pt x="223934" y="429209"/>
                    </a:lnTo>
                    <a:lnTo>
                      <a:pt x="382555" y="0"/>
                    </a:lnTo>
                    <a:lnTo>
                      <a:pt x="382555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pic>
            <p:nvPicPr>
              <p:cNvPr id="56" name="Picture 2" descr="C:\Users\INOSHITA\AppData\Local\Microsoft\Windows\Temporary Internet Files\Content.IE5\UT97WBCT\MC90043264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7852866">
                <a:off x="913842" y="1601151"/>
                <a:ext cx="493478" cy="406274"/>
              </a:xfrm>
              <a:prstGeom prst="rect">
                <a:avLst/>
              </a:prstGeom>
              <a:noFill/>
            </p:spPr>
          </p:pic>
        </p:grpSp>
        <p:grpSp>
          <p:nvGrpSpPr>
            <p:cNvPr id="60" name="グループ化 59"/>
            <p:cNvGrpSpPr/>
            <p:nvPr/>
          </p:nvGrpSpPr>
          <p:grpSpPr>
            <a:xfrm>
              <a:off x="3419872" y="1491573"/>
              <a:ext cx="2295136" cy="1812242"/>
              <a:chOff x="3131840" y="1437327"/>
              <a:chExt cx="2295136" cy="1812242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3478230" y="2348880"/>
                <a:ext cx="1453810" cy="5212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9" name="直線コネクタ 8"/>
              <p:cNvCxnSpPr/>
              <p:nvPr/>
            </p:nvCxnSpPr>
            <p:spPr>
              <a:xfrm>
                <a:off x="3478230" y="2348880"/>
                <a:ext cx="145381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グループ化 22"/>
              <p:cNvGrpSpPr/>
              <p:nvPr/>
            </p:nvGrpSpPr>
            <p:grpSpPr>
              <a:xfrm rot="18561363">
                <a:off x="4674836" y="1482459"/>
                <a:ext cx="302496" cy="212232"/>
                <a:chOff x="4211960" y="3645024"/>
                <a:chExt cx="504056" cy="360040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>
                  <a:off x="4211960" y="3645024"/>
                  <a:ext cx="504056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flipV="1">
                  <a:off x="4211960" y="3861048"/>
                  <a:ext cx="504056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円/楕円 17"/>
                <p:cNvSpPr/>
                <p:nvPr/>
              </p:nvSpPr>
              <p:spPr>
                <a:xfrm>
                  <a:off x="4283968" y="3717032"/>
                  <a:ext cx="144016" cy="2663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latin typeface="HGPｺﾞｼｯｸM" pitchFamily="50" charset="-128"/>
                    <a:ea typeface="HGPｺﾞｼｯｸM" pitchFamily="50" charset="-128"/>
                  </a:endParaRPr>
                </a:p>
              </p:txBody>
            </p:sp>
          </p:grpSp>
          <p:cxnSp>
            <p:nvCxnSpPr>
              <p:cNvPr id="12" name="直線コネクタ 11"/>
              <p:cNvCxnSpPr/>
              <p:nvPr/>
            </p:nvCxnSpPr>
            <p:spPr>
              <a:xfrm rot="10800000">
                <a:off x="3722115" y="1943442"/>
                <a:ext cx="436143" cy="40543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rot="5400000" flipH="1" flipV="1">
                <a:off x="4230065" y="1913901"/>
                <a:ext cx="579196" cy="29076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フリーフォーム 13"/>
              <p:cNvSpPr/>
              <p:nvPr/>
            </p:nvSpPr>
            <p:spPr>
              <a:xfrm>
                <a:off x="4143194" y="2348880"/>
                <a:ext cx="231088" cy="344092"/>
              </a:xfrm>
              <a:custGeom>
                <a:avLst/>
                <a:gdLst>
                  <a:gd name="connsiteX0" fmla="*/ 0 w 382555"/>
                  <a:gd name="connsiteY0" fmla="*/ 0 h 429209"/>
                  <a:gd name="connsiteX1" fmla="*/ 223934 w 382555"/>
                  <a:gd name="connsiteY1" fmla="*/ 429209 h 429209"/>
                  <a:gd name="connsiteX2" fmla="*/ 382555 w 382555"/>
                  <a:gd name="connsiteY2" fmla="*/ 0 h 429209"/>
                  <a:gd name="connsiteX3" fmla="*/ 382555 w 382555"/>
                  <a:gd name="connsiteY3" fmla="*/ 0 h 42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555" h="429209">
                    <a:moveTo>
                      <a:pt x="0" y="0"/>
                    </a:moveTo>
                    <a:lnTo>
                      <a:pt x="223934" y="429209"/>
                    </a:lnTo>
                    <a:lnTo>
                      <a:pt x="382555" y="0"/>
                    </a:lnTo>
                    <a:lnTo>
                      <a:pt x="382555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15" name="テキスト ボックス 54"/>
              <p:cNvSpPr txBox="1"/>
              <p:nvPr/>
            </p:nvSpPr>
            <p:spPr>
              <a:xfrm>
                <a:off x="3131840" y="2844900"/>
                <a:ext cx="2295136" cy="40466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HGPｺﾞｼｯｸM" pitchFamily="50" charset="-128"/>
                    <a:ea typeface="HGPｺﾞｼｯｸM" pitchFamily="50" charset="-128"/>
                  </a:rPr>
                  <a:t>単一散乱 </a:t>
                </a:r>
                <a:r>
                  <a:rPr kumimoji="1" lang="en-US" altLang="ja-JP" sz="1600" dirty="0" smtClean="0">
                    <a:latin typeface="HGPｺﾞｼｯｸM" pitchFamily="50" charset="-128"/>
                    <a:ea typeface="HGPｺﾞｼｯｸM" pitchFamily="50" charset="-128"/>
                  </a:rPr>
                  <a:t>(</a:t>
                </a:r>
                <a:r>
                  <a:rPr kumimoji="1" lang="ja-JP" altLang="en-US" sz="1600" dirty="0" smtClean="0">
                    <a:latin typeface="HGPｺﾞｼｯｸM" pitchFamily="50" charset="-128"/>
                    <a:ea typeface="HGPｺﾞｼｯｸM" pitchFamily="50" charset="-128"/>
                  </a:rPr>
                  <a:t>光路は</a:t>
                </a:r>
                <a:r>
                  <a:rPr kumimoji="1" lang="ja-JP" altLang="en-US" sz="1600" b="1" dirty="0" smtClean="0">
                    <a:solidFill>
                      <a:srgbClr val="FF0000"/>
                    </a:solidFill>
                    <a:latin typeface="HGPｺﾞｼｯｸM" pitchFamily="50" charset="-128"/>
                    <a:ea typeface="HGPｺﾞｼｯｸM" pitchFamily="50" charset="-128"/>
                  </a:rPr>
                  <a:t>一意</a:t>
                </a:r>
                <a:r>
                  <a:rPr kumimoji="1" lang="en-US" altLang="ja-JP" sz="1600" dirty="0" smtClean="0">
                    <a:latin typeface="HGPｺﾞｼｯｸM" pitchFamily="50" charset="-128"/>
                    <a:ea typeface="HGPｺﾞｼｯｸM" pitchFamily="50" charset="-128"/>
                  </a:rPr>
                  <a:t>)</a:t>
                </a:r>
                <a:endParaRPr kumimoji="1" lang="ja-JP" altLang="en-US" sz="16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pic>
            <p:nvPicPr>
              <p:cNvPr id="57" name="Picture 2" descr="C:\Users\INOSHITA\AppData\Local\Microsoft\Windows\Temporary Internet Files\Content.IE5\UT97WBCT\MC90043264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7852866">
                <a:off x="3272183" y="1601151"/>
                <a:ext cx="493478" cy="406274"/>
              </a:xfrm>
              <a:prstGeom prst="rect">
                <a:avLst/>
              </a:prstGeom>
              <a:noFill/>
            </p:spPr>
          </p:pic>
        </p:grpSp>
        <p:grpSp>
          <p:nvGrpSpPr>
            <p:cNvPr id="59" name="グループ化 58"/>
            <p:cNvGrpSpPr/>
            <p:nvPr/>
          </p:nvGrpSpPr>
          <p:grpSpPr>
            <a:xfrm>
              <a:off x="5786446" y="1492477"/>
              <a:ext cx="2286016" cy="1811338"/>
              <a:chOff x="5498414" y="1438231"/>
              <a:chExt cx="2286016" cy="1811338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5871409" y="2348880"/>
                <a:ext cx="1436895" cy="5210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>
                <a:off x="5871409" y="2348880"/>
                <a:ext cx="14368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グループ化 29"/>
              <p:cNvGrpSpPr/>
              <p:nvPr/>
            </p:nvGrpSpPr>
            <p:grpSpPr>
              <a:xfrm rot="18561363">
                <a:off x="7052167" y="1484530"/>
                <a:ext cx="302359" cy="209762"/>
                <a:chOff x="4211960" y="3645024"/>
                <a:chExt cx="504056" cy="360040"/>
              </a:xfrm>
            </p:grpSpPr>
            <p:cxnSp>
              <p:nvCxnSpPr>
                <p:cNvPr id="32" name="直線コネクタ 31"/>
                <p:cNvCxnSpPr/>
                <p:nvPr/>
              </p:nvCxnSpPr>
              <p:spPr>
                <a:xfrm>
                  <a:off x="4211960" y="3645024"/>
                  <a:ext cx="504056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 flipV="1">
                  <a:off x="4211960" y="3861048"/>
                  <a:ext cx="504056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円/楕円 33"/>
                <p:cNvSpPr/>
                <p:nvPr/>
              </p:nvSpPr>
              <p:spPr>
                <a:xfrm>
                  <a:off x="4283968" y="3717032"/>
                  <a:ext cx="144016" cy="2663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latin typeface="HGPｺﾞｼｯｸM" pitchFamily="50" charset="-128"/>
                    <a:ea typeface="HGPｺﾞｼｯｸM" pitchFamily="50" charset="-128"/>
                  </a:endParaRPr>
                </a:p>
              </p:txBody>
            </p:sp>
          </p:grpSp>
          <p:cxnSp>
            <p:nvCxnSpPr>
              <p:cNvPr id="26" name="直線コネクタ 25"/>
              <p:cNvCxnSpPr/>
              <p:nvPr/>
            </p:nvCxnSpPr>
            <p:spPr>
              <a:xfrm rot="10800000">
                <a:off x="6059448" y="1943626"/>
                <a:ext cx="431069" cy="40525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rot="5400000" flipH="1" flipV="1">
                <a:off x="6584222" y="1915723"/>
                <a:ext cx="578934" cy="287379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フリーフォーム 27"/>
              <p:cNvSpPr/>
              <p:nvPr/>
            </p:nvSpPr>
            <p:spPr>
              <a:xfrm>
                <a:off x="6489417" y="2363884"/>
                <a:ext cx="471680" cy="255057"/>
              </a:xfrm>
              <a:custGeom>
                <a:avLst/>
                <a:gdLst>
                  <a:gd name="connsiteX0" fmla="*/ 0 w 709127"/>
                  <a:gd name="connsiteY0" fmla="*/ 0 h 317241"/>
                  <a:gd name="connsiteX1" fmla="*/ 111968 w 709127"/>
                  <a:gd name="connsiteY1" fmla="*/ 279919 h 317241"/>
                  <a:gd name="connsiteX2" fmla="*/ 186613 w 709127"/>
                  <a:gd name="connsiteY2" fmla="*/ 121298 h 317241"/>
                  <a:gd name="connsiteX3" fmla="*/ 709127 w 709127"/>
                  <a:gd name="connsiteY3" fmla="*/ 317241 h 317241"/>
                  <a:gd name="connsiteX4" fmla="*/ 447870 w 709127"/>
                  <a:gd name="connsiteY4" fmla="*/ 149290 h 317241"/>
                  <a:gd name="connsiteX5" fmla="*/ 503854 w 709127"/>
                  <a:gd name="connsiteY5" fmla="*/ 83976 h 317241"/>
                  <a:gd name="connsiteX6" fmla="*/ 363894 w 709127"/>
                  <a:gd name="connsiteY6" fmla="*/ 18662 h 3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9127" h="317241">
                    <a:moveTo>
                      <a:pt x="0" y="0"/>
                    </a:moveTo>
                    <a:lnTo>
                      <a:pt x="111968" y="279919"/>
                    </a:lnTo>
                    <a:lnTo>
                      <a:pt x="186613" y="121298"/>
                    </a:lnTo>
                    <a:lnTo>
                      <a:pt x="709127" y="317241"/>
                    </a:lnTo>
                    <a:lnTo>
                      <a:pt x="447870" y="149290"/>
                    </a:lnTo>
                    <a:lnTo>
                      <a:pt x="503854" y="83976"/>
                    </a:lnTo>
                    <a:lnTo>
                      <a:pt x="363894" y="1866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6427354" y="2363884"/>
                <a:ext cx="341347" cy="322572"/>
              </a:xfrm>
              <a:custGeom>
                <a:avLst/>
                <a:gdLst>
                  <a:gd name="connsiteX0" fmla="*/ 83976 w 513184"/>
                  <a:gd name="connsiteY0" fmla="*/ 9331 h 401217"/>
                  <a:gd name="connsiteX1" fmla="*/ 0 w 513184"/>
                  <a:gd name="connsiteY1" fmla="*/ 289249 h 401217"/>
                  <a:gd name="connsiteX2" fmla="*/ 195943 w 513184"/>
                  <a:gd name="connsiteY2" fmla="*/ 158621 h 401217"/>
                  <a:gd name="connsiteX3" fmla="*/ 513184 w 513184"/>
                  <a:gd name="connsiteY3" fmla="*/ 401217 h 401217"/>
                  <a:gd name="connsiteX4" fmla="*/ 475862 w 513184"/>
                  <a:gd name="connsiteY4" fmla="*/ 0 h 40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184" h="401217">
                    <a:moveTo>
                      <a:pt x="83976" y="9331"/>
                    </a:moveTo>
                    <a:lnTo>
                      <a:pt x="0" y="289249"/>
                    </a:lnTo>
                    <a:lnTo>
                      <a:pt x="195943" y="158621"/>
                    </a:lnTo>
                    <a:lnTo>
                      <a:pt x="513184" y="401217"/>
                    </a:lnTo>
                    <a:lnTo>
                      <a:pt x="475862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6315640" y="2348880"/>
                <a:ext cx="651663" cy="412592"/>
              </a:xfrm>
              <a:custGeom>
                <a:avLst/>
                <a:gdLst>
                  <a:gd name="connsiteX0" fmla="*/ 261257 w 979715"/>
                  <a:gd name="connsiteY0" fmla="*/ 0 h 513184"/>
                  <a:gd name="connsiteX1" fmla="*/ 0 w 979715"/>
                  <a:gd name="connsiteY1" fmla="*/ 251927 h 513184"/>
                  <a:gd name="connsiteX2" fmla="*/ 261257 w 979715"/>
                  <a:gd name="connsiteY2" fmla="*/ 167951 h 513184"/>
                  <a:gd name="connsiteX3" fmla="*/ 447870 w 979715"/>
                  <a:gd name="connsiteY3" fmla="*/ 513184 h 513184"/>
                  <a:gd name="connsiteX4" fmla="*/ 438539 w 979715"/>
                  <a:gd name="connsiteY4" fmla="*/ 214604 h 513184"/>
                  <a:gd name="connsiteX5" fmla="*/ 662474 w 979715"/>
                  <a:gd name="connsiteY5" fmla="*/ 373225 h 513184"/>
                  <a:gd name="connsiteX6" fmla="*/ 979715 w 979715"/>
                  <a:gd name="connsiteY6" fmla="*/ 307910 h 513184"/>
                  <a:gd name="connsiteX7" fmla="*/ 690466 w 979715"/>
                  <a:gd name="connsiteY7" fmla="*/ 205274 h 513184"/>
                  <a:gd name="connsiteX8" fmla="*/ 634482 w 979715"/>
                  <a:gd name="connsiteY8" fmla="*/ 9331 h 51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715" h="513184">
                    <a:moveTo>
                      <a:pt x="261257" y="0"/>
                    </a:moveTo>
                    <a:lnTo>
                      <a:pt x="0" y="251927"/>
                    </a:lnTo>
                    <a:lnTo>
                      <a:pt x="261257" y="167951"/>
                    </a:lnTo>
                    <a:lnTo>
                      <a:pt x="447870" y="513184"/>
                    </a:lnTo>
                    <a:lnTo>
                      <a:pt x="438539" y="214604"/>
                    </a:lnTo>
                    <a:lnTo>
                      <a:pt x="662474" y="373225"/>
                    </a:lnTo>
                    <a:lnTo>
                      <a:pt x="979715" y="307910"/>
                    </a:lnTo>
                    <a:lnTo>
                      <a:pt x="690466" y="205274"/>
                    </a:lnTo>
                    <a:lnTo>
                      <a:pt x="634482" y="9331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6402529" y="2356382"/>
                <a:ext cx="353760" cy="412591"/>
              </a:xfrm>
              <a:custGeom>
                <a:avLst/>
                <a:gdLst>
                  <a:gd name="connsiteX0" fmla="*/ 130628 w 531845"/>
                  <a:gd name="connsiteY0" fmla="*/ 0 h 513183"/>
                  <a:gd name="connsiteX1" fmla="*/ 0 w 531845"/>
                  <a:gd name="connsiteY1" fmla="*/ 513183 h 513183"/>
                  <a:gd name="connsiteX2" fmla="*/ 373224 w 531845"/>
                  <a:gd name="connsiteY2" fmla="*/ 93306 h 513183"/>
                  <a:gd name="connsiteX3" fmla="*/ 531845 w 531845"/>
                  <a:gd name="connsiteY3" fmla="*/ 158620 h 513183"/>
                  <a:gd name="connsiteX4" fmla="*/ 531845 w 531845"/>
                  <a:gd name="connsiteY4" fmla="*/ 0 h 51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845" h="513183">
                    <a:moveTo>
                      <a:pt x="130628" y="0"/>
                    </a:moveTo>
                    <a:lnTo>
                      <a:pt x="0" y="513183"/>
                    </a:lnTo>
                    <a:lnTo>
                      <a:pt x="373224" y="93306"/>
                    </a:lnTo>
                    <a:lnTo>
                      <a:pt x="531845" y="158620"/>
                    </a:lnTo>
                    <a:lnTo>
                      <a:pt x="531845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5498414" y="2844900"/>
                <a:ext cx="2286016" cy="40466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HGPｺﾞｼｯｸM" pitchFamily="50" charset="-128"/>
                    <a:ea typeface="HGPｺﾞｼｯｸM" pitchFamily="50" charset="-128"/>
                  </a:rPr>
                  <a:t>多重散乱</a:t>
                </a:r>
                <a:r>
                  <a:rPr kumimoji="1" lang="en-US" altLang="ja-JP" sz="1600" dirty="0" smtClean="0">
                    <a:latin typeface="HGPｺﾞｼｯｸM" pitchFamily="50" charset="-128"/>
                    <a:ea typeface="HGPｺﾞｼｯｸM" pitchFamily="50" charset="-128"/>
                  </a:rPr>
                  <a:t> (</a:t>
                </a:r>
                <a:r>
                  <a:rPr kumimoji="1" lang="ja-JP" altLang="en-US" sz="1600" dirty="0" smtClean="0">
                    <a:latin typeface="HGPｺﾞｼｯｸM" pitchFamily="50" charset="-128"/>
                    <a:ea typeface="HGPｺﾞｼｯｸM" pitchFamily="50" charset="-128"/>
                  </a:rPr>
                  <a:t>低周波</a:t>
                </a:r>
                <a:r>
                  <a:rPr kumimoji="1" lang="en-US" altLang="ja-JP" sz="1600" dirty="0" smtClean="0">
                    <a:latin typeface="HGPｺﾞｼｯｸM" pitchFamily="50" charset="-128"/>
                    <a:ea typeface="HGPｺﾞｼｯｸM" pitchFamily="50" charset="-128"/>
                  </a:rPr>
                  <a:t>)</a:t>
                </a:r>
                <a:endParaRPr kumimoji="1" lang="ja-JP" altLang="en-US" sz="16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pic>
            <p:nvPicPr>
              <p:cNvPr id="58" name="Picture 2" descr="C:\Users\INOSHITA\AppData\Local\Microsoft\Windows\Temporary Internet Files\Content.IE5\UT97WBCT\MC90043264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7852866">
                <a:off x="5648448" y="1601151"/>
                <a:ext cx="493478" cy="406274"/>
              </a:xfrm>
              <a:prstGeom prst="rect">
                <a:avLst/>
              </a:prstGeom>
              <a:noFill/>
            </p:spPr>
          </p:pic>
        </p:grpSp>
        <p:sp>
          <p:nvSpPr>
            <p:cNvPr id="62" name="テキスト ボックス 61"/>
            <p:cNvSpPr txBox="1"/>
            <p:nvPr/>
          </p:nvSpPr>
          <p:spPr>
            <a:xfrm>
              <a:off x="3059832" y="2060848"/>
              <a:ext cx="413896" cy="772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latin typeface="Calibri" pitchFamily="34" charset="0"/>
                  <a:cs typeface="Calibri" pitchFamily="34" charset="0"/>
                </a:rPr>
                <a:t>=</a:t>
              </a:r>
              <a:endParaRPr kumimoji="1" lang="ja-JP" alt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478294" y="2060848"/>
              <a:ext cx="413896" cy="772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latin typeface="Calibri" pitchFamily="34" charset="0"/>
                  <a:cs typeface="Calibri" pitchFamily="34" charset="0"/>
                </a:rPr>
                <a:t>+</a:t>
              </a:r>
              <a:endParaRPr kumimoji="1" lang="ja-JP" alt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6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61516776"/>
              </p:ext>
            </p:extLst>
          </p:nvPr>
        </p:nvGraphicFramePr>
        <p:xfrm>
          <a:off x="3923928" y="2132856"/>
          <a:ext cx="3528392" cy="513030"/>
        </p:xfrm>
        <a:graphic>
          <a:graphicData uri="http://schemas.openxmlformats.org/presentationml/2006/ole">
            <p:oleObj spid="_x0000_s50463" name="数式" r:id="rId5" imgW="1714500" imgH="241300" progId="Equation.3">
              <p:embed/>
            </p:oleObj>
          </a:graphicData>
        </a:graphic>
      </p:graphicFrame>
      <p:grpSp>
        <p:nvGrpSpPr>
          <p:cNvPr id="125" name="グループ化 124"/>
          <p:cNvGrpSpPr/>
          <p:nvPr/>
        </p:nvGrpSpPr>
        <p:grpSpPr>
          <a:xfrm>
            <a:off x="3275856" y="2780928"/>
            <a:ext cx="5400600" cy="1584176"/>
            <a:chOff x="3347864" y="4941168"/>
            <a:chExt cx="5400600" cy="1584176"/>
          </a:xfrm>
        </p:grpSpPr>
        <p:sp>
          <p:nvSpPr>
            <p:cNvPr id="123" name="四角形吹き出し 122"/>
            <p:cNvSpPr/>
            <p:nvPr/>
          </p:nvSpPr>
          <p:spPr bwMode="auto">
            <a:xfrm>
              <a:off x="3347864" y="4956561"/>
              <a:ext cx="5400600" cy="1568783"/>
            </a:xfrm>
            <a:prstGeom prst="wedgeRectCallout">
              <a:avLst>
                <a:gd name="adj1" fmla="val -6723"/>
                <a:gd name="adj2" fmla="val -63462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36000" bIns="36000" rtlCol="0" anchor="ctr"/>
            <a:lstStyle/>
            <a:p>
              <a:pPr algn="ctr" eaLnBrk="1" hangingPunct="1"/>
              <a:endParaRPr kumimoji="1" lang="ja-JP" altLang="en-US" dirty="0" smtClean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419872" y="4941168"/>
              <a:ext cx="2130711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kumimoji="1" lang="ja-JP" altLang="en-US" u="sng" dirty="0" smtClean="0">
                  <a:latin typeface="HGPｺﾞｼｯｸM" pitchFamily="50" charset="-128"/>
                  <a:ea typeface="HGPｺﾞｼｯｸM" pitchFamily="50" charset="-128"/>
                </a:rPr>
                <a:t>フェーズ関数</a:t>
              </a:r>
              <a:endParaRPr kumimoji="1" lang="en-US" altLang="ja-JP" u="sng" dirty="0" smtClean="0">
                <a:latin typeface="HGPｺﾞｼｯｸM" pitchFamily="50" charset="-128"/>
                <a:ea typeface="HGPｺﾞｼｯｸM" pitchFamily="50" charset="-128"/>
              </a:endParaRPr>
            </a:p>
            <a:p>
              <a:pPr>
                <a:spcAft>
                  <a:spcPts val="300"/>
                </a:spcAft>
              </a:pP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</a:rPr>
                <a:t>　</a:t>
              </a:r>
              <a:r>
                <a:rPr kumimoji="1" lang="ja-JP" altLang="en-US" sz="1600" dirty="0" smtClean="0">
                  <a:latin typeface="HGPｺﾞｼｯｸM" pitchFamily="50" charset="-128"/>
                  <a:ea typeface="HGPｺﾞｼｯｸM" pitchFamily="50" charset="-128"/>
                </a:rPr>
                <a:t>散乱の異方性を表現</a:t>
              </a:r>
              <a:endParaRPr kumimoji="1" lang="en-US" altLang="ja-JP" sz="1600" dirty="0" smtClean="0">
                <a:latin typeface="HGPｺﾞｼｯｸM" pitchFamily="50" charset="-128"/>
                <a:ea typeface="HGPｺﾞｼｯｸM" pitchFamily="50" charset="-128"/>
              </a:endParaRPr>
            </a:p>
            <a:p>
              <a:pPr>
                <a:spcAft>
                  <a:spcPts val="300"/>
                </a:spcAft>
              </a:pPr>
              <a:r>
                <a:rPr kumimoji="1" lang="ja-JP" altLang="en-US" sz="1600" dirty="0" smtClean="0">
                  <a:latin typeface="HGPｺﾞｼｯｸM" pitchFamily="50" charset="-128"/>
                  <a:ea typeface="HGPｺﾞｼｯｸM" pitchFamily="50" charset="-128"/>
                </a:rPr>
                <a:t>　</a:t>
              </a:r>
              <a:r>
                <a:rPr kumimoji="1" lang="en-US" altLang="ja-JP" sz="1600" i="1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g</a:t>
              </a:r>
              <a:r>
                <a:rPr kumimoji="1" lang="en-US" altLang="ja-JP" sz="1600" dirty="0" smtClean="0">
                  <a:latin typeface="HGPｺﾞｼｯｸM" pitchFamily="50" charset="-128"/>
                  <a:ea typeface="HGPｺﾞｼｯｸM" pitchFamily="50" charset="-128"/>
                </a:rPr>
                <a:t>: </a:t>
              </a:r>
              <a:r>
                <a:rPr kumimoji="1" lang="ja-JP" altLang="en-US" sz="1600" dirty="0" smtClean="0">
                  <a:latin typeface="HGPｺﾞｼｯｸM" pitchFamily="50" charset="-128"/>
                  <a:ea typeface="HGPｺﾞｼｯｸM" pitchFamily="50" charset="-128"/>
                </a:rPr>
                <a:t>散乱パラメータ</a:t>
              </a:r>
              <a:endParaRPr kumimoji="1" lang="ja-JP" altLang="en-US" sz="16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aphicFrame>
          <p:nvGraphicFramePr>
            <p:cNvPr id="50178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087175470"/>
                </p:ext>
              </p:extLst>
            </p:nvPr>
          </p:nvGraphicFramePr>
          <p:xfrm>
            <a:off x="3446472" y="5869180"/>
            <a:ext cx="2411412" cy="584156"/>
          </p:xfrm>
          <a:graphic>
            <a:graphicData uri="http://schemas.openxmlformats.org/presentationml/2006/ole">
              <p:oleObj spid="_x0000_s50464" name="数式" r:id="rId6" imgW="2057400" imgH="558800" progId="Equation.3">
                <p:embed/>
              </p:oleObj>
            </a:graphicData>
          </a:graphic>
        </p:graphicFrame>
        <p:grpSp>
          <p:nvGrpSpPr>
            <p:cNvPr id="122" name="グループ化 121"/>
            <p:cNvGrpSpPr/>
            <p:nvPr/>
          </p:nvGrpSpPr>
          <p:grpSpPr>
            <a:xfrm>
              <a:off x="5796136" y="5047593"/>
              <a:ext cx="2936646" cy="1333735"/>
              <a:chOff x="6372200" y="2996952"/>
              <a:chExt cx="2936646" cy="1333735"/>
            </a:xfrm>
          </p:grpSpPr>
          <p:sp>
            <p:nvSpPr>
              <p:cNvPr id="91" name="Oval 17"/>
              <p:cNvSpPr>
                <a:spLocks noChangeArrowheads="1"/>
              </p:cNvSpPr>
              <p:nvPr/>
            </p:nvSpPr>
            <p:spPr bwMode="auto">
              <a:xfrm>
                <a:off x="6758142" y="3745483"/>
                <a:ext cx="100971" cy="10525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92" name="Oval 17"/>
              <p:cNvSpPr>
                <a:spLocks noChangeArrowheads="1"/>
              </p:cNvSpPr>
              <p:nvPr/>
            </p:nvSpPr>
            <p:spPr bwMode="auto">
              <a:xfrm>
                <a:off x="7764519" y="3879211"/>
                <a:ext cx="100970" cy="10642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/>
            </p:nvSpPr>
            <p:spPr bwMode="auto">
              <a:xfrm>
                <a:off x="8772005" y="4065210"/>
                <a:ext cx="99861" cy="10642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94" name="Text Box 50"/>
              <p:cNvSpPr txBox="1">
                <a:spLocks noChangeArrowheads="1"/>
              </p:cNvSpPr>
              <p:nvPr/>
            </p:nvSpPr>
            <p:spPr bwMode="auto">
              <a:xfrm>
                <a:off x="7563686" y="3015665"/>
                <a:ext cx="465192" cy="32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i="1" dirty="0">
                    <a:latin typeface="Times New Roman" pitchFamily="18" charset="0"/>
                  </a:rPr>
                  <a:t>g</a:t>
                </a:r>
                <a:r>
                  <a:rPr lang="en-US" altLang="ja-JP" sz="1400" dirty="0">
                    <a:latin typeface="Times New Roman" pitchFamily="18" charset="0"/>
                  </a:rPr>
                  <a:t>=0</a:t>
                </a:r>
              </a:p>
            </p:txBody>
          </p:sp>
          <p:sp>
            <p:nvSpPr>
              <p:cNvPr id="95" name="Text Box 51"/>
              <p:cNvSpPr txBox="1">
                <a:spLocks noChangeArrowheads="1"/>
              </p:cNvSpPr>
              <p:nvPr/>
            </p:nvSpPr>
            <p:spPr bwMode="auto">
              <a:xfrm>
                <a:off x="6557310" y="3015666"/>
                <a:ext cx="465192" cy="32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i="1" dirty="0">
                    <a:latin typeface="Times New Roman" pitchFamily="18" charset="0"/>
                  </a:rPr>
                  <a:t>g</a:t>
                </a:r>
                <a:r>
                  <a:rPr lang="en-US" altLang="ja-JP" sz="1400" dirty="0">
                    <a:latin typeface="Times New Roman" pitchFamily="18" charset="0"/>
                  </a:rPr>
                  <a:t>&gt;0</a:t>
                </a:r>
              </a:p>
            </p:txBody>
          </p:sp>
          <p:sp>
            <p:nvSpPr>
              <p:cNvPr id="96" name="Text Box 52"/>
              <p:cNvSpPr txBox="1">
                <a:spLocks noChangeArrowheads="1"/>
              </p:cNvSpPr>
              <p:nvPr/>
            </p:nvSpPr>
            <p:spPr bwMode="auto">
              <a:xfrm>
                <a:off x="8621103" y="2996952"/>
                <a:ext cx="465192" cy="32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i="1">
                    <a:latin typeface="Times New Roman" pitchFamily="18" charset="0"/>
                  </a:rPr>
                  <a:t>g</a:t>
                </a:r>
                <a:r>
                  <a:rPr lang="en-US" altLang="ja-JP" sz="1400">
                    <a:latin typeface="Times New Roman" pitchFamily="18" charset="0"/>
                  </a:rPr>
                  <a:t>&lt;0</a:t>
                </a:r>
              </a:p>
            </p:txBody>
          </p:sp>
          <p:sp>
            <p:nvSpPr>
              <p:cNvPr id="97" name="Text Box 53"/>
              <p:cNvSpPr txBox="1">
                <a:spLocks noChangeArrowheads="1"/>
              </p:cNvSpPr>
              <p:nvPr/>
            </p:nvSpPr>
            <p:spPr bwMode="auto">
              <a:xfrm>
                <a:off x="6372200" y="3203480"/>
                <a:ext cx="902811" cy="32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400" dirty="0">
                    <a:latin typeface="HGPｺﾞｼｯｸM" pitchFamily="50" charset="-128"/>
                    <a:ea typeface="HGPｺﾞｼｯｸM" pitchFamily="50" charset="-128"/>
                  </a:rPr>
                  <a:t>前方散乱</a:t>
                </a:r>
                <a:endParaRPr lang="en-US" altLang="ja-JP" sz="14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98" name="Text Box 54"/>
              <p:cNvSpPr txBox="1">
                <a:spLocks noChangeArrowheads="1"/>
              </p:cNvSpPr>
              <p:nvPr/>
            </p:nvSpPr>
            <p:spPr bwMode="auto">
              <a:xfrm>
                <a:off x="8406035" y="3196463"/>
                <a:ext cx="902811" cy="32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400" dirty="0">
                    <a:latin typeface="HGPｺﾞｼｯｸM" pitchFamily="50" charset="-128"/>
                    <a:ea typeface="HGPｺﾞｼｯｸM" pitchFamily="50" charset="-128"/>
                  </a:rPr>
                  <a:t>後方散乱</a:t>
                </a:r>
                <a:endParaRPr lang="en-US" altLang="ja-JP" sz="14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99" name="Text Box 55"/>
              <p:cNvSpPr txBox="1">
                <a:spLocks noChangeArrowheads="1"/>
              </p:cNvSpPr>
              <p:nvPr/>
            </p:nvSpPr>
            <p:spPr bwMode="auto">
              <a:xfrm>
                <a:off x="7379686" y="3203480"/>
                <a:ext cx="902811" cy="32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400">
                    <a:latin typeface="HGPｺﾞｼｯｸM" pitchFamily="50" charset="-128"/>
                    <a:ea typeface="HGPｺﾞｼｯｸM" pitchFamily="50" charset="-128"/>
                  </a:rPr>
                  <a:t>等方散乱</a:t>
                </a:r>
                <a:endParaRPr lang="en-US" altLang="ja-JP" sz="140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100" name="Oval 22"/>
              <p:cNvSpPr>
                <a:spLocks noChangeArrowheads="1"/>
              </p:cNvSpPr>
              <p:nvPr/>
            </p:nvSpPr>
            <p:spPr bwMode="auto">
              <a:xfrm>
                <a:off x="6556201" y="3585261"/>
                <a:ext cx="503743" cy="74380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58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1" name="Line 31"/>
              <p:cNvSpPr>
                <a:spLocks noChangeShapeType="1"/>
              </p:cNvSpPr>
              <p:nvPr/>
            </p:nvSpPr>
            <p:spPr bwMode="auto">
              <a:xfrm>
                <a:off x="6607241" y="3798110"/>
                <a:ext cx="40277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02" name="Line 32"/>
              <p:cNvSpPr>
                <a:spLocks noChangeShapeType="1"/>
              </p:cNvSpPr>
              <p:nvPr/>
            </p:nvSpPr>
            <p:spPr bwMode="auto">
              <a:xfrm>
                <a:off x="6808073" y="3586431"/>
                <a:ext cx="0" cy="7426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03" name="Line 33"/>
              <p:cNvSpPr>
                <a:spLocks noChangeShapeType="1"/>
              </p:cNvSpPr>
              <p:nvPr/>
            </p:nvSpPr>
            <p:spPr bwMode="auto">
              <a:xfrm flipH="1">
                <a:off x="6607241" y="3639058"/>
                <a:ext cx="301802" cy="4783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04" name="Line 34"/>
              <p:cNvSpPr>
                <a:spLocks noChangeShapeType="1"/>
              </p:cNvSpPr>
              <p:nvPr/>
            </p:nvSpPr>
            <p:spPr bwMode="auto">
              <a:xfrm>
                <a:off x="6707102" y="3639058"/>
                <a:ext cx="302912" cy="4783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cxnSp>
            <p:nvCxnSpPr>
              <p:cNvPr id="105" name="直線矢印コネクタ 104"/>
              <p:cNvCxnSpPr/>
              <p:nvPr/>
            </p:nvCxnSpPr>
            <p:spPr bwMode="auto">
              <a:xfrm rot="5400000">
                <a:off x="6646627" y="3662454"/>
                <a:ext cx="324000" cy="1109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21"/>
              <p:cNvSpPr>
                <a:spLocks noChangeArrowheads="1"/>
              </p:cNvSpPr>
              <p:nvPr/>
            </p:nvSpPr>
            <p:spPr bwMode="auto">
              <a:xfrm>
                <a:off x="7512647" y="3613734"/>
                <a:ext cx="603604" cy="6373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58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7" name="Line 27"/>
              <p:cNvSpPr>
                <a:spLocks noChangeShapeType="1"/>
              </p:cNvSpPr>
              <p:nvPr/>
            </p:nvSpPr>
            <p:spPr bwMode="auto">
              <a:xfrm>
                <a:off x="7512647" y="3931839"/>
                <a:ext cx="60471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08" name="Line 28"/>
              <p:cNvSpPr>
                <a:spLocks noChangeShapeType="1"/>
              </p:cNvSpPr>
              <p:nvPr/>
            </p:nvSpPr>
            <p:spPr bwMode="auto">
              <a:xfrm>
                <a:off x="7815559" y="3613734"/>
                <a:ext cx="0" cy="6373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09" name="Line 29"/>
              <p:cNvSpPr>
                <a:spLocks noChangeShapeType="1"/>
              </p:cNvSpPr>
              <p:nvPr/>
            </p:nvSpPr>
            <p:spPr bwMode="auto">
              <a:xfrm flipH="1">
                <a:off x="7613618" y="3720159"/>
                <a:ext cx="402772" cy="42452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10" name="Line 30"/>
              <p:cNvSpPr>
                <a:spLocks noChangeShapeType="1"/>
              </p:cNvSpPr>
              <p:nvPr/>
            </p:nvSpPr>
            <p:spPr bwMode="auto">
              <a:xfrm>
                <a:off x="7563687" y="3720159"/>
                <a:ext cx="502634" cy="42452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cxnSp>
            <p:nvCxnSpPr>
              <p:cNvPr id="111" name="直線矢印コネクタ 110"/>
              <p:cNvCxnSpPr/>
              <p:nvPr/>
            </p:nvCxnSpPr>
            <p:spPr bwMode="auto">
              <a:xfrm rot="16200000" flipH="1">
                <a:off x="7599558" y="3717009"/>
                <a:ext cx="4320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23"/>
              <p:cNvSpPr>
                <a:spLocks noChangeArrowheads="1"/>
              </p:cNvSpPr>
              <p:nvPr/>
            </p:nvSpPr>
            <p:spPr bwMode="auto">
              <a:xfrm>
                <a:off x="8570064" y="3586883"/>
                <a:ext cx="503743" cy="74380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58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13" name="Line 35"/>
              <p:cNvSpPr>
                <a:spLocks noChangeShapeType="1"/>
              </p:cNvSpPr>
              <p:nvPr/>
            </p:nvSpPr>
            <p:spPr bwMode="auto">
              <a:xfrm>
                <a:off x="8570064" y="4116668"/>
                <a:ext cx="50374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14" name="Line 37"/>
              <p:cNvSpPr>
                <a:spLocks noChangeShapeType="1"/>
              </p:cNvSpPr>
              <p:nvPr/>
            </p:nvSpPr>
            <p:spPr bwMode="auto">
              <a:xfrm>
                <a:off x="8821935" y="3586883"/>
                <a:ext cx="0" cy="7426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8720965" y="3745936"/>
                <a:ext cx="301802" cy="5297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 flipH="1" flipV="1">
                <a:off x="8621104" y="3745936"/>
                <a:ext cx="301802" cy="5297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 sz="1400"/>
              </a:p>
            </p:txBody>
          </p:sp>
          <p:cxnSp>
            <p:nvCxnSpPr>
              <p:cNvPr id="116" name="直線矢印コネクタ 115"/>
              <p:cNvCxnSpPr/>
              <p:nvPr/>
            </p:nvCxnSpPr>
            <p:spPr bwMode="auto">
              <a:xfrm rot="5400000">
                <a:off x="8521130" y="3800351"/>
                <a:ext cx="612000" cy="13315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線吹き出し 2 117"/>
          <p:cNvSpPr/>
          <p:nvPr/>
        </p:nvSpPr>
        <p:spPr bwMode="auto">
          <a:xfrm>
            <a:off x="5796136" y="1412776"/>
            <a:ext cx="1584176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15344"/>
              <a:gd name="adj5" fmla="val 235253"/>
              <a:gd name="adj6" fmla="val -24180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600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スケーリング定数</a:t>
            </a:r>
          </a:p>
        </p:txBody>
      </p:sp>
      <p:sp>
        <p:nvSpPr>
          <p:cNvPr id="119" name="線吹き出し 2 118"/>
          <p:cNvSpPr/>
          <p:nvPr/>
        </p:nvSpPr>
        <p:spPr bwMode="auto">
          <a:xfrm>
            <a:off x="6948264" y="1700808"/>
            <a:ext cx="936104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21042"/>
              <a:gd name="adj5" fmla="val 144247"/>
              <a:gd name="adj6" fmla="val -30644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600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消滅係数</a:t>
            </a:r>
          </a:p>
        </p:txBody>
      </p:sp>
      <p:sp>
        <p:nvSpPr>
          <p:cNvPr id="120" name="線吹き出し 2 119"/>
          <p:cNvSpPr/>
          <p:nvPr/>
        </p:nvSpPr>
        <p:spPr bwMode="auto">
          <a:xfrm>
            <a:off x="7596336" y="2348880"/>
            <a:ext cx="720080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21042"/>
              <a:gd name="adj5" fmla="val 10912"/>
              <a:gd name="adj6" fmla="val -57100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600" dirty="0" smtClean="0">
                <a:solidFill>
                  <a:srgbClr val="0070C0"/>
                </a:solidFill>
                <a:latin typeface="HGPｺﾞｼｯｸM" pitchFamily="50" charset="-128"/>
                <a:ea typeface="HGPｺﾞｼｯｸM" pitchFamily="50" charset="-128"/>
              </a:rPr>
              <a:t>光路長</a:t>
            </a:r>
          </a:p>
        </p:txBody>
      </p:sp>
      <p:grpSp>
        <p:nvGrpSpPr>
          <p:cNvPr id="152" name="グループ化 151"/>
          <p:cNvGrpSpPr/>
          <p:nvPr/>
        </p:nvGrpSpPr>
        <p:grpSpPr>
          <a:xfrm>
            <a:off x="755576" y="1844824"/>
            <a:ext cx="2655049" cy="2304256"/>
            <a:chOff x="755576" y="3933056"/>
            <a:chExt cx="2511033" cy="2263026"/>
          </a:xfrm>
        </p:grpSpPr>
        <p:sp>
          <p:nvSpPr>
            <p:cNvPr id="121" name="正方形/長方形 120"/>
            <p:cNvSpPr/>
            <p:nvPr/>
          </p:nvSpPr>
          <p:spPr>
            <a:xfrm>
              <a:off x="755576" y="4725144"/>
              <a:ext cx="2016224" cy="1440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124" name="直線コネクタ 123"/>
            <p:cNvCxnSpPr/>
            <p:nvPr/>
          </p:nvCxnSpPr>
          <p:spPr>
            <a:xfrm>
              <a:off x="755576" y="4725144"/>
              <a:ext cx="20162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rot="10800000">
              <a:off x="827585" y="4365104"/>
              <a:ext cx="432049" cy="36004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5400000" flipH="1" flipV="1">
              <a:off x="2159732" y="4329100"/>
              <a:ext cx="432048" cy="36004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円/楕円 127"/>
            <p:cNvSpPr/>
            <p:nvPr/>
          </p:nvSpPr>
          <p:spPr>
            <a:xfrm rot="19375358">
              <a:off x="1678017" y="5116584"/>
              <a:ext cx="538865" cy="10660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129" name="フリーフォーム 128"/>
            <p:cNvSpPr/>
            <p:nvPr/>
          </p:nvSpPr>
          <p:spPr>
            <a:xfrm>
              <a:off x="1258284" y="4738255"/>
              <a:ext cx="577412" cy="778977"/>
            </a:xfrm>
            <a:custGeom>
              <a:avLst/>
              <a:gdLst>
                <a:gd name="connsiteX0" fmla="*/ 0 w 609600"/>
                <a:gd name="connsiteY0" fmla="*/ 0 h 803563"/>
                <a:gd name="connsiteX1" fmla="*/ 609600 w 609600"/>
                <a:gd name="connsiteY1" fmla="*/ 803563 h 803563"/>
                <a:gd name="connsiteX2" fmla="*/ 609600 w 609600"/>
                <a:gd name="connsiteY2" fmla="*/ 803563 h 8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803563">
                  <a:moveTo>
                    <a:pt x="0" y="0"/>
                  </a:moveTo>
                  <a:lnTo>
                    <a:pt x="609600" y="803563"/>
                  </a:lnTo>
                  <a:lnTo>
                    <a:pt x="609600" y="803563"/>
                  </a:lnTo>
                </a:path>
              </a:pathLst>
            </a:cu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cxnSp>
          <p:nvCxnSpPr>
            <p:cNvPr id="130" name="直線矢印コネクタ 129"/>
            <p:cNvCxnSpPr>
              <a:stCxn id="129" idx="1"/>
            </p:cNvCxnSpPr>
            <p:nvPr/>
          </p:nvCxnSpPr>
          <p:spPr>
            <a:xfrm flipV="1">
              <a:off x="1835696" y="4725144"/>
              <a:ext cx="360040" cy="7920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テキスト ボックス 130"/>
            <p:cNvSpPr txBox="1"/>
            <p:nvPr/>
          </p:nvSpPr>
          <p:spPr>
            <a:xfrm>
              <a:off x="971600" y="458112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sz="1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1"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123728" y="458112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1400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1"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1181095" y="5826750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直線コネクタ 134"/>
            <p:cNvCxnSpPr>
              <a:stCxn id="129" idx="1"/>
              <a:endCxn id="128" idx="4"/>
            </p:cNvCxnSpPr>
            <p:nvPr/>
          </p:nvCxnSpPr>
          <p:spPr>
            <a:xfrm>
              <a:off x="1835696" y="5517232"/>
              <a:ext cx="433113" cy="55764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円弧 135"/>
            <p:cNvSpPr/>
            <p:nvPr/>
          </p:nvSpPr>
          <p:spPr>
            <a:xfrm>
              <a:off x="1619672" y="5373216"/>
              <a:ext cx="360040" cy="360040"/>
            </a:xfrm>
            <a:prstGeom prst="arc">
              <a:avLst>
                <a:gd name="adj1" fmla="val 18152296"/>
                <a:gd name="adj2" fmla="val 198958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1907704" y="536392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1" lang="ja-JP" alt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971600" y="5209455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1" lang="en-US" altLang="ja-JP" sz="1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295642" y="5157192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1" lang="en-US" altLang="ja-JP" sz="1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339752" y="3933056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sz="1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1"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sz="1400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4" name="グループ化 143"/>
            <p:cNvGrpSpPr/>
            <p:nvPr/>
          </p:nvGrpSpPr>
          <p:grpSpPr>
            <a:xfrm rot="19435517">
              <a:off x="1166447" y="4820165"/>
              <a:ext cx="144016" cy="953275"/>
              <a:chOff x="4355976" y="4437112"/>
              <a:chExt cx="144016" cy="792088"/>
            </a:xfrm>
          </p:grpSpPr>
          <p:cxnSp>
            <p:nvCxnSpPr>
              <p:cNvPr id="145" name="直線コネクタ 144"/>
              <p:cNvCxnSpPr/>
              <p:nvPr/>
            </p:nvCxnSpPr>
            <p:spPr>
              <a:xfrm rot="10800000">
                <a:off x="4355976" y="4437112"/>
                <a:ext cx="1440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 rot="5400000">
                <a:off x="4031940" y="4833156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 rot="10800000">
                <a:off x="4355976" y="5229200"/>
                <a:ext cx="1440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グループ化 147"/>
            <p:cNvGrpSpPr/>
            <p:nvPr/>
          </p:nvGrpSpPr>
          <p:grpSpPr>
            <a:xfrm rot="1486057">
              <a:off x="2294200" y="4824521"/>
              <a:ext cx="144016" cy="845444"/>
              <a:chOff x="4355976" y="4437112"/>
              <a:chExt cx="144016" cy="792088"/>
            </a:xfrm>
          </p:grpSpPr>
          <p:cxnSp>
            <p:nvCxnSpPr>
              <p:cNvPr id="149" name="直線コネクタ 148"/>
              <p:cNvCxnSpPr/>
              <p:nvPr/>
            </p:nvCxnSpPr>
            <p:spPr>
              <a:xfrm rot="10800000">
                <a:off x="4355976" y="4437112"/>
                <a:ext cx="1440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 rot="5400000">
                <a:off x="4031940" y="4833156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 rot="10800000">
                <a:off x="4355976" y="5229200"/>
                <a:ext cx="1440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単一散乱と多重散乱の分離</a:t>
            </a:r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395288" y="1341438"/>
            <a:ext cx="8220075" cy="2592387"/>
          </a:xfrm>
        </p:spPr>
        <p:txBody>
          <a:bodyPr/>
          <a:lstStyle/>
          <a:p>
            <a:r>
              <a:rPr lang="ja-JP" altLang="en-US" smtClean="0"/>
              <a:t>周波数特性の違いを利用</a:t>
            </a:r>
            <a:r>
              <a:rPr lang="ja-JP" altLang="en-US" sz="2000" smtClean="0"/>
              <a:t> </a:t>
            </a:r>
            <a:r>
              <a:rPr lang="en-US" altLang="ja-JP" sz="2000" smtClean="0"/>
              <a:t>[Nayar 2006]</a:t>
            </a:r>
            <a:endParaRPr lang="en-US" altLang="ja-JP" smtClean="0"/>
          </a:p>
          <a:p>
            <a:r>
              <a:rPr lang="ja-JP" altLang="en-US" smtClean="0"/>
              <a:t>照明の空間的な高周波成分</a:t>
            </a:r>
            <a:endParaRPr lang="en-US" altLang="ja-JP" smtClean="0"/>
          </a:p>
          <a:p>
            <a:pPr lvl="1"/>
            <a:r>
              <a:rPr lang="ja-JP" altLang="en-US" b="1" smtClean="0">
                <a:solidFill>
                  <a:schemeClr val="bg2"/>
                </a:solidFill>
              </a:rPr>
              <a:t>単一散乱</a:t>
            </a:r>
            <a:r>
              <a:rPr lang="ja-JP" altLang="en-US" smtClean="0"/>
              <a:t>：保存される</a:t>
            </a:r>
            <a:endParaRPr lang="en-US" altLang="ja-JP" smtClean="0"/>
          </a:p>
          <a:p>
            <a:pPr lvl="1"/>
            <a:r>
              <a:rPr lang="ja-JP" altLang="en-US" b="1" smtClean="0">
                <a:solidFill>
                  <a:schemeClr val="bg2"/>
                </a:solidFill>
              </a:rPr>
              <a:t>多重散乱</a:t>
            </a:r>
            <a:r>
              <a:rPr lang="ja-JP" altLang="en-US" smtClean="0"/>
              <a:t>：反射を繰り返すため失われる</a:t>
            </a:r>
            <a:endParaRPr lang="en-US" altLang="ja-JP" smtClean="0"/>
          </a:p>
          <a:p>
            <a:r>
              <a:rPr lang="ja-JP" altLang="en-US" smtClean="0"/>
              <a:t>高周波１次元ストライプパターンの照明</a:t>
            </a:r>
            <a:endParaRPr lang="en-US" altLang="ja-JP" smtClean="0"/>
          </a:p>
          <a:p>
            <a:pPr lvl="1"/>
            <a:r>
              <a:rPr lang="ja-JP" altLang="en-US" b="1" smtClean="0">
                <a:solidFill>
                  <a:schemeClr val="bg2"/>
                </a:solidFill>
              </a:rPr>
              <a:t>単一散乱：</a:t>
            </a:r>
            <a:r>
              <a:rPr lang="ja-JP" altLang="en-US" smtClean="0"/>
              <a:t>ポジ・ネガ投影で値が変化</a:t>
            </a:r>
            <a:endParaRPr lang="en-US" altLang="ja-JP" b="1" smtClean="0">
              <a:solidFill>
                <a:schemeClr val="bg2"/>
              </a:solidFill>
            </a:endParaRPr>
          </a:p>
          <a:p>
            <a:pPr lvl="1"/>
            <a:r>
              <a:rPr lang="ja-JP" altLang="en-US" b="1" smtClean="0">
                <a:solidFill>
                  <a:schemeClr val="bg2"/>
                </a:solidFill>
              </a:rPr>
              <a:t>多重散乱：</a:t>
            </a:r>
            <a:r>
              <a:rPr lang="ja-JP" altLang="en-US" smtClean="0"/>
              <a:t>同一の強度</a:t>
            </a:r>
            <a:endParaRPr lang="en-US" altLang="ja-JP" b="1" smtClean="0">
              <a:solidFill>
                <a:schemeClr val="bg2"/>
              </a:solidFill>
            </a:endParaRPr>
          </a:p>
          <a:p>
            <a:endParaRPr lang="en-US" altLang="ja-JP" smtClean="0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3F03CC-CAFE-4E61-8F05-33C556A96D36}" type="slidenum">
              <a:rPr lang="ja-JP" altLang="en-US" smtClean="0">
                <a:solidFill>
                  <a:srgbClr val="000000"/>
                </a:solidFill>
                <a:ea typeface="ＭＳ Ｐゴシック" charset="-128"/>
              </a:rPr>
              <a:pPr/>
              <a:t>8</a:t>
            </a:fld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23557" name="Picture 12" descr="f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412875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9" name="直線矢印コネクタ 68"/>
          <p:cNvCxnSpPr/>
          <p:nvPr/>
        </p:nvCxnSpPr>
        <p:spPr>
          <a:xfrm rot="5400000">
            <a:off x="7271544" y="1159669"/>
            <a:ext cx="504825" cy="1587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rot="5400000">
            <a:off x="7423944" y="1159669"/>
            <a:ext cx="504825" cy="1587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rot="5400000">
            <a:off x="7576344" y="1159669"/>
            <a:ext cx="504825" cy="1587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rot="5400000">
            <a:off x="7728744" y="1159669"/>
            <a:ext cx="504825" cy="1587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テキスト ボックス 76"/>
          <p:cNvSpPr txBox="1">
            <a:spLocks noChangeArrowheads="1"/>
          </p:cNvSpPr>
          <p:nvPr/>
        </p:nvSpPr>
        <p:spPr bwMode="auto">
          <a:xfrm>
            <a:off x="6875463" y="2492375"/>
            <a:ext cx="180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ja-JP" altLang="en-US" b="1" smtClean="0">
                <a:solidFill>
                  <a:srgbClr val="FFFF00"/>
                </a:solidFill>
                <a:latin typeface="Comic Sans MS" pitchFamily="66" charset="0"/>
              </a:rPr>
              <a:t>単一散乱と</a:t>
            </a:r>
            <a:endParaRPr kumimoji="1" lang="en-US" altLang="ja-JP" b="1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/>
            <a:r>
              <a:rPr kumimoji="1" lang="ja-JP" altLang="en-US" b="1" smtClean="0">
                <a:solidFill>
                  <a:srgbClr val="FFFF00"/>
                </a:solidFill>
                <a:latin typeface="Comic Sans MS" pitchFamily="66" charset="0"/>
              </a:rPr>
              <a:t>多重散乱が混在</a:t>
            </a:r>
          </a:p>
        </p:txBody>
      </p:sp>
      <p:sp>
        <p:nvSpPr>
          <p:cNvPr id="17419" name="Rectangle 4"/>
          <p:cNvSpPr>
            <a:spLocks noChangeArrowheads="1"/>
          </p:cNvSpPr>
          <p:nvPr/>
        </p:nvSpPr>
        <p:spPr bwMode="auto">
          <a:xfrm>
            <a:off x="5421313" y="5737225"/>
            <a:ext cx="936625" cy="315913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0" name="Freeform 7"/>
          <p:cNvSpPr>
            <a:spLocks/>
          </p:cNvSpPr>
          <p:nvPr/>
        </p:nvSpPr>
        <p:spPr bwMode="auto">
          <a:xfrm>
            <a:off x="5003800" y="5476875"/>
            <a:ext cx="1354138" cy="260350"/>
          </a:xfrm>
          <a:custGeom>
            <a:avLst/>
            <a:gdLst>
              <a:gd name="T0" fmla="*/ 2147483647 w 862"/>
              <a:gd name="T1" fmla="*/ 2147483647 h 181"/>
              <a:gd name="T2" fmla="*/ 2147483647 w 862"/>
              <a:gd name="T3" fmla="*/ 0 h 181"/>
              <a:gd name="T4" fmla="*/ 0 w 862"/>
              <a:gd name="T5" fmla="*/ 0 h 181"/>
              <a:gd name="T6" fmla="*/ 2147483647 w 862"/>
              <a:gd name="T7" fmla="*/ 2147483647 h 181"/>
              <a:gd name="T8" fmla="*/ 2147483647 w 862"/>
              <a:gd name="T9" fmla="*/ 2147483647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2"/>
              <a:gd name="T16" fmla="*/ 0 h 181"/>
              <a:gd name="T17" fmla="*/ 862 w 862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2" h="181">
                <a:moveTo>
                  <a:pt x="862" y="181"/>
                </a:moveTo>
                <a:lnTo>
                  <a:pt x="590" y="0"/>
                </a:lnTo>
                <a:lnTo>
                  <a:pt x="0" y="0"/>
                </a:lnTo>
                <a:lnTo>
                  <a:pt x="272" y="181"/>
                </a:lnTo>
                <a:lnTo>
                  <a:pt x="862" y="18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kumimoji="1" lang="ja-JP" altLang="en-US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0" name="Freeform 71"/>
          <p:cNvSpPr>
            <a:spLocks/>
          </p:cNvSpPr>
          <p:nvPr/>
        </p:nvSpPr>
        <p:spPr bwMode="auto">
          <a:xfrm>
            <a:off x="1619250" y="4973638"/>
            <a:ext cx="2209800" cy="1438275"/>
          </a:xfrm>
          <a:custGeom>
            <a:avLst/>
            <a:gdLst>
              <a:gd name="T0" fmla="*/ 2147483647 w 1933"/>
              <a:gd name="T1" fmla="*/ 2147483647 h 1079"/>
              <a:gd name="T2" fmla="*/ 2147483647 w 1933"/>
              <a:gd name="T3" fmla="*/ 2147483647 h 1079"/>
              <a:gd name="T4" fmla="*/ 2147483647 w 1933"/>
              <a:gd name="T5" fmla="*/ 2147483647 h 1079"/>
              <a:gd name="T6" fmla="*/ 2147483647 w 1933"/>
              <a:gd name="T7" fmla="*/ 2147483647 h 1079"/>
              <a:gd name="T8" fmla="*/ 2147483647 w 1933"/>
              <a:gd name="T9" fmla="*/ 2147483647 h 1079"/>
              <a:gd name="T10" fmla="*/ 2147483647 w 1933"/>
              <a:gd name="T11" fmla="*/ 2147483647 h 1079"/>
              <a:gd name="T12" fmla="*/ 2147483647 w 1933"/>
              <a:gd name="T13" fmla="*/ 2147483647 h 1079"/>
              <a:gd name="T14" fmla="*/ 2147483647 w 1933"/>
              <a:gd name="T15" fmla="*/ 2147483647 h 10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3"/>
              <a:gd name="T25" fmla="*/ 0 h 1079"/>
              <a:gd name="T26" fmla="*/ 1933 w 1933"/>
              <a:gd name="T27" fmla="*/ 1079 h 1079"/>
              <a:gd name="connsiteX0" fmla="*/ 430 w 9933"/>
              <a:gd name="connsiteY0" fmla="*/ 3540 h 10000"/>
              <a:gd name="connsiteX1" fmla="*/ 2778 w 9933"/>
              <a:gd name="connsiteY1" fmla="*/ 176 h 10000"/>
              <a:gd name="connsiteX2" fmla="*/ 8510 w 9933"/>
              <a:gd name="connsiteY2" fmla="*/ 2484 h 10000"/>
              <a:gd name="connsiteX3" fmla="*/ 9333 w 9933"/>
              <a:gd name="connsiteY3" fmla="*/ 6367 h 10000"/>
              <a:gd name="connsiteX4" fmla="*/ 4905 w 9933"/>
              <a:gd name="connsiteY4" fmla="*/ 9490 h 10000"/>
              <a:gd name="connsiteX5" fmla="*/ 2013 w 9933"/>
              <a:gd name="connsiteY5" fmla="*/ 9416 h 10000"/>
              <a:gd name="connsiteX6" fmla="*/ 647 w 9933"/>
              <a:gd name="connsiteY6" fmla="*/ 6663 h 10000"/>
              <a:gd name="connsiteX7" fmla="*/ 430 w 9933"/>
              <a:gd name="connsiteY7" fmla="*/ 3540 h 10000"/>
              <a:gd name="connsiteX0" fmla="*/ 234 w 9801"/>
              <a:gd name="connsiteY0" fmla="*/ 3250 h 9710"/>
              <a:gd name="connsiteX1" fmla="*/ 1858 w 9801"/>
              <a:gd name="connsiteY1" fmla="*/ 176 h 9710"/>
              <a:gd name="connsiteX2" fmla="*/ 8368 w 9801"/>
              <a:gd name="connsiteY2" fmla="*/ 2194 h 9710"/>
              <a:gd name="connsiteX3" fmla="*/ 9197 w 9801"/>
              <a:gd name="connsiteY3" fmla="*/ 6077 h 9710"/>
              <a:gd name="connsiteX4" fmla="*/ 4739 w 9801"/>
              <a:gd name="connsiteY4" fmla="*/ 9200 h 9710"/>
              <a:gd name="connsiteX5" fmla="*/ 1828 w 9801"/>
              <a:gd name="connsiteY5" fmla="*/ 9126 h 9710"/>
              <a:gd name="connsiteX6" fmla="*/ 452 w 9801"/>
              <a:gd name="connsiteY6" fmla="*/ 6373 h 9710"/>
              <a:gd name="connsiteX7" fmla="*/ 234 w 9801"/>
              <a:gd name="connsiteY7" fmla="*/ 3250 h 9710"/>
              <a:gd name="connsiteX0" fmla="*/ 239 w 9731"/>
              <a:gd name="connsiteY0" fmla="*/ 3530 h 10183"/>
              <a:gd name="connsiteX1" fmla="*/ 1896 w 9731"/>
              <a:gd name="connsiteY1" fmla="*/ 364 h 10183"/>
              <a:gd name="connsiteX2" fmla="*/ 6918 w 9731"/>
              <a:gd name="connsiteY2" fmla="*/ 1346 h 10183"/>
              <a:gd name="connsiteX3" fmla="*/ 9384 w 9731"/>
              <a:gd name="connsiteY3" fmla="*/ 6441 h 10183"/>
              <a:gd name="connsiteX4" fmla="*/ 4835 w 9731"/>
              <a:gd name="connsiteY4" fmla="*/ 9658 h 10183"/>
              <a:gd name="connsiteX5" fmla="*/ 1865 w 9731"/>
              <a:gd name="connsiteY5" fmla="*/ 9582 h 10183"/>
              <a:gd name="connsiteX6" fmla="*/ 461 w 9731"/>
              <a:gd name="connsiteY6" fmla="*/ 6746 h 10183"/>
              <a:gd name="connsiteX7" fmla="*/ 239 w 9731"/>
              <a:gd name="connsiteY7" fmla="*/ 3530 h 10183"/>
              <a:gd name="connsiteX0" fmla="*/ 246 w 9432"/>
              <a:gd name="connsiteY0" fmla="*/ 3467 h 9886"/>
              <a:gd name="connsiteX1" fmla="*/ 1948 w 9432"/>
              <a:gd name="connsiteY1" fmla="*/ 357 h 9886"/>
              <a:gd name="connsiteX2" fmla="*/ 7109 w 9432"/>
              <a:gd name="connsiteY2" fmla="*/ 1322 h 9886"/>
              <a:gd name="connsiteX3" fmla="*/ 9075 w 9432"/>
              <a:gd name="connsiteY3" fmla="*/ 7107 h 9886"/>
              <a:gd name="connsiteX4" fmla="*/ 4969 w 9432"/>
              <a:gd name="connsiteY4" fmla="*/ 9484 h 9886"/>
              <a:gd name="connsiteX5" fmla="*/ 1917 w 9432"/>
              <a:gd name="connsiteY5" fmla="*/ 9410 h 9886"/>
              <a:gd name="connsiteX6" fmla="*/ 474 w 9432"/>
              <a:gd name="connsiteY6" fmla="*/ 6625 h 9886"/>
              <a:gd name="connsiteX7" fmla="*/ 246 w 9432"/>
              <a:gd name="connsiteY7" fmla="*/ 3467 h 9886"/>
              <a:gd name="connsiteX0" fmla="*/ 261 w 8493"/>
              <a:gd name="connsiteY0" fmla="*/ 3507 h 10063"/>
              <a:gd name="connsiteX1" fmla="*/ 2065 w 8493"/>
              <a:gd name="connsiteY1" fmla="*/ 361 h 10063"/>
              <a:gd name="connsiteX2" fmla="*/ 7537 w 8493"/>
              <a:gd name="connsiteY2" fmla="*/ 1337 h 10063"/>
              <a:gd name="connsiteX3" fmla="*/ 7798 w 8493"/>
              <a:gd name="connsiteY3" fmla="*/ 6702 h 10063"/>
              <a:gd name="connsiteX4" fmla="*/ 5268 w 8493"/>
              <a:gd name="connsiteY4" fmla="*/ 9593 h 10063"/>
              <a:gd name="connsiteX5" fmla="*/ 2032 w 8493"/>
              <a:gd name="connsiteY5" fmla="*/ 9519 h 10063"/>
              <a:gd name="connsiteX6" fmla="*/ 503 w 8493"/>
              <a:gd name="connsiteY6" fmla="*/ 6701 h 10063"/>
              <a:gd name="connsiteX7" fmla="*/ 261 w 8493"/>
              <a:gd name="connsiteY7" fmla="*/ 3507 h 10063"/>
              <a:gd name="connsiteX0" fmla="*/ 307 w 9423"/>
              <a:gd name="connsiteY0" fmla="*/ 3324 h 9839"/>
              <a:gd name="connsiteX1" fmla="*/ 2431 w 9423"/>
              <a:gd name="connsiteY1" fmla="*/ 198 h 9839"/>
              <a:gd name="connsiteX2" fmla="*/ 7648 w 9423"/>
              <a:gd name="connsiteY2" fmla="*/ 2137 h 9839"/>
              <a:gd name="connsiteX3" fmla="*/ 9182 w 9423"/>
              <a:gd name="connsiteY3" fmla="*/ 6499 h 9839"/>
              <a:gd name="connsiteX4" fmla="*/ 6203 w 9423"/>
              <a:gd name="connsiteY4" fmla="*/ 9372 h 9839"/>
              <a:gd name="connsiteX5" fmla="*/ 2393 w 9423"/>
              <a:gd name="connsiteY5" fmla="*/ 9298 h 9839"/>
              <a:gd name="connsiteX6" fmla="*/ 592 w 9423"/>
              <a:gd name="connsiteY6" fmla="*/ 6498 h 9839"/>
              <a:gd name="connsiteX7" fmla="*/ 307 w 9423"/>
              <a:gd name="connsiteY7" fmla="*/ 3324 h 9839"/>
              <a:gd name="connsiteX0" fmla="*/ 326 w 10000"/>
              <a:gd name="connsiteY0" fmla="*/ 3378 h 9853"/>
              <a:gd name="connsiteX1" fmla="*/ 2580 w 10000"/>
              <a:gd name="connsiteY1" fmla="*/ 201 h 9853"/>
              <a:gd name="connsiteX2" fmla="*/ 8116 w 10000"/>
              <a:gd name="connsiteY2" fmla="*/ 2172 h 9853"/>
              <a:gd name="connsiteX3" fmla="*/ 9744 w 10000"/>
              <a:gd name="connsiteY3" fmla="*/ 6605 h 9853"/>
              <a:gd name="connsiteX4" fmla="*/ 6583 w 10000"/>
              <a:gd name="connsiteY4" fmla="*/ 9525 h 9853"/>
              <a:gd name="connsiteX5" fmla="*/ 1605 w 10000"/>
              <a:gd name="connsiteY5" fmla="*/ 8575 h 9853"/>
              <a:gd name="connsiteX6" fmla="*/ 628 w 10000"/>
              <a:gd name="connsiteY6" fmla="*/ 6604 h 9853"/>
              <a:gd name="connsiteX7" fmla="*/ 326 w 10000"/>
              <a:gd name="connsiteY7" fmla="*/ 3378 h 9853"/>
              <a:gd name="connsiteX0" fmla="*/ 326 w 10000"/>
              <a:gd name="connsiteY0" fmla="*/ 3428 h 10073"/>
              <a:gd name="connsiteX1" fmla="*/ 2580 w 10000"/>
              <a:gd name="connsiteY1" fmla="*/ 204 h 10073"/>
              <a:gd name="connsiteX2" fmla="*/ 8116 w 10000"/>
              <a:gd name="connsiteY2" fmla="*/ 2204 h 10073"/>
              <a:gd name="connsiteX3" fmla="*/ 9744 w 10000"/>
              <a:gd name="connsiteY3" fmla="*/ 6704 h 10073"/>
              <a:gd name="connsiteX4" fmla="*/ 6583 w 10000"/>
              <a:gd name="connsiteY4" fmla="*/ 9667 h 10073"/>
              <a:gd name="connsiteX5" fmla="*/ 1605 w 10000"/>
              <a:gd name="connsiteY5" fmla="*/ 8703 h 10073"/>
              <a:gd name="connsiteX6" fmla="*/ 628 w 10000"/>
              <a:gd name="connsiteY6" fmla="*/ 6703 h 10073"/>
              <a:gd name="connsiteX7" fmla="*/ 326 w 10000"/>
              <a:gd name="connsiteY7" fmla="*/ 3428 h 10073"/>
              <a:gd name="connsiteX0" fmla="*/ 326 w 10000"/>
              <a:gd name="connsiteY0" fmla="*/ 3428 h 10073"/>
              <a:gd name="connsiteX1" fmla="*/ 2580 w 10000"/>
              <a:gd name="connsiteY1" fmla="*/ 204 h 10073"/>
              <a:gd name="connsiteX2" fmla="*/ 8116 w 10000"/>
              <a:gd name="connsiteY2" fmla="*/ 2204 h 10073"/>
              <a:gd name="connsiteX3" fmla="*/ 9744 w 10000"/>
              <a:gd name="connsiteY3" fmla="*/ 6704 h 10073"/>
              <a:gd name="connsiteX4" fmla="*/ 6583 w 10000"/>
              <a:gd name="connsiteY4" fmla="*/ 9667 h 10073"/>
              <a:gd name="connsiteX5" fmla="*/ 1605 w 10000"/>
              <a:gd name="connsiteY5" fmla="*/ 8703 h 10073"/>
              <a:gd name="connsiteX6" fmla="*/ 628 w 10000"/>
              <a:gd name="connsiteY6" fmla="*/ 6703 h 10073"/>
              <a:gd name="connsiteX7" fmla="*/ 326 w 10000"/>
              <a:gd name="connsiteY7" fmla="*/ 3428 h 10073"/>
              <a:gd name="connsiteX0" fmla="*/ 326 w 10070"/>
              <a:gd name="connsiteY0" fmla="*/ 3428 h 10073"/>
              <a:gd name="connsiteX1" fmla="*/ 2580 w 10070"/>
              <a:gd name="connsiteY1" fmla="*/ 204 h 10073"/>
              <a:gd name="connsiteX2" fmla="*/ 8116 w 10070"/>
              <a:gd name="connsiteY2" fmla="*/ 2204 h 10073"/>
              <a:gd name="connsiteX3" fmla="*/ 9744 w 10070"/>
              <a:gd name="connsiteY3" fmla="*/ 6704 h 10073"/>
              <a:gd name="connsiteX4" fmla="*/ 6163 w 10070"/>
              <a:gd name="connsiteY4" fmla="*/ 9203 h 10073"/>
              <a:gd name="connsiteX5" fmla="*/ 1605 w 10070"/>
              <a:gd name="connsiteY5" fmla="*/ 8703 h 10073"/>
              <a:gd name="connsiteX6" fmla="*/ 628 w 10070"/>
              <a:gd name="connsiteY6" fmla="*/ 6703 h 10073"/>
              <a:gd name="connsiteX7" fmla="*/ 326 w 10070"/>
              <a:gd name="connsiteY7" fmla="*/ 3428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70" h="10073">
                <a:moveTo>
                  <a:pt x="326" y="3428"/>
                </a:moveTo>
                <a:cubicBezTo>
                  <a:pt x="651" y="2345"/>
                  <a:pt x="1282" y="408"/>
                  <a:pt x="2580" y="204"/>
                </a:cubicBezTo>
                <a:cubicBezTo>
                  <a:pt x="3878" y="0"/>
                  <a:pt x="6923" y="1120"/>
                  <a:pt x="8116" y="2204"/>
                </a:cubicBezTo>
                <a:cubicBezTo>
                  <a:pt x="9311" y="3287"/>
                  <a:pt x="10070" y="5537"/>
                  <a:pt x="9744" y="6704"/>
                </a:cubicBezTo>
                <a:cubicBezTo>
                  <a:pt x="9418" y="7871"/>
                  <a:pt x="7519" y="8870"/>
                  <a:pt x="6163" y="9203"/>
                </a:cubicBezTo>
                <a:cubicBezTo>
                  <a:pt x="4807" y="9536"/>
                  <a:pt x="2712" y="10073"/>
                  <a:pt x="1605" y="8703"/>
                </a:cubicBezTo>
                <a:cubicBezTo>
                  <a:pt x="788" y="7867"/>
                  <a:pt x="998" y="7736"/>
                  <a:pt x="628" y="6703"/>
                </a:cubicBezTo>
                <a:cubicBezTo>
                  <a:pt x="260" y="5673"/>
                  <a:pt x="0" y="4511"/>
                  <a:pt x="326" y="342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kumimoji="1" lang="ja-JP" altLang="en-US" sz="2400">
              <a:solidFill>
                <a:srgbClr val="000000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17422" name="Line 72"/>
          <p:cNvSpPr>
            <a:spLocks noChangeShapeType="1"/>
          </p:cNvSpPr>
          <p:nvPr/>
        </p:nvSpPr>
        <p:spPr bwMode="auto">
          <a:xfrm flipV="1">
            <a:off x="6351588" y="5908675"/>
            <a:ext cx="3810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kumimoji="1" lang="ja-JP" altLang="en-US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3" name="テキスト ボックス 126"/>
          <p:cNvSpPr txBox="1">
            <a:spLocks noChangeArrowheads="1"/>
          </p:cNvSpPr>
          <p:nvPr/>
        </p:nvSpPr>
        <p:spPr bwMode="auto">
          <a:xfrm>
            <a:off x="2916238" y="482758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ja-JP" altLang="en-US" smtClean="0">
                <a:solidFill>
                  <a:srgbClr val="000000"/>
                </a:solidFill>
                <a:latin typeface="Comic Sans MS" pitchFamily="66" charset="0"/>
              </a:rPr>
              <a:t>単一散乱</a:t>
            </a:r>
          </a:p>
        </p:txBody>
      </p:sp>
      <p:sp>
        <p:nvSpPr>
          <p:cNvPr id="17424" name="テキスト ボックス 127"/>
          <p:cNvSpPr txBox="1">
            <a:spLocks noChangeArrowheads="1"/>
          </p:cNvSpPr>
          <p:nvPr/>
        </p:nvSpPr>
        <p:spPr bwMode="auto">
          <a:xfrm>
            <a:off x="1042988" y="482758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ja-JP" altLang="en-US" smtClean="0">
                <a:solidFill>
                  <a:srgbClr val="000000"/>
                </a:solidFill>
                <a:latin typeface="Comic Sans MS" pitchFamily="66" charset="0"/>
              </a:rPr>
              <a:t>多重散乱</a:t>
            </a:r>
          </a:p>
        </p:txBody>
      </p:sp>
      <p:sp>
        <p:nvSpPr>
          <p:cNvPr id="139" name="正方形/長方形 138"/>
          <p:cNvSpPr/>
          <p:nvPr/>
        </p:nvSpPr>
        <p:spPr>
          <a:xfrm>
            <a:off x="6732588" y="5395913"/>
            <a:ext cx="1439862" cy="1008062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141" name="直線コネクタ 140"/>
          <p:cNvCxnSpPr/>
          <p:nvPr/>
        </p:nvCxnSpPr>
        <p:spPr>
          <a:xfrm rot="5400000">
            <a:off x="6373019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 rot="5400000">
            <a:off x="6515894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rot="5400000">
            <a:off x="6660357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rot="5400000">
            <a:off x="6804819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rot="5400000">
            <a:off x="6947694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 rot="5400000">
            <a:off x="7092157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rot="5400000">
            <a:off x="7236619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rot="5400000">
            <a:off x="7381082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rot="5400000">
            <a:off x="7523957" y="5899944"/>
            <a:ext cx="1008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732588" y="5540375"/>
            <a:ext cx="1439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732588" y="5683250"/>
            <a:ext cx="1439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6732588" y="5827713"/>
            <a:ext cx="1439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6732588" y="5972175"/>
            <a:ext cx="1439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6732588" y="6116638"/>
            <a:ext cx="1439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6732588" y="6259513"/>
            <a:ext cx="1439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Freeform 6"/>
          <p:cNvSpPr>
            <a:spLocks/>
          </p:cNvSpPr>
          <p:nvPr/>
        </p:nvSpPr>
        <p:spPr bwMode="auto">
          <a:xfrm>
            <a:off x="5003800" y="5476875"/>
            <a:ext cx="431800" cy="574675"/>
          </a:xfrm>
          <a:custGeom>
            <a:avLst/>
            <a:gdLst>
              <a:gd name="T0" fmla="*/ 2147483647 w 272"/>
              <a:gd name="T1" fmla="*/ 2147483647 h 408"/>
              <a:gd name="T2" fmla="*/ 0 w 272"/>
              <a:gd name="T3" fmla="*/ 0 h 408"/>
              <a:gd name="T4" fmla="*/ 0 w 272"/>
              <a:gd name="T5" fmla="*/ 2147483647 h 408"/>
              <a:gd name="T6" fmla="*/ 2147483647 w 272"/>
              <a:gd name="T7" fmla="*/ 2147483647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408"/>
              <a:gd name="T14" fmla="*/ 272 w 272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408">
                <a:moveTo>
                  <a:pt x="272" y="181"/>
                </a:moveTo>
                <a:lnTo>
                  <a:pt x="0" y="0"/>
                </a:lnTo>
                <a:lnTo>
                  <a:pt x="0" y="227"/>
                </a:lnTo>
                <a:lnTo>
                  <a:pt x="272" y="408"/>
                </a:lnTo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kumimoji="1" lang="ja-JP" altLang="en-US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9" name="Oval 8"/>
          <p:cNvSpPr>
            <a:spLocks noChangeArrowheads="1"/>
          </p:cNvSpPr>
          <p:nvPr/>
        </p:nvSpPr>
        <p:spPr bwMode="auto">
          <a:xfrm>
            <a:off x="5076825" y="5619750"/>
            <a:ext cx="157163" cy="288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ja-JP" altLang="en-US" sz="2400">
              <a:solidFill>
                <a:srgbClr val="000000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grpSp>
        <p:nvGrpSpPr>
          <p:cNvPr id="2" name="グループ化 235"/>
          <p:cNvGrpSpPr>
            <a:grpSpLocks/>
          </p:cNvGrpSpPr>
          <p:nvPr/>
        </p:nvGrpSpPr>
        <p:grpSpPr bwMode="auto">
          <a:xfrm>
            <a:off x="1689100" y="4827588"/>
            <a:ext cx="6338888" cy="1368425"/>
            <a:chOff x="1689543" y="4869200"/>
            <a:chExt cx="6338937" cy="1368190"/>
          </a:xfrm>
        </p:grpSpPr>
        <p:grpSp>
          <p:nvGrpSpPr>
            <p:cNvPr id="3" name="グループ化 180"/>
            <p:cNvGrpSpPr>
              <a:grpSpLocks/>
            </p:cNvGrpSpPr>
            <p:nvPr/>
          </p:nvGrpSpPr>
          <p:grpSpPr bwMode="auto">
            <a:xfrm>
              <a:off x="6732300" y="5877340"/>
              <a:ext cx="1296180" cy="144020"/>
              <a:chOff x="6732300" y="5301260"/>
              <a:chExt cx="1296180" cy="144020"/>
            </a:xfrm>
          </p:grpSpPr>
          <p:sp>
            <p:nvSpPr>
              <p:cNvPr id="182" name="正方形/長方形 181"/>
              <p:cNvSpPr/>
              <p:nvPr/>
            </p:nvSpPr>
            <p:spPr>
              <a:xfrm>
                <a:off x="6733070" y="5301009"/>
                <a:ext cx="144463" cy="1444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>
              <a:xfrm>
                <a:off x="7020409" y="5301009"/>
                <a:ext cx="144464" cy="1444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>
              <a:xfrm>
                <a:off x="7309336" y="5301009"/>
                <a:ext cx="142876" cy="1444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7596677" y="5301009"/>
                <a:ext cx="144463" cy="1444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>
              <a:xfrm>
                <a:off x="7884016" y="5301009"/>
                <a:ext cx="144464" cy="1444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グループ化 234"/>
            <p:cNvGrpSpPr>
              <a:grpSpLocks/>
            </p:cNvGrpSpPr>
            <p:nvPr/>
          </p:nvGrpSpPr>
          <p:grpSpPr bwMode="auto">
            <a:xfrm>
              <a:off x="1689543" y="4869200"/>
              <a:ext cx="3458537" cy="1368190"/>
              <a:chOff x="1689543" y="4869200"/>
              <a:chExt cx="3458537" cy="1368190"/>
            </a:xfrm>
          </p:grpSpPr>
          <p:grpSp>
            <p:nvGrpSpPr>
              <p:cNvPr id="5" name="グループ化 226"/>
              <p:cNvGrpSpPr>
                <a:grpSpLocks/>
              </p:cNvGrpSpPr>
              <p:nvPr/>
            </p:nvGrpSpPr>
            <p:grpSpPr bwMode="auto">
              <a:xfrm>
                <a:off x="1689543" y="5013220"/>
                <a:ext cx="3449574" cy="1224170"/>
                <a:chOff x="1689543" y="6538037"/>
                <a:chExt cx="3449574" cy="1224170"/>
              </a:xfrm>
            </p:grpSpPr>
            <p:sp>
              <p:nvSpPr>
                <p:cNvPr id="17464" name="Freeform 85"/>
                <p:cNvSpPr>
                  <a:spLocks/>
                </p:cNvSpPr>
                <p:nvPr/>
              </p:nvSpPr>
              <p:spPr bwMode="auto">
                <a:xfrm>
                  <a:off x="1689543" y="6538037"/>
                  <a:ext cx="3432644" cy="782972"/>
                </a:xfrm>
                <a:custGeom>
                  <a:avLst/>
                  <a:gdLst>
                    <a:gd name="T0" fmla="*/ 2147483647 w 10012"/>
                    <a:gd name="T1" fmla="*/ 2147483647 h 18612"/>
                    <a:gd name="T2" fmla="*/ 2147483647 w 10012"/>
                    <a:gd name="T3" fmla="*/ 2147483647 h 18612"/>
                    <a:gd name="T4" fmla="*/ 2147483647 w 10012"/>
                    <a:gd name="T5" fmla="*/ 2147483647 h 18612"/>
                    <a:gd name="T6" fmla="*/ 2147483647 w 10012"/>
                    <a:gd name="T7" fmla="*/ 2147483647 h 186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12"/>
                    <a:gd name="T13" fmla="*/ 0 h 18612"/>
                    <a:gd name="T14" fmla="*/ 10012 w 10012"/>
                    <a:gd name="T15" fmla="*/ 18612 h 186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12" h="18612">
                      <a:moveTo>
                        <a:pt x="12" y="121"/>
                      </a:moveTo>
                      <a:cubicBezTo>
                        <a:pt x="18" y="0"/>
                        <a:pt x="0" y="3327"/>
                        <a:pt x="6" y="3206"/>
                      </a:cubicBezTo>
                      <a:lnTo>
                        <a:pt x="10012" y="18612"/>
                      </a:lnTo>
                      <a:lnTo>
                        <a:pt x="6" y="8342"/>
                      </a:lnTo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CC00">
                        <a:alpha val="29999"/>
                      </a:srgbClr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kumimoji="1" lang="ja-JP" altLang="en-US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65" name="Freeform 85"/>
                <p:cNvSpPr>
                  <a:spLocks/>
                </p:cNvSpPr>
                <p:nvPr/>
              </p:nvSpPr>
              <p:spPr bwMode="auto">
                <a:xfrm>
                  <a:off x="1691256" y="6909453"/>
                  <a:ext cx="3429343" cy="420688"/>
                </a:xfrm>
                <a:custGeom>
                  <a:avLst/>
                  <a:gdLst>
                    <a:gd name="T0" fmla="*/ 2147483647 w 10001"/>
                    <a:gd name="T1" fmla="*/ 0 h 10000"/>
                    <a:gd name="T2" fmla="*/ 2147483647 w 10001"/>
                    <a:gd name="T3" fmla="*/ 2147483647 h 10000"/>
                    <a:gd name="T4" fmla="*/ 2147483647 w 10001"/>
                    <a:gd name="T5" fmla="*/ 2147483647 h 10000"/>
                    <a:gd name="T6" fmla="*/ 2147483647 w 10001"/>
                    <a:gd name="T7" fmla="*/ 2147483647 h 100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01"/>
                    <a:gd name="T13" fmla="*/ 0 h 10000"/>
                    <a:gd name="T14" fmla="*/ 10001 w 10001"/>
                    <a:gd name="T15" fmla="*/ 10000 h 100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01" h="10000">
                      <a:moveTo>
                        <a:pt x="1" y="0"/>
                      </a:moveTo>
                      <a:cubicBezTo>
                        <a:pt x="2" y="49"/>
                        <a:pt x="0" y="4816"/>
                        <a:pt x="1" y="4865"/>
                      </a:cubicBezTo>
                      <a:lnTo>
                        <a:pt x="10001" y="10000"/>
                      </a:lnTo>
                      <a:lnTo>
                        <a:pt x="1" y="10000"/>
                      </a:lnTo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CC00">
                        <a:alpha val="29999"/>
                      </a:srgbClr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kumimoji="1" lang="ja-JP" altLang="en-US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66" name="Freeform 85"/>
                <p:cNvSpPr>
                  <a:spLocks/>
                </p:cNvSpPr>
                <p:nvPr/>
              </p:nvSpPr>
              <p:spPr bwMode="auto">
                <a:xfrm>
                  <a:off x="1690228" y="7327360"/>
                  <a:ext cx="3448889" cy="434847"/>
                </a:xfrm>
                <a:custGeom>
                  <a:avLst/>
                  <a:gdLst>
                    <a:gd name="T0" fmla="*/ 2147483647 w 10058"/>
                    <a:gd name="T1" fmla="*/ 2147483647 h 28828"/>
                    <a:gd name="T2" fmla="*/ 2147483647 w 10058"/>
                    <a:gd name="T3" fmla="*/ 2147483647 h 28828"/>
                    <a:gd name="T4" fmla="*/ 2147483647 w 10058"/>
                    <a:gd name="T5" fmla="*/ 0 h 28828"/>
                    <a:gd name="T6" fmla="*/ 2147483647 w 10058"/>
                    <a:gd name="T7" fmla="*/ 2147483647 h 28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58"/>
                    <a:gd name="T13" fmla="*/ 0 h 28828"/>
                    <a:gd name="T14" fmla="*/ 10058 w 10058"/>
                    <a:gd name="T15" fmla="*/ 28828 h 288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58" h="28828">
                      <a:moveTo>
                        <a:pt x="58" y="527"/>
                      </a:moveTo>
                      <a:cubicBezTo>
                        <a:pt x="62" y="452"/>
                        <a:pt x="0" y="14581"/>
                        <a:pt x="4" y="14506"/>
                      </a:cubicBezTo>
                      <a:lnTo>
                        <a:pt x="10058" y="0"/>
                      </a:lnTo>
                      <a:lnTo>
                        <a:pt x="4" y="28828"/>
                      </a:lnTo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CC00">
                        <a:alpha val="29999"/>
                      </a:srgbClr>
                    </a:gs>
                  </a:gsLst>
                  <a:lin ang="108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kumimoji="1" lang="ja-JP" altLang="en-US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462" name="Freeform 92"/>
              <p:cNvSpPr>
                <a:spLocks/>
              </p:cNvSpPr>
              <p:nvPr/>
            </p:nvSpPr>
            <p:spPr bwMode="auto">
              <a:xfrm>
                <a:off x="1907630" y="4880084"/>
                <a:ext cx="3239195" cy="1213286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0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10000" y="7758"/>
                    </a:moveTo>
                    <a:lnTo>
                      <a:pt x="0" y="10000"/>
                    </a:lnTo>
                    <a:lnTo>
                      <a:pt x="1780" y="7627"/>
                    </a:lnTo>
                    <a:lnTo>
                      <a:pt x="889" y="5252"/>
                    </a:lnTo>
                    <a:lnTo>
                      <a:pt x="889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63" name="Freeform 90"/>
              <p:cNvSpPr>
                <a:spLocks/>
              </p:cNvSpPr>
              <p:nvPr/>
            </p:nvSpPr>
            <p:spPr bwMode="auto">
              <a:xfrm>
                <a:off x="2694985" y="4869200"/>
                <a:ext cx="2453095" cy="920815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0 h 10000"/>
                  <a:gd name="T6" fmla="*/ 0 60000 65536"/>
                  <a:gd name="T7" fmla="*/ 0 60000 65536"/>
                  <a:gd name="T8" fmla="*/ 0 60000 65536"/>
                  <a:gd name="T9" fmla="*/ 0 w 10000"/>
                  <a:gd name="T10" fmla="*/ 0 h 10000"/>
                  <a:gd name="T11" fmla="*/ 10000 w 10000"/>
                  <a:gd name="T12" fmla="*/ 10000 h 1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00" h="10000">
                    <a:moveTo>
                      <a:pt x="10000" y="10000"/>
                    </a:moveTo>
                    <a:lnTo>
                      <a:pt x="19" y="9384"/>
                    </a:lnTo>
                    <a:cubicBezTo>
                      <a:pt x="0" y="3621"/>
                      <a:pt x="37" y="5763"/>
                      <a:pt x="19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グループ化 237"/>
          <p:cNvGrpSpPr>
            <a:grpSpLocks/>
          </p:cNvGrpSpPr>
          <p:nvPr/>
        </p:nvGrpSpPr>
        <p:grpSpPr bwMode="auto">
          <a:xfrm>
            <a:off x="1635125" y="4827588"/>
            <a:ext cx="6537325" cy="1573212"/>
            <a:chOff x="1635178" y="4869200"/>
            <a:chExt cx="6537322" cy="1572198"/>
          </a:xfrm>
        </p:grpSpPr>
        <p:grpSp>
          <p:nvGrpSpPr>
            <p:cNvPr id="7" name="グループ化 236"/>
            <p:cNvGrpSpPr>
              <a:grpSpLocks/>
            </p:cNvGrpSpPr>
            <p:nvPr/>
          </p:nvGrpSpPr>
          <p:grpSpPr bwMode="auto">
            <a:xfrm>
              <a:off x="1635178" y="4869200"/>
              <a:ext cx="3524822" cy="1572198"/>
              <a:chOff x="1635178" y="3501010"/>
              <a:chExt cx="3524822" cy="1572198"/>
            </a:xfrm>
          </p:grpSpPr>
          <p:sp>
            <p:nvSpPr>
              <p:cNvPr id="17453" name="Freeform 85"/>
              <p:cNvSpPr>
                <a:spLocks/>
              </p:cNvSpPr>
              <p:nvPr/>
            </p:nvSpPr>
            <p:spPr bwMode="auto">
              <a:xfrm>
                <a:off x="1636766" y="4001644"/>
                <a:ext cx="3429000" cy="420688"/>
              </a:xfrm>
              <a:custGeom>
                <a:avLst/>
                <a:gdLst>
                  <a:gd name="T0" fmla="*/ 0 w 10000"/>
                  <a:gd name="T1" fmla="*/ 0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0 60000 65536"/>
                  <a:gd name="T7" fmla="*/ 0 60000 65536"/>
                  <a:gd name="T8" fmla="*/ 0 60000 65536"/>
                  <a:gd name="T9" fmla="*/ 0 w 10000"/>
                  <a:gd name="T10" fmla="*/ 0 h 10000"/>
                  <a:gd name="T11" fmla="*/ 10000 w 10000"/>
                  <a:gd name="T12" fmla="*/ 10000 h 1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00" h="10000">
                    <a:moveTo>
                      <a:pt x="0" y="0"/>
                    </a:moveTo>
                    <a:cubicBezTo>
                      <a:pt x="2083" y="2083"/>
                      <a:pt x="9973" y="9131"/>
                      <a:pt x="10000" y="10000"/>
                    </a:cubicBezTo>
                    <a:lnTo>
                      <a:pt x="160" y="5217"/>
                    </a:lnTo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CC00">
                      <a:alpha val="29999"/>
                    </a:srgb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54" name="Freeform 85"/>
              <p:cNvSpPr>
                <a:spLocks/>
              </p:cNvSpPr>
              <p:nvPr/>
            </p:nvSpPr>
            <p:spPr bwMode="auto">
              <a:xfrm>
                <a:off x="1691750" y="3573020"/>
                <a:ext cx="3374016" cy="849313"/>
              </a:xfrm>
              <a:custGeom>
                <a:avLst/>
                <a:gdLst>
                  <a:gd name="T0" fmla="*/ 0 w 9841"/>
                  <a:gd name="T1" fmla="*/ 0 h 20189"/>
                  <a:gd name="T2" fmla="*/ 2147483647 w 9841"/>
                  <a:gd name="T3" fmla="*/ 2147483647 h 20189"/>
                  <a:gd name="T4" fmla="*/ 0 w 9841"/>
                  <a:gd name="T5" fmla="*/ 2147483647 h 20189"/>
                  <a:gd name="T6" fmla="*/ 0 60000 65536"/>
                  <a:gd name="T7" fmla="*/ 0 60000 65536"/>
                  <a:gd name="T8" fmla="*/ 0 60000 65536"/>
                  <a:gd name="T9" fmla="*/ 0 w 9841"/>
                  <a:gd name="T10" fmla="*/ 0 h 20189"/>
                  <a:gd name="T11" fmla="*/ 9841 w 9841"/>
                  <a:gd name="T12" fmla="*/ 20189 h 20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841" h="20189">
                    <a:moveTo>
                      <a:pt x="0" y="0"/>
                    </a:moveTo>
                    <a:lnTo>
                      <a:pt x="9841" y="20189"/>
                    </a:lnTo>
                    <a:lnTo>
                      <a:pt x="0" y="5135"/>
                    </a:lnTo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CC00">
                      <a:alpha val="29999"/>
                    </a:srgb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55" name="Freeform 85"/>
              <p:cNvSpPr>
                <a:spLocks/>
              </p:cNvSpPr>
              <p:nvPr/>
            </p:nvSpPr>
            <p:spPr bwMode="auto">
              <a:xfrm>
                <a:off x="1691600" y="4425119"/>
                <a:ext cx="3375508" cy="228058"/>
              </a:xfrm>
              <a:custGeom>
                <a:avLst/>
                <a:gdLst>
                  <a:gd name="T0" fmla="*/ 0 w 9844"/>
                  <a:gd name="T1" fmla="*/ 2147483647 h 15119"/>
                  <a:gd name="T2" fmla="*/ 2147483647 w 9844"/>
                  <a:gd name="T3" fmla="*/ 0 h 15119"/>
                  <a:gd name="T4" fmla="*/ 0 w 9844"/>
                  <a:gd name="T5" fmla="*/ 2147483647 h 15119"/>
                  <a:gd name="T6" fmla="*/ 0 60000 65536"/>
                  <a:gd name="T7" fmla="*/ 0 60000 65536"/>
                  <a:gd name="T8" fmla="*/ 0 60000 65536"/>
                  <a:gd name="T9" fmla="*/ 0 w 9844"/>
                  <a:gd name="T10" fmla="*/ 0 h 15119"/>
                  <a:gd name="T11" fmla="*/ 9844 w 9844"/>
                  <a:gd name="T12" fmla="*/ 15119 h 15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844" h="15119">
                    <a:moveTo>
                      <a:pt x="0" y="797"/>
                    </a:moveTo>
                    <a:lnTo>
                      <a:pt x="9844" y="0"/>
                    </a:lnTo>
                    <a:lnTo>
                      <a:pt x="0" y="15119"/>
                    </a:lnTo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CC00">
                      <a:alpha val="29999"/>
                    </a:srgb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56" name="Freeform 85"/>
              <p:cNvSpPr>
                <a:spLocks/>
              </p:cNvSpPr>
              <p:nvPr/>
            </p:nvSpPr>
            <p:spPr bwMode="auto">
              <a:xfrm>
                <a:off x="1635178" y="4430270"/>
                <a:ext cx="3430587" cy="642938"/>
              </a:xfrm>
              <a:custGeom>
                <a:avLst/>
                <a:gdLst>
                  <a:gd name="T0" fmla="*/ 2147483647 w 10006"/>
                  <a:gd name="T1" fmla="*/ 2147483647 h 42620"/>
                  <a:gd name="T2" fmla="*/ 2147483647 w 10006"/>
                  <a:gd name="T3" fmla="*/ 2147483647 h 42620"/>
                  <a:gd name="T4" fmla="*/ 2147483647 w 10006"/>
                  <a:gd name="T5" fmla="*/ 0 h 42620"/>
                  <a:gd name="T6" fmla="*/ 2147483647 w 10006"/>
                  <a:gd name="T7" fmla="*/ 2147483647 h 426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06"/>
                  <a:gd name="T13" fmla="*/ 0 h 42620"/>
                  <a:gd name="T14" fmla="*/ 10006 w 10006"/>
                  <a:gd name="T15" fmla="*/ 42620 h 426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06" h="42620">
                    <a:moveTo>
                      <a:pt x="6" y="527"/>
                    </a:moveTo>
                    <a:cubicBezTo>
                      <a:pt x="12" y="431"/>
                      <a:pt x="0" y="28510"/>
                      <a:pt x="6" y="28414"/>
                    </a:cubicBezTo>
                    <a:lnTo>
                      <a:pt x="10006" y="0"/>
                    </a:lnTo>
                    <a:lnTo>
                      <a:pt x="6" y="42620"/>
                    </a:lnTo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CC00">
                      <a:alpha val="29999"/>
                    </a:srgbClr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57" name="Freeform 90"/>
              <p:cNvSpPr>
                <a:spLocks/>
              </p:cNvSpPr>
              <p:nvPr/>
            </p:nvSpPr>
            <p:spPr bwMode="auto">
              <a:xfrm>
                <a:off x="2847007" y="3501010"/>
                <a:ext cx="2295525" cy="1000125"/>
              </a:xfrm>
              <a:custGeom>
                <a:avLst/>
                <a:gdLst>
                  <a:gd name="T0" fmla="*/ 2147483647 w 10664"/>
                  <a:gd name="T1" fmla="*/ 2147483647 h 10000"/>
                  <a:gd name="T2" fmla="*/ 2147483647 w 10664"/>
                  <a:gd name="T3" fmla="*/ 2147483647 h 10000"/>
                  <a:gd name="T4" fmla="*/ 2147483647 w 10664"/>
                  <a:gd name="T5" fmla="*/ 0 h 10000"/>
                  <a:gd name="T6" fmla="*/ 0 60000 65536"/>
                  <a:gd name="T7" fmla="*/ 0 60000 65536"/>
                  <a:gd name="T8" fmla="*/ 0 60000 65536"/>
                  <a:gd name="T9" fmla="*/ 0 w 10664"/>
                  <a:gd name="T10" fmla="*/ 0 h 10000"/>
                  <a:gd name="T11" fmla="*/ 10664 w 10664"/>
                  <a:gd name="T12" fmla="*/ 10000 h 1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64" h="10000">
                    <a:moveTo>
                      <a:pt x="10664" y="9207"/>
                    </a:moveTo>
                    <a:lnTo>
                      <a:pt x="22" y="10000"/>
                    </a:lnTo>
                    <a:cubicBezTo>
                      <a:pt x="0" y="4694"/>
                      <a:pt x="43" y="5306"/>
                      <a:pt x="22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58" name="Freeform 92"/>
              <p:cNvSpPr>
                <a:spLocks/>
              </p:cNvSpPr>
              <p:nvPr/>
            </p:nvSpPr>
            <p:spPr bwMode="auto">
              <a:xfrm>
                <a:off x="2208838" y="3511888"/>
                <a:ext cx="2951162" cy="1357312"/>
              </a:xfrm>
              <a:custGeom>
                <a:avLst/>
                <a:gdLst>
                  <a:gd name="T0" fmla="*/ 2147483647 w 10000"/>
                  <a:gd name="T1" fmla="*/ 2147483647 h 10555"/>
                  <a:gd name="T2" fmla="*/ 2147483647 w 10000"/>
                  <a:gd name="T3" fmla="*/ 2147483647 h 10555"/>
                  <a:gd name="T4" fmla="*/ 2147483647 w 10000"/>
                  <a:gd name="T5" fmla="*/ 2147483647 h 10555"/>
                  <a:gd name="T6" fmla="*/ 0 w 10000"/>
                  <a:gd name="T7" fmla="*/ 2147483647 h 10555"/>
                  <a:gd name="T8" fmla="*/ 0 w 10000"/>
                  <a:gd name="T9" fmla="*/ 0 h 105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555"/>
                  <a:gd name="T17" fmla="*/ 10000 w 10000"/>
                  <a:gd name="T18" fmla="*/ 10555 h 105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555">
                    <a:moveTo>
                      <a:pt x="10000" y="7320"/>
                    </a:moveTo>
                    <a:lnTo>
                      <a:pt x="242" y="10555"/>
                    </a:lnTo>
                    <a:lnTo>
                      <a:pt x="1210" y="6111"/>
                    </a:lnTo>
                    <a:lnTo>
                      <a:pt x="0" y="6752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eaLnBrk="1" hangingPunct="1"/>
                <a:endParaRPr kumimoji="1" lang="ja-JP" altLang="en-US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8" name="グループ化 179"/>
            <p:cNvGrpSpPr>
              <a:grpSpLocks/>
            </p:cNvGrpSpPr>
            <p:nvPr/>
          </p:nvGrpSpPr>
          <p:grpSpPr bwMode="auto">
            <a:xfrm>
              <a:off x="6876320" y="5877340"/>
              <a:ext cx="1296180" cy="144020"/>
              <a:chOff x="6732300" y="5301260"/>
              <a:chExt cx="1296180" cy="144020"/>
            </a:xfrm>
          </p:grpSpPr>
          <p:sp>
            <p:nvSpPr>
              <p:cNvPr id="175" name="正方形/長方形 174"/>
              <p:cNvSpPr/>
              <p:nvPr/>
            </p:nvSpPr>
            <p:spPr>
              <a:xfrm>
                <a:off x="6733081" y="5300532"/>
                <a:ext cx="144463" cy="14437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正方形/長方形 175"/>
              <p:cNvSpPr/>
              <p:nvPr/>
            </p:nvSpPr>
            <p:spPr>
              <a:xfrm>
                <a:off x="7020419" y="5300532"/>
                <a:ext cx="144462" cy="14437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>
              <a:xfrm>
                <a:off x="7309344" y="5300532"/>
                <a:ext cx="142875" cy="14437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>
              <a:xfrm>
                <a:off x="7596680" y="5300532"/>
                <a:ext cx="144463" cy="14437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>
              <a:xfrm>
                <a:off x="7884018" y="5300532"/>
                <a:ext cx="144462" cy="14437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kumimoji="1" lang="ja-JP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45" name="テキスト ボックス 238"/>
          <p:cNvSpPr txBox="1">
            <a:spLocks noChangeArrowheads="1"/>
          </p:cNvSpPr>
          <p:nvPr/>
        </p:nvSpPr>
        <p:spPr bwMode="auto">
          <a:xfrm>
            <a:off x="6557963" y="4797425"/>
            <a:ext cx="175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ja-JP" altLang="en-US" sz="1600" smtClean="0">
                <a:solidFill>
                  <a:srgbClr val="000000"/>
                </a:solidFill>
                <a:latin typeface="Comic Sans MS" pitchFamily="66" charset="0"/>
              </a:rPr>
              <a:t>高周波１次元</a:t>
            </a:r>
            <a:endParaRPr kumimoji="1" lang="en-US" altLang="ja-JP" sz="16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/>
            <a:r>
              <a:rPr kumimoji="1" lang="ja-JP" altLang="en-US" sz="1600" smtClean="0">
                <a:solidFill>
                  <a:srgbClr val="000000"/>
                </a:solidFill>
                <a:latin typeface="Comic Sans MS" pitchFamily="66" charset="0"/>
              </a:rPr>
              <a:t>ストライプパターン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3059832" y="44624"/>
            <a:ext cx="3024336" cy="43204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向川ら　</a:t>
            </a:r>
            <a:r>
              <a:rPr kumimoji="1" lang="en-US" altLang="ja-JP" sz="2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MIRU2010</a:t>
            </a:r>
            <a:endParaRPr kumimoji="1" lang="ja-JP" altLang="en-US" sz="24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本研究における問題設定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問題設定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観測輝度値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/>
              <a:t>から深度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/>
              <a:t>を求める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垂直方向に散乱する単一散乱を用いる</a:t>
            </a:r>
            <a:endParaRPr lang="en-US" altLang="ja-JP" dirty="0" smtClean="0"/>
          </a:p>
          <a:p>
            <a:pPr lvl="3">
              <a:spcAft>
                <a:spcPts val="600"/>
              </a:spcAft>
            </a:pPr>
            <a:r>
              <a:rPr lang="ja-JP" altLang="en-US" dirty="0" smtClean="0"/>
              <a:t>フェーズ関数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を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定数とみなせる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/>
              <a:t>計測環境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計測対象</a:t>
            </a:r>
            <a:r>
              <a:rPr lang="en-US" altLang="ja-JP" dirty="0" smtClean="0"/>
              <a:t>: </a:t>
            </a:r>
            <a:r>
              <a:rPr lang="ja-JP" altLang="en-US" dirty="0" smtClean="0"/>
              <a:t>入射光に垂直な平面をもつ光学的に一様な物体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照明系，観測系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平行射影</a:t>
            </a:r>
            <a:endParaRPr kumimoji="1" lang="en-US" altLang="ja-JP" dirty="0" smtClean="0"/>
          </a:p>
          <a:p>
            <a:pPr lvl="1"/>
            <a:r>
              <a:rPr lang="ja-JP" altLang="en-US" smtClean="0"/>
              <a:t>屈折率は無視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A9F29-000B-4DA4-BC0B-95930EC0A83F}" type="datetime1">
              <a:rPr lang="ja-JP" altLang="en-US" smtClean="0"/>
              <a:pPr>
                <a:defRPr/>
              </a:pPr>
              <a:t>2012/5/7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MIRU2011 OS4-4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165-6B1D-465E-81F2-0B63A639D03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1187624" y="5085184"/>
            <a:ext cx="936103" cy="936105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1259631" y="5805265"/>
            <a:ext cx="1706985" cy="432843"/>
          </a:xfrm>
          <a:custGeom>
            <a:avLst/>
            <a:gdLst>
              <a:gd name="connsiteX0" fmla="*/ 0 w 1439858"/>
              <a:gd name="connsiteY0" fmla="*/ 7727 h 365760"/>
              <a:gd name="connsiteX1" fmla="*/ 0 w 1439858"/>
              <a:gd name="connsiteY1" fmla="*/ 365760 h 365760"/>
              <a:gd name="connsiteX2" fmla="*/ 1439858 w 1439858"/>
              <a:gd name="connsiteY2" fmla="*/ 365760 h 365760"/>
              <a:gd name="connsiteX3" fmla="*/ 1439858 w 1439858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858" h="365760">
                <a:moveTo>
                  <a:pt x="0" y="7727"/>
                </a:moveTo>
                <a:lnTo>
                  <a:pt x="0" y="365760"/>
                </a:lnTo>
                <a:lnTo>
                  <a:pt x="1439858" y="365760"/>
                </a:lnTo>
                <a:lnTo>
                  <a:pt x="1439858" y="0"/>
                </a:ln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lt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2301" y="4635394"/>
            <a:ext cx="5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4757083"/>
            <a:ext cx="5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7704" y="5837203"/>
            <a:ext cx="5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2966616" y="5242534"/>
            <a:ext cx="592406" cy="995574"/>
          </a:xfrm>
          <a:custGeom>
            <a:avLst/>
            <a:gdLst>
              <a:gd name="connsiteX0" fmla="*/ 0 w 499700"/>
              <a:gd name="connsiteY0" fmla="*/ 497124 h 865460"/>
              <a:gd name="connsiteX1" fmla="*/ 0 w 499700"/>
              <a:gd name="connsiteY1" fmla="*/ 865460 h 865460"/>
              <a:gd name="connsiteX2" fmla="*/ 499700 w 499700"/>
              <a:gd name="connsiteY2" fmla="*/ 358032 h 865460"/>
              <a:gd name="connsiteX3" fmla="*/ 499700 w 499700"/>
              <a:gd name="connsiteY3" fmla="*/ 0 h 86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700" h="865460">
                <a:moveTo>
                  <a:pt x="0" y="497124"/>
                </a:moveTo>
                <a:lnTo>
                  <a:pt x="0" y="865460"/>
                </a:lnTo>
                <a:lnTo>
                  <a:pt x="499700" y="358032"/>
                </a:lnTo>
                <a:lnTo>
                  <a:pt x="499700" y="0"/>
                </a:ln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lt1"/>
              </a:solidFill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1259631" y="5233644"/>
            <a:ext cx="2302445" cy="583715"/>
          </a:xfrm>
          <a:custGeom>
            <a:avLst/>
            <a:gdLst>
              <a:gd name="connsiteX0" fmla="*/ 502276 w 1942134"/>
              <a:gd name="connsiteY0" fmla="*/ 0 h 507428"/>
              <a:gd name="connsiteX1" fmla="*/ 0 w 1942134"/>
              <a:gd name="connsiteY1" fmla="*/ 507428 h 507428"/>
              <a:gd name="connsiteX2" fmla="*/ 1439858 w 1942134"/>
              <a:gd name="connsiteY2" fmla="*/ 507428 h 507428"/>
              <a:gd name="connsiteX3" fmla="*/ 1942134 w 1942134"/>
              <a:gd name="connsiteY3" fmla="*/ 2576 h 507428"/>
              <a:gd name="connsiteX4" fmla="*/ 502276 w 1942134"/>
              <a:gd name="connsiteY4" fmla="*/ 0 h 5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134" h="507428">
                <a:moveTo>
                  <a:pt x="502276" y="0"/>
                </a:moveTo>
                <a:lnTo>
                  <a:pt x="0" y="507428"/>
                </a:lnTo>
                <a:lnTo>
                  <a:pt x="1439858" y="507428"/>
                </a:lnTo>
                <a:lnTo>
                  <a:pt x="1942134" y="2576"/>
                </a:lnTo>
                <a:lnTo>
                  <a:pt x="50227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187624" y="5947454"/>
            <a:ext cx="853672" cy="18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 flipH="1">
            <a:off x="1714504" y="5070941"/>
            <a:ext cx="1451242" cy="462676"/>
          </a:xfrm>
          <a:custGeom>
            <a:avLst/>
            <a:gdLst>
              <a:gd name="connsiteX0" fmla="*/ 0 w 1571625"/>
              <a:gd name="connsiteY0" fmla="*/ 320675 h 330200"/>
              <a:gd name="connsiteX1" fmla="*/ 371475 w 1571625"/>
              <a:gd name="connsiteY1" fmla="*/ 215900 h 330200"/>
              <a:gd name="connsiteX2" fmla="*/ 695325 w 1571625"/>
              <a:gd name="connsiteY2" fmla="*/ 15875 h 330200"/>
              <a:gd name="connsiteX3" fmla="*/ 981075 w 1571625"/>
              <a:gd name="connsiteY3" fmla="*/ 120650 h 330200"/>
              <a:gd name="connsiteX4" fmla="*/ 1304925 w 1571625"/>
              <a:gd name="connsiteY4" fmla="*/ 273050 h 330200"/>
              <a:gd name="connsiteX5" fmla="*/ 1504950 w 1571625"/>
              <a:gd name="connsiteY5" fmla="*/ 320675 h 330200"/>
              <a:gd name="connsiteX6" fmla="*/ 1571625 w 1571625"/>
              <a:gd name="connsiteY6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625" h="330200">
                <a:moveTo>
                  <a:pt x="0" y="320675"/>
                </a:moveTo>
                <a:cubicBezTo>
                  <a:pt x="127794" y="293687"/>
                  <a:pt x="255588" y="266700"/>
                  <a:pt x="371475" y="215900"/>
                </a:cubicBezTo>
                <a:cubicBezTo>
                  <a:pt x="487362" y="165100"/>
                  <a:pt x="593725" y="31750"/>
                  <a:pt x="695325" y="15875"/>
                </a:cubicBezTo>
                <a:cubicBezTo>
                  <a:pt x="796925" y="0"/>
                  <a:pt x="879475" y="77788"/>
                  <a:pt x="981075" y="120650"/>
                </a:cubicBezTo>
                <a:cubicBezTo>
                  <a:pt x="1082675" y="163513"/>
                  <a:pt x="1217613" y="239713"/>
                  <a:pt x="1304925" y="273050"/>
                </a:cubicBezTo>
                <a:cubicBezTo>
                  <a:pt x="1392238" y="306388"/>
                  <a:pt x="1460500" y="311150"/>
                  <a:pt x="1504950" y="320675"/>
                </a:cubicBezTo>
                <a:cubicBezTo>
                  <a:pt x="1549400" y="330200"/>
                  <a:pt x="1560512" y="330200"/>
                  <a:pt x="1571625" y="330200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9" name="グループ化 16"/>
          <p:cNvGrpSpPr/>
          <p:nvPr/>
        </p:nvGrpSpPr>
        <p:grpSpPr>
          <a:xfrm>
            <a:off x="2482808" y="5075492"/>
            <a:ext cx="256103" cy="642943"/>
            <a:chOff x="4139952" y="3688674"/>
            <a:chExt cx="216025" cy="1117831"/>
          </a:xfrm>
        </p:grpSpPr>
        <p:cxnSp>
          <p:nvCxnSpPr>
            <p:cNvPr id="32" name="直線コネクタ 17"/>
            <p:cNvCxnSpPr/>
            <p:nvPr/>
          </p:nvCxnSpPr>
          <p:spPr>
            <a:xfrm rot="10800000" flipV="1">
              <a:off x="4139952" y="3688674"/>
              <a:ext cx="216024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>
              <a:off x="3714387" y="4247590"/>
              <a:ext cx="1117827" cy="3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10800000" flipV="1">
              <a:off x="4139953" y="4806487"/>
              <a:ext cx="216024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フリーフォーム 19"/>
          <p:cNvSpPr/>
          <p:nvPr/>
        </p:nvSpPr>
        <p:spPr>
          <a:xfrm>
            <a:off x="2627784" y="5013178"/>
            <a:ext cx="426836" cy="432048"/>
          </a:xfrm>
          <a:custGeom>
            <a:avLst/>
            <a:gdLst>
              <a:gd name="connsiteX0" fmla="*/ 0 w 452101"/>
              <a:gd name="connsiteY0" fmla="*/ 305933 h 305933"/>
              <a:gd name="connsiteX1" fmla="*/ 217552 w 452101"/>
              <a:gd name="connsiteY1" fmla="*/ 0 h 305933"/>
              <a:gd name="connsiteX2" fmla="*/ 452101 w 452101"/>
              <a:gd name="connsiteY2" fmla="*/ 0 h 3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101" h="305933">
                <a:moveTo>
                  <a:pt x="0" y="305933"/>
                </a:moveTo>
                <a:lnTo>
                  <a:pt x="217552" y="0"/>
                </a:lnTo>
                <a:lnTo>
                  <a:pt x="452101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lt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95011" y="479972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01492" y="5555823"/>
            <a:ext cx="341431" cy="37271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41339" y="6207900"/>
            <a:ext cx="1435180" cy="38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半透明物体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551294" y="5494874"/>
            <a:ext cx="180674" cy="493065"/>
          </a:xfrm>
          <a:custGeom>
            <a:avLst/>
            <a:gdLst>
              <a:gd name="connsiteX0" fmla="*/ 0 w 152400"/>
              <a:gd name="connsiteY0" fmla="*/ 123825 h 428625"/>
              <a:gd name="connsiteX1" fmla="*/ 152400 w 152400"/>
              <a:gd name="connsiteY1" fmla="*/ 0 h 428625"/>
              <a:gd name="connsiteX2" fmla="*/ 152400 w 152400"/>
              <a:gd name="connsiteY2" fmla="*/ 428625 h 428625"/>
              <a:gd name="connsiteX3" fmla="*/ 0 w 152400"/>
              <a:gd name="connsiteY3" fmla="*/ 276225 h 428625"/>
              <a:gd name="connsiteX4" fmla="*/ 0 w 152400"/>
              <a:gd name="connsiteY4" fmla="*/ 1238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428625">
                <a:moveTo>
                  <a:pt x="0" y="123825"/>
                </a:moveTo>
                <a:lnTo>
                  <a:pt x="152400" y="0"/>
                </a:lnTo>
                <a:lnTo>
                  <a:pt x="152400" y="428625"/>
                </a:lnTo>
                <a:lnTo>
                  <a:pt x="0" y="276225"/>
                </a:lnTo>
                <a:lnTo>
                  <a:pt x="0" y="1238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rot="5400000" flipH="1" flipV="1">
            <a:off x="944189" y="5493607"/>
            <a:ext cx="82834" cy="85367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28289" y="5743375"/>
            <a:ext cx="85367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コネクタ 26"/>
          <p:cNvCxnSpPr/>
          <p:nvPr/>
        </p:nvCxnSpPr>
        <p:spPr>
          <a:xfrm rot="16200000" flipH="1">
            <a:off x="944189" y="5907776"/>
            <a:ext cx="82834" cy="85367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67544" y="5991876"/>
            <a:ext cx="705428" cy="38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光源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5400000" flipH="1" flipV="1">
            <a:off x="719574" y="5553238"/>
            <a:ext cx="1080121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/>
          <p:cNvGrpSpPr/>
          <p:nvPr/>
        </p:nvGrpSpPr>
        <p:grpSpPr>
          <a:xfrm>
            <a:off x="1187624" y="4355812"/>
            <a:ext cx="1656184" cy="1377446"/>
            <a:chOff x="1475656" y="3923764"/>
            <a:chExt cx="1656184" cy="137744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395742" y="3923764"/>
              <a:ext cx="736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x, y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rot="10800000">
              <a:off x="1475656" y="5301208"/>
              <a:ext cx="288032" cy="2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2770839" y="4221087"/>
              <a:ext cx="72969" cy="476387"/>
            </a:xfrm>
            <a:custGeom>
              <a:avLst/>
              <a:gdLst>
                <a:gd name="connsiteX0" fmla="*/ 0 w 0"/>
                <a:gd name="connsiteY0" fmla="*/ 554982 h 554982"/>
                <a:gd name="connsiteX1" fmla="*/ 0 w 0"/>
                <a:gd name="connsiteY1" fmla="*/ 0 h 55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54982">
                  <a:moveTo>
                    <a:pt x="0" y="554982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1763690" y="4638893"/>
              <a:ext cx="1007152" cy="662315"/>
            </a:xfrm>
            <a:custGeom>
              <a:avLst/>
              <a:gdLst>
                <a:gd name="connsiteX0" fmla="*/ 0 w 1247389"/>
                <a:gd name="connsiteY0" fmla="*/ 137424 h 137424"/>
                <a:gd name="connsiteX1" fmla="*/ 1247389 w 1247389"/>
                <a:gd name="connsiteY1" fmla="*/ 137424 h 137424"/>
                <a:gd name="connsiteX2" fmla="*/ 1247389 w 1247389"/>
                <a:gd name="connsiteY2" fmla="*/ 0 h 1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389" h="137424">
                  <a:moveTo>
                    <a:pt x="0" y="137424"/>
                  </a:moveTo>
                  <a:lnTo>
                    <a:pt x="1247389" y="137424"/>
                  </a:lnTo>
                  <a:lnTo>
                    <a:pt x="1247389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 bwMode="auto">
            <a:xfrm>
              <a:off x="2627784" y="5157193"/>
              <a:ext cx="144016" cy="144016"/>
            </a:xfrm>
            <a:custGeom>
              <a:avLst/>
              <a:gdLst>
                <a:gd name="connsiteX0" fmla="*/ 0 w 167640"/>
                <a:gd name="connsiteY0" fmla="*/ 167640 h 167640"/>
                <a:gd name="connsiteX1" fmla="*/ 0 w 167640"/>
                <a:gd name="connsiteY1" fmla="*/ 0 h 167640"/>
                <a:gd name="connsiteX2" fmla="*/ 167640 w 167640"/>
                <a:gd name="connsiteY2" fmla="*/ 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" h="167640">
                  <a:moveTo>
                    <a:pt x="0" y="167640"/>
                  </a:moveTo>
                  <a:lnTo>
                    <a:pt x="0" y="0"/>
                  </a:lnTo>
                  <a:lnTo>
                    <a:pt x="167640" y="0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51" name="右矢印 50"/>
          <p:cNvSpPr/>
          <p:nvPr/>
        </p:nvSpPr>
        <p:spPr bwMode="auto">
          <a:xfrm>
            <a:off x="3635896" y="5733257"/>
            <a:ext cx="1152128" cy="48463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36000" bIns="36000" rtlCol="0" anchor="ctr"/>
          <a:lstStyle/>
          <a:p>
            <a:pPr algn="ctr" eaLnBrk="1" hangingPunct="1"/>
            <a:endParaRPr kumimoji="1" lang="ja-JP" altLang="en-US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47609" y="5517233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2</a:t>
            </a:r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次元へ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32040" y="44994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52320" y="561959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750800" y="594928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rot="5400000" flipH="1" flipV="1">
            <a:off x="4428779" y="5516437"/>
            <a:ext cx="1583380" cy="795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004048" y="6021288"/>
            <a:ext cx="296277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グループ化 56"/>
          <p:cNvGrpSpPr/>
          <p:nvPr/>
        </p:nvGrpSpPr>
        <p:grpSpPr>
          <a:xfrm>
            <a:off x="5213608" y="5187542"/>
            <a:ext cx="2310720" cy="746780"/>
            <a:chOff x="5501640" y="4869160"/>
            <a:chExt cx="2614736" cy="746780"/>
          </a:xfrm>
        </p:grpSpPr>
        <p:sp>
          <p:nvSpPr>
            <p:cNvPr id="46" name="フリーフォーム 45"/>
            <p:cNvSpPr/>
            <p:nvPr/>
          </p:nvSpPr>
          <p:spPr bwMode="auto">
            <a:xfrm>
              <a:off x="5501640" y="4869180"/>
              <a:ext cx="1302608" cy="746760"/>
            </a:xfrm>
            <a:custGeom>
              <a:avLst/>
              <a:gdLst>
                <a:gd name="connsiteX0" fmla="*/ 0 w 1280160"/>
                <a:gd name="connsiteY0" fmla="*/ 701040 h 746760"/>
                <a:gd name="connsiteX1" fmla="*/ 518160 w 1280160"/>
                <a:gd name="connsiteY1" fmla="*/ 647700 h 746760"/>
                <a:gd name="connsiteX2" fmla="*/ 1082040 w 1280160"/>
                <a:gd name="connsiteY2" fmla="*/ 106680 h 746760"/>
                <a:gd name="connsiteX3" fmla="*/ 1280160 w 1280160"/>
                <a:gd name="connsiteY3" fmla="*/ 762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" h="746760">
                  <a:moveTo>
                    <a:pt x="0" y="701040"/>
                  </a:moveTo>
                  <a:cubicBezTo>
                    <a:pt x="168910" y="723900"/>
                    <a:pt x="337820" y="746760"/>
                    <a:pt x="518160" y="647700"/>
                  </a:cubicBezTo>
                  <a:cubicBezTo>
                    <a:pt x="698500" y="548640"/>
                    <a:pt x="955040" y="213360"/>
                    <a:pt x="1082040" y="106680"/>
                  </a:cubicBezTo>
                  <a:cubicBezTo>
                    <a:pt x="1209040" y="0"/>
                    <a:pt x="1244600" y="3810"/>
                    <a:pt x="1280160" y="76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7" name="フリーフォーム 46"/>
            <p:cNvSpPr/>
            <p:nvPr/>
          </p:nvSpPr>
          <p:spPr bwMode="auto">
            <a:xfrm flipH="1">
              <a:off x="6804248" y="4869160"/>
              <a:ext cx="1312128" cy="746760"/>
            </a:xfrm>
            <a:custGeom>
              <a:avLst/>
              <a:gdLst>
                <a:gd name="connsiteX0" fmla="*/ 0 w 1280160"/>
                <a:gd name="connsiteY0" fmla="*/ 701040 h 746760"/>
                <a:gd name="connsiteX1" fmla="*/ 518160 w 1280160"/>
                <a:gd name="connsiteY1" fmla="*/ 647700 h 746760"/>
                <a:gd name="connsiteX2" fmla="*/ 1082040 w 1280160"/>
                <a:gd name="connsiteY2" fmla="*/ 106680 h 746760"/>
                <a:gd name="connsiteX3" fmla="*/ 1280160 w 1280160"/>
                <a:gd name="connsiteY3" fmla="*/ 762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" h="746760">
                  <a:moveTo>
                    <a:pt x="0" y="701040"/>
                  </a:moveTo>
                  <a:cubicBezTo>
                    <a:pt x="168910" y="723900"/>
                    <a:pt x="337820" y="746760"/>
                    <a:pt x="518160" y="647700"/>
                  </a:cubicBezTo>
                  <a:cubicBezTo>
                    <a:pt x="698500" y="548640"/>
                    <a:pt x="955040" y="213360"/>
                    <a:pt x="1082040" y="106680"/>
                  </a:cubicBezTo>
                  <a:cubicBezTo>
                    <a:pt x="1209040" y="0"/>
                    <a:pt x="1244600" y="3810"/>
                    <a:pt x="1280160" y="76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4932040" y="4437112"/>
            <a:ext cx="1752675" cy="1585764"/>
            <a:chOff x="5508104" y="4035414"/>
            <a:chExt cx="1752675" cy="1585764"/>
          </a:xfrm>
        </p:grpSpPr>
        <p:sp>
          <p:nvSpPr>
            <p:cNvPr id="55" name="フリーフォーム 54"/>
            <p:cNvSpPr/>
            <p:nvPr/>
          </p:nvSpPr>
          <p:spPr bwMode="auto">
            <a:xfrm>
              <a:off x="6804248" y="5475574"/>
              <a:ext cx="144016" cy="144016"/>
            </a:xfrm>
            <a:custGeom>
              <a:avLst/>
              <a:gdLst>
                <a:gd name="connsiteX0" fmla="*/ 0 w 167640"/>
                <a:gd name="connsiteY0" fmla="*/ 167640 h 167640"/>
                <a:gd name="connsiteX1" fmla="*/ 0 w 167640"/>
                <a:gd name="connsiteY1" fmla="*/ 0 h 167640"/>
                <a:gd name="connsiteX2" fmla="*/ 167640 w 167640"/>
                <a:gd name="connsiteY2" fmla="*/ 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" h="167640">
                  <a:moveTo>
                    <a:pt x="0" y="167640"/>
                  </a:moveTo>
                  <a:lnTo>
                    <a:pt x="0" y="0"/>
                  </a:lnTo>
                  <a:lnTo>
                    <a:pt x="167640" y="0"/>
                  </a:ln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742688" y="403541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rot="5400000" flipH="1" flipV="1">
              <a:off x="6764392" y="4580120"/>
              <a:ext cx="369332" cy="1588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フリーフォーム 38"/>
            <p:cNvSpPr/>
            <p:nvPr/>
          </p:nvSpPr>
          <p:spPr>
            <a:xfrm>
              <a:off x="5508104" y="4755494"/>
              <a:ext cx="1440160" cy="865684"/>
            </a:xfrm>
            <a:custGeom>
              <a:avLst/>
              <a:gdLst>
                <a:gd name="connsiteX0" fmla="*/ 0 w 1895475"/>
                <a:gd name="connsiteY0" fmla="*/ 857250 h 857250"/>
                <a:gd name="connsiteX1" fmla="*/ 1895475 w 1895475"/>
                <a:gd name="connsiteY1" fmla="*/ 857250 h 857250"/>
                <a:gd name="connsiteX2" fmla="*/ 1895475 w 1895475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5475" h="857250">
                  <a:moveTo>
                    <a:pt x="0" y="857250"/>
                  </a:moveTo>
                  <a:lnTo>
                    <a:pt x="1895475" y="857250"/>
                  </a:lnTo>
                  <a:lnTo>
                    <a:pt x="1895475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932040" y="4797152"/>
            <a:ext cx="936104" cy="1224930"/>
            <a:chOff x="5869732" y="4396248"/>
            <a:chExt cx="1080120" cy="1224930"/>
          </a:xfrm>
        </p:grpSpPr>
        <p:sp>
          <p:nvSpPr>
            <p:cNvPr id="59" name="フリーフォーム 58"/>
            <p:cNvSpPr/>
            <p:nvPr/>
          </p:nvSpPr>
          <p:spPr bwMode="auto">
            <a:xfrm>
              <a:off x="6804248" y="5475574"/>
              <a:ext cx="144016" cy="144016"/>
            </a:xfrm>
            <a:custGeom>
              <a:avLst/>
              <a:gdLst>
                <a:gd name="connsiteX0" fmla="*/ 0 w 167640"/>
                <a:gd name="connsiteY0" fmla="*/ 167640 h 167640"/>
                <a:gd name="connsiteX1" fmla="*/ 0 w 167640"/>
                <a:gd name="connsiteY1" fmla="*/ 0 h 167640"/>
                <a:gd name="connsiteX2" fmla="*/ 167640 w 167640"/>
                <a:gd name="connsiteY2" fmla="*/ 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" h="167640">
                  <a:moveTo>
                    <a:pt x="0" y="167640"/>
                  </a:moveTo>
                  <a:lnTo>
                    <a:pt x="0" y="0"/>
                  </a:lnTo>
                  <a:lnTo>
                    <a:pt x="167640" y="0"/>
                  </a:ln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61" name="直線矢印コネクタ 60"/>
            <p:cNvCxnSpPr>
              <a:stCxn id="62" idx="2"/>
            </p:cNvCxnSpPr>
            <p:nvPr/>
          </p:nvCxnSpPr>
          <p:spPr>
            <a:xfrm flipV="1">
              <a:off x="6948264" y="4396248"/>
              <a:ext cx="1588" cy="86409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フリーフォーム 61"/>
            <p:cNvSpPr/>
            <p:nvPr/>
          </p:nvSpPr>
          <p:spPr>
            <a:xfrm>
              <a:off x="5869732" y="5260344"/>
              <a:ext cx="1078532" cy="360834"/>
            </a:xfrm>
            <a:custGeom>
              <a:avLst/>
              <a:gdLst>
                <a:gd name="connsiteX0" fmla="*/ 0 w 1895475"/>
                <a:gd name="connsiteY0" fmla="*/ 857250 h 857250"/>
                <a:gd name="connsiteX1" fmla="*/ 1895475 w 1895475"/>
                <a:gd name="connsiteY1" fmla="*/ 857250 h 857250"/>
                <a:gd name="connsiteX2" fmla="*/ 1895475 w 1895475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5475" h="857250">
                  <a:moveTo>
                    <a:pt x="0" y="857250"/>
                  </a:moveTo>
                  <a:lnTo>
                    <a:pt x="1895475" y="857250"/>
                  </a:lnTo>
                  <a:lnTo>
                    <a:pt x="1895475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5796136" y="4797152"/>
            <a:ext cx="1080120" cy="1224930"/>
            <a:chOff x="5869732" y="4396248"/>
            <a:chExt cx="1080120" cy="1224930"/>
          </a:xfrm>
        </p:grpSpPr>
        <p:sp>
          <p:nvSpPr>
            <p:cNvPr id="65" name="フリーフォーム 64"/>
            <p:cNvSpPr/>
            <p:nvPr/>
          </p:nvSpPr>
          <p:spPr bwMode="auto">
            <a:xfrm>
              <a:off x="6804248" y="5475574"/>
              <a:ext cx="144016" cy="144016"/>
            </a:xfrm>
            <a:custGeom>
              <a:avLst/>
              <a:gdLst>
                <a:gd name="connsiteX0" fmla="*/ 0 w 167640"/>
                <a:gd name="connsiteY0" fmla="*/ 167640 h 167640"/>
                <a:gd name="connsiteX1" fmla="*/ 0 w 167640"/>
                <a:gd name="connsiteY1" fmla="*/ 0 h 167640"/>
                <a:gd name="connsiteX2" fmla="*/ 167640 w 167640"/>
                <a:gd name="connsiteY2" fmla="*/ 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" h="167640">
                  <a:moveTo>
                    <a:pt x="0" y="167640"/>
                  </a:moveTo>
                  <a:lnTo>
                    <a:pt x="0" y="0"/>
                  </a:lnTo>
                  <a:lnTo>
                    <a:pt x="167640" y="0"/>
                  </a:ln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66" name="直線矢印コネクタ 65"/>
            <p:cNvCxnSpPr>
              <a:stCxn id="67" idx="2"/>
            </p:cNvCxnSpPr>
            <p:nvPr/>
          </p:nvCxnSpPr>
          <p:spPr>
            <a:xfrm flipV="1">
              <a:off x="6948264" y="4396248"/>
              <a:ext cx="1588" cy="936104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フリーフォーム 66"/>
            <p:cNvSpPr/>
            <p:nvPr/>
          </p:nvSpPr>
          <p:spPr>
            <a:xfrm>
              <a:off x="5869732" y="5332352"/>
              <a:ext cx="1078532" cy="288826"/>
            </a:xfrm>
            <a:custGeom>
              <a:avLst/>
              <a:gdLst>
                <a:gd name="connsiteX0" fmla="*/ 0 w 1895475"/>
                <a:gd name="connsiteY0" fmla="*/ 857250 h 857250"/>
                <a:gd name="connsiteX1" fmla="*/ 1895475 w 1895475"/>
                <a:gd name="connsiteY1" fmla="*/ 857250 h 857250"/>
                <a:gd name="connsiteX2" fmla="*/ 1895475 w 1895475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5475" h="857250">
                  <a:moveTo>
                    <a:pt x="0" y="857250"/>
                  </a:moveTo>
                  <a:lnTo>
                    <a:pt x="1895475" y="857250"/>
                  </a:lnTo>
                  <a:lnTo>
                    <a:pt x="1895475" y="0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71" name="角丸四角形吹き出し 70"/>
          <p:cNvSpPr/>
          <p:nvPr/>
        </p:nvSpPr>
        <p:spPr bwMode="auto">
          <a:xfrm>
            <a:off x="6660232" y="4005064"/>
            <a:ext cx="2232248" cy="720080"/>
          </a:xfrm>
          <a:prstGeom prst="wedgeRoundRectCallout">
            <a:avLst>
              <a:gd name="adj1" fmla="val -38857"/>
              <a:gd name="adj2" fmla="val 21982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eaLnBrk="1" hangingPunct="1">
              <a:spcAft>
                <a:spcPts val="200"/>
              </a:spcAft>
            </a:pPr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散乱方向は固定</a:t>
            </a:r>
            <a:endParaRPr kumimoji="1" lang="en-US" altLang="ja-JP" sz="16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→</a:t>
            </a:r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 フェーズ関数は定数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theme1.xml><?xml version="1.0" encoding="utf-8"?>
<a:theme xmlns:a="http://schemas.openxmlformats.org/drawingml/2006/main" name="s-cool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rgbClr val="FF0000"/>
          </a:solidFill>
          <a:prstDash val="solid"/>
        </a:ln>
      </a:spPr>
      <a:bodyPr lIns="180000" tIns="36000" bIns="36000" anchor="ctr"/>
      <a:lstStyle>
        <a:defPPr algn="ctr" eaLnBrk="1" hangingPunct="1">
          <a:defRPr kumimoji="1" dirty="0" smtClean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s-cool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MSPG-Arial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21440</TotalTime>
  <Words>1909</Words>
  <Application>Microsoft Office PowerPoint</Application>
  <PresentationFormat>画面に合わせる (4:3)</PresentationFormat>
  <Paragraphs>586</Paragraphs>
  <Slides>24</Slides>
  <Notes>24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7" baseType="lpstr">
      <vt:lpstr>s-cool16</vt:lpstr>
      <vt:lpstr>Pixel</vt:lpstr>
      <vt:lpstr>数式</vt:lpstr>
      <vt:lpstr>単一散乱からの 半透明物体の形状推定</vt:lpstr>
      <vt:lpstr>研究背景</vt:lpstr>
      <vt:lpstr>散乱が計測に与える影響</vt:lpstr>
      <vt:lpstr>従来研究: 既存の形状計測</vt:lpstr>
      <vt:lpstr>関連研究: 散乱光が存在するシーンでの形状計測</vt:lpstr>
      <vt:lpstr>本研究の位置づけ</vt:lpstr>
      <vt:lpstr>計測の基本アイディア</vt:lpstr>
      <vt:lpstr>単一散乱と多重散乱の分離</vt:lpstr>
      <vt:lpstr>本研究における問題設定</vt:lpstr>
      <vt:lpstr>形状計測の原理</vt:lpstr>
      <vt:lpstr>予備実験</vt:lpstr>
      <vt:lpstr>現実問題への適用</vt:lpstr>
      <vt:lpstr>入射位置を変えた多数の観測輝度値を利用</vt:lpstr>
      <vt:lpstr>明るさに基づく重み付けの導入</vt:lpstr>
      <vt:lpstr>形状推定実験: 1次元方向に形状変化する物体</vt:lpstr>
      <vt:lpstr>表面下散乱の分離</vt:lpstr>
      <vt:lpstr>推定結果(平面)</vt:lpstr>
      <vt:lpstr>推定結果(山・谷)</vt:lpstr>
      <vt:lpstr>推定実験: 2次元方向に形状変化する物体</vt:lpstr>
      <vt:lpstr>形状推定の考察</vt:lpstr>
      <vt:lpstr>本手法の制限</vt:lpstr>
      <vt:lpstr>まとめと今後の課題</vt:lpstr>
      <vt:lpstr>スライド 23</vt:lpstr>
      <vt:lpstr>研究のまとめ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ぶれ画像復元のための リンギング検出オペレータの提案</dc:title>
  <dc:creator>神目</dc:creator>
  <cp:lastModifiedBy>神目</cp:lastModifiedBy>
  <cp:revision>2247</cp:revision>
  <dcterms:created xsi:type="dcterms:W3CDTF">2010-02-13T05:00:21Z</dcterms:created>
  <dcterms:modified xsi:type="dcterms:W3CDTF">2012-05-06T16:47:14Z</dcterms:modified>
</cp:coreProperties>
</file>