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34" charset="-127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9" autoAdjust="0"/>
    <p:restoredTop sz="95494" autoAdjust="0"/>
  </p:normalViewPr>
  <p:slideViewPr>
    <p:cSldViewPr>
      <p:cViewPr varScale="1">
        <p:scale>
          <a:sx n="88" d="100"/>
          <a:sy n="88" d="100"/>
        </p:scale>
        <p:origin x="13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B3BD6-703C-41C8-ADB0-35131178E8B2}" type="datetimeFigureOut">
              <a:rPr kumimoji="1" lang="ja-JP" altLang="en-US" smtClean="0"/>
              <a:t>2017/12/10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5245B-E74F-4E5A-BD5C-C0CE4419AB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898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5245B-E74F-4E5A-BD5C-C0CE4419AB1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100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A9B5-53FC-4657-A85F-7D81AEEF6833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DAA52-8F73-4101-A207-47FD8C56F0B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181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477E8-4E7D-43C4-9B77-106B8DFD0CCB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82984-D870-4887-8A02-109930F8971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554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8491-FDA1-44FF-B495-A0D863CF8FB4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51113-8D68-4EE3-8DDA-984E0C954F8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562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5F15F-8EB8-4B41-9B72-69887B5DF716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B31B3-76F0-458E-B1F5-7269F2A21A5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450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AE6DB-4573-423A-8E57-0B72B0DDFF6D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A04AF-CA1F-4F79-AD93-36785CEE220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270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EC0D4-88E7-4CFE-9B22-ECE9512CEF49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34332-1275-417F-A7F9-7D03C6BA3BC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40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BD4B-91D0-46A5-A0AD-69A8BE349FC4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1D50B-838A-4373-A064-DC8CF72A4B6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45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823E8-CC86-4D93-B197-6F61213A2F5A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5E23-CA20-4576-8921-A7879E98BA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579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97EF-D7AF-4DD4-9F5D-4017CCB04FE4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ABBF0-D2BD-4C9D-913E-1D1D05AB13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142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5444A-84D9-435E-BF07-6547F4F8818C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D522F-0407-4C67-A3B5-C9577DE1CC4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2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CEE5F-89A6-4A94-934D-87F5703CEB98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C3F2-DC29-42C2-8522-CF4EAC6F72A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109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ja-JP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ja-JP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1880E8-E6E1-4976-8D9D-310131A02B53}" type="datetimeFigureOut">
              <a:rPr lang="ko-KR" altLang="en-US"/>
              <a:pPr>
                <a:defRPr/>
              </a:pPr>
              <a:t>2017-12-10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56A5DEF-C262-485D-9201-FDB23E57ACF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4"/>
          <p:cNvSpPr>
            <a:spLocks noGrp="1"/>
          </p:cNvSpPr>
          <p:nvPr>
            <p:ph type="title"/>
          </p:nvPr>
        </p:nvSpPr>
        <p:spPr>
          <a:xfrm>
            <a:off x="0" y="317500"/>
            <a:ext cx="9144000" cy="1325563"/>
          </a:xfrm>
        </p:spPr>
        <p:txBody>
          <a:bodyPr/>
          <a:lstStyle/>
          <a:p>
            <a:pPr algn="ctr" eaLnBrk="1" hangingPunct="1"/>
            <a:r>
              <a:rPr lang="en-US" altLang="ko-KR" sz="2800" dirty="0" smtClean="0">
                <a:latin typeface="Verdana" panose="020B0604030504040204" pitchFamily="34" charset="0"/>
              </a:rPr>
              <a:t>Presentation title</a:t>
            </a:r>
            <a:endParaRPr lang="en-US" altLang="ko-KR" sz="2200" dirty="0" smtClean="0">
              <a:latin typeface="Verdana" panose="020B0604030504040204" pitchFamily="34" charset="0"/>
            </a:endParaRP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4613275" y="0"/>
            <a:ext cx="45307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ko-KR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ko-KR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Workshop on Robust Computer Vision</a:t>
            </a:r>
            <a:endParaRPr lang="ko-KR" alt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1633538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제목 4"/>
          <p:cNvSpPr txBox="1">
            <a:spLocks/>
          </p:cNvSpPr>
          <p:nvPr/>
        </p:nvSpPr>
        <p:spPr bwMode="auto">
          <a:xfrm>
            <a:off x="0" y="1633538"/>
            <a:ext cx="914400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34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</a:t>
            </a:r>
            <a:r>
              <a:rPr lang="en-US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list</a:t>
            </a:r>
            <a:endParaRPr lang="en-US" altLang="ko-K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List</a:t>
            </a:r>
            <a:endParaRPr lang="ko-KR" alt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0" y="29591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314096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Spotlight presentation is limited to one slide.</a:t>
            </a:r>
          </a:p>
          <a:p>
            <a:r>
              <a:rPr kumimoji="1" lang="en-US" altLang="ja-JP" dirty="0" smtClean="0"/>
              <a:t>You can freely layout your presentation contents (text, figure, table, etc.) here.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</TotalTime>
  <Words>41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맑은 고딕</vt:lpstr>
      <vt:lpstr>ＭＳ Ｐゴシック</vt:lpstr>
      <vt:lpstr>Arial</vt:lpstr>
      <vt:lpstr>Calibri</vt:lpstr>
      <vt:lpstr>Calibri Light</vt:lpstr>
      <vt:lpstr>Times New Roman</vt:lpstr>
      <vt:lpstr>Verdana</vt:lpstr>
      <vt:lpstr>Office 테마</vt:lpstr>
      <vt:lpstr>Presentation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IWRCV 2014 Digest Format Paper Title in One or Two Lines</dc:title>
  <dc:creator>windsquare</dc:creator>
  <cp:lastModifiedBy>makihara</cp:lastModifiedBy>
  <cp:revision>22</cp:revision>
  <dcterms:created xsi:type="dcterms:W3CDTF">2014-01-03T11:21:26Z</dcterms:created>
  <dcterms:modified xsi:type="dcterms:W3CDTF">2017-12-10T13:15:40Z</dcterms:modified>
</cp:coreProperties>
</file>