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258" r:id="rId3"/>
    <p:sldId id="260" r:id="rId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C0FA10-04F6-4731-8578-A9D35609BE71}" type="datetimeFigureOut">
              <a:rPr kumimoji="1" lang="ja-JP" altLang="en-US" smtClean="0"/>
              <a:t>2013/10/17</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4A5DD4-AF46-4A82-BFB9-D5B16C64CD7D}" type="slidenum">
              <a:rPr kumimoji="1" lang="ja-JP" altLang="en-US" smtClean="0"/>
              <a:t>‹#›</a:t>
            </a:fld>
            <a:endParaRPr kumimoji="1" lang="ja-JP" altLang="en-US"/>
          </a:p>
        </p:txBody>
      </p:sp>
    </p:spTree>
    <p:extLst>
      <p:ext uri="{BB962C8B-B14F-4D97-AF65-F5344CB8AC3E}">
        <p14:creationId xmlns:p14="http://schemas.microsoft.com/office/powerpoint/2010/main" val="158102738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smtClean="0"/>
          </a:p>
        </p:txBody>
      </p:sp>
      <p:sp>
        <p:nvSpPr>
          <p:cNvPr id="7172"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kumimoji="1" sz="1200">
                <a:solidFill>
                  <a:schemeClr val="tx1"/>
                </a:solidFill>
                <a:latin typeface="Calibri" pitchFamily="-1" charset="0"/>
                <a:ea typeface="ＭＳ Ｐゴシック" pitchFamily="-1" charset="-128"/>
              </a:defRPr>
            </a:lvl1pPr>
            <a:lvl2pPr marL="37931725" indent="-37474525" algn="l" eaLnBrk="0" hangingPunct="0">
              <a:spcBef>
                <a:spcPct val="30000"/>
              </a:spcBef>
              <a:defRPr kumimoji="1" sz="1200">
                <a:solidFill>
                  <a:schemeClr val="tx1"/>
                </a:solidFill>
                <a:latin typeface="Calibri" pitchFamily="-1" charset="0"/>
                <a:ea typeface="ＭＳ Ｐゴシック" pitchFamily="-1" charset="-128"/>
              </a:defRPr>
            </a:lvl2pPr>
            <a:lvl3pPr marL="1143000" indent="-228600" algn="l" eaLnBrk="0" hangingPunct="0">
              <a:spcBef>
                <a:spcPct val="30000"/>
              </a:spcBef>
              <a:defRPr kumimoji="1" sz="1200">
                <a:solidFill>
                  <a:schemeClr val="tx1"/>
                </a:solidFill>
                <a:latin typeface="Calibri" pitchFamily="-1" charset="0"/>
                <a:ea typeface="ＭＳ Ｐゴシック" pitchFamily="-1" charset="-128"/>
              </a:defRPr>
            </a:lvl3pPr>
            <a:lvl4pPr marL="1600200" indent="-228600" algn="l" eaLnBrk="0" hangingPunct="0">
              <a:spcBef>
                <a:spcPct val="30000"/>
              </a:spcBef>
              <a:defRPr kumimoji="1" sz="1200">
                <a:solidFill>
                  <a:schemeClr val="tx1"/>
                </a:solidFill>
                <a:latin typeface="Calibri" pitchFamily="-1" charset="0"/>
                <a:ea typeface="ＭＳ Ｐゴシック" pitchFamily="-1" charset="-128"/>
              </a:defRPr>
            </a:lvl4pPr>
            <a:lvl5pPr marL="2057400" indent="-228600" algn="l" eaLnBrk="0" hangingPunct="0">
              <a:spcBef>
                <a:spcPct val="30000"/>
              </a:spcBef>
              <a:defRPr kumimoji="1" sz="1200">
                <a:solidFill>
                  <a:schemeClr val="tx1"/>
                </a:solidFill>
                <a:latin typeface="Calibri" pitchFamily="-1" charset="0"/>
                <a:ea typeface="ＭＳ Ｐゴシック" pitchFamily="-1" charset="-128"/>
              </a:defRPr>
            </a:lvl5pPr>
            <a:lvl6pPr marL="2514600" indent="-228600" eaLnBrk="0" fontAlgn="base" hangingPunct="0">
              <a:spcBef>
                <a:spcPct val="30000"/>
              </a:spcBef>
              <a:spcAft>
                <a:spcPct val="0"/>
              </a:spcAft>
              <a:defRPr kumimoji="1" sz="1200">
                <a:solidFill>
                  <a:schemeClr val="tx1"/>
                </a:solidFill>
                <a:latin typeface="Calibri" pitchFamily="-1" charset="0"/>
                <a:ea typeface="ＭＳ Ｐゴシック" pitchFamily="-1" charset="-128"/>
              </a:defRPr>
            </a:lvl6pPr>
            <a:lvl7pPr marL="2971800" indent="-228600" eaLnBrk="0" fontAlgn="base" hangingPunct="0">
              <a:spcBef>
                <a:spcPct val="30000"/>
              </a:spcBef>
              <a:spcAft>
                <a:spcPct val="0"/>
              </a:spcAft>
              <a:defRPr kumimoji="1" sz="1200">
                <a:solidFill>
                  <a:schemeClr val="tx1"/>
                </a:solidFill>
                <a:latin typeface="Calibri" pitchFamily="-1" charset="0"/>
                <a:ea typeface="ＭＳ Ｐゴシック" pitchFamily="-1" charset="-128"/>
              </a:defRPr>
            </a:lvl7pPr>
            <a:lvl8pPr marL="3429000" indent="-228600" eaLnBrk="0" fontAlgn="base" hangingPunct="0">
              <a:spcBef>
                <a:spcPct val="30000"/>
              </a:spcBef>
              <a:spcAft>
                <a:spcPct val="0"/>
              </a:spcAft>
              <a:defRPr kumimoji="1" sz="1200">
                <a:solidFill>
                  <a:schemeClr val="tx1"/>
                </a:solidFill>
                <a:latin typeface="Calibri" pitchFamily="-1" charset="0"/>
                <a:ea typeface="ＭＳ Ｐゴシック" pitchFamily="-1" charset="-128"/>
              </a:defRPr>
            </a:lvl8pPr>
            <a:lvl9pPr marL="3886200" indent="-228600" eaLnBrk="0" fontAlgn="base" hangingPunct="0">
              <a:spcBef>
                <a:spcPct val="30000"/>
              </a:spcBef>
              <a:spcAft>
                <a:spcPct val="0"/>
              </a:spcAft>
              <a:defRPr kumimoji="1" sz="1200">
                <a:solidFill>
                  <a:schemeClr val="tx1"/>
                </a:solidFill>
                <a:latin typeface="Calibri" pitchFamily="-1" charset="0"/>
                <a:ea typeface="ＭＳ Ｐゴシック" pitchFamily="-1" charset="-128"/>
              </a:defRPr>
            </a:lvl9pPr>
          </a:lstStyle>
          <a:p>
            <a:pPr algn="r" eaLnBrk="1" hangingPunct="1">
              <a:spcBef>
                <a:spcPct val="0"/>
              </a:spcBef>
            </a:pPr>
            <a:fld id="{18BB0FEA-E23E-42B8-BCC0-43671B15D6D6}" type="slidenum">
              <a:rPr lang="ja-JP" altLang="en-US" smtClean="0">
                <a:latin typeface="Arial" charset="0"/>
              </a:rPr>
              <a:pPr algn="r" eaLnBrk="1" hangingPunct="1">
                <a:spcBef>
                  <a:spcPct val="0"/>
                </a:spcBef>
              </a:pPr>
              <a:t>1</a:t>
            </a:fld>
            <a:endParaRPr lang="ja-JP" alt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smtClean="0"/>
          </a:p>
        </p:txBody>
      </p:sp>
      <p:sp>
        <p:nvSpPr>
          <p:cNvPr id="8196"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kumimoji="1" sz="1200">
                <a:solidFill>
                  <a:schemeClr val="tx1"/>
                </a:solidFill>
                <a:latin typeface="Calibri" pitchFamily="-1" charset="0"/>
                <a:ea typeface="ＭＳ Ｐゴシック" pitchFamily="-1" charset="-128"/>
              </a:defRPr>
            </a:lvl1pPr>
            <a:lvl2pPr marL="37931725" indent="-37474525" algn="l" eaLnBrk="0" hangingPunct="0">
              <a:spcBef>
                <a:spcPct val="30000"/>
              </a:spcBef>
              <a:defRPr kumimoji="1" sz="1200">
                <a:solidFill>
                  <a:schemeClr val="tx1"/>
                </a:solidFill>
                <a:latin typeface="Calibri" pitchFamily="-1" charset="0"/>
                <a:ea typeface="ＭＳ Ｐゴシック" pitchFamily="-1" charset="-128"/>
              </a:defRPr>
            </a:lvl2pPr>
            <a:lvl3pPr marL="1143000" indent="-228600" algn="l" eaLnBrk="0" hangingPunct="0">
              <a:spcBef>
                <a:spcPct val="30000"/>
              </a:spcBef>
              <a:defRPr kumimoji="1" sz="1200">
                <a:solidFill>
                  <a:schemeClr val="tx1"/>
                </a:solidFill>
                <a:latin typeface="Calibri" pitchFamily="-1" charset="0"/>
                <a:ea typeface="ＭＳ Ｐゴシック" pitchFamily="-1" charset="-128"/>
              </a:defRPr>
            </a:lvl3pPr>
            <a:lvl4pPr marL="1600200" indent="-228600" algn="l" eaLnBrk="0" hangingPunct="0">
              <a:spcBef>
                <a:spcPct val="30000"/>
              </a:spcBef>
              <a:defRPr kumimoji="1" sz="1200">
                <a:solidFill>
                  <a:schemeClr val="tx1"/>
                </a:solidFill>
                <a:latin typeface="Calibri" pitchFamily="-1" charset="0"/>
                <a:ea typeface="ＭＳ Ｐゴシック" pitchFamily="-1" charset="-128"/>
              </a:defRPr>
            </a:lvl4pPr>
            <a:lvl5pPr marL="2057400" indent="-228600" algn="l" eaLnBrk="0" hangingPunct="0">
              <a:spcBef>
                <a:spcPct val="30000"/>
              </a:spcBef>
              <a:defRPr kumimoji="1" sz="1200">
                <a:solidFill>
                  <a:schemeClr val="tx1"/>
                </a:solidFill>
                <a:latin typeface="Calibri" pitchFamily="-1" charset="0"/>
                <a:ea typeface="ＭＳ Ｐゴシック" pitchFamily="-1" charset="-128"/>
              </a:defRPr>
            </a:lvl5pPr>
            <a:lvl6pPr marL="2514600" indent="-228600" eaLnBrk="0" fontAlgn="base" hangingPunct="0">
              <a:spcBef>
                <a:spcPct val="30000"/>
              </a:spcBef>
              <a:spcAft>
                <a:spcPct val="0"/>
              </a:spcAft>
              <a:defRPr kumimoji="1" sz="1200">
                <a:solidFill>
                  <a:schemeClr val="tx1"/>
                </a:solidFill>
                <a:latin typeface="Calibri" pitchFamily="-1" charset="0"/>
                <a:ea typeface="ＭＳ Ｐゴシック" pitchFamily="-1" charset="-128"/>
              </a:defRPr>
            </a:lvl6pPr>
            <a:lvl7pPr marL="2971800" indent="-228600" eaLnBrk="0" fontAlgn="base" hangingPunct="0">
              <a:spcBef>
                <a:spcPct val="30000"/>
              </a:spcBef>
              <a:spcAft>
                <a:spcPct val="0"/>
              </a:spcAft>
              <a:defRPr kumimoji="1" sz="1200">
                <a:solidFill>
                  <a:schemeClr val="tx1"/>
                </a:solidFill>
                <a:latin typeface="Calibri" pitchFamily="-1" charset="0"/>
                <a:ea typeface="ＭＳ Ｐゴシック" pitchFamily="-1" charset="-128"/>
              </a:defRPr>
            </a:lvl7pPr>
            <a:lvl8pPr marL="3429000" indent="-228600" eaLnBrk="0" fontAlgn="base" hangingPunct="0">
              <a:spcBef>
                <a:spcPct val="30000"/>
              </a:spcBef>
              <a:spcAft>
                <a:spcPct val="0"/>
              </a:spcAft>
              <a:defRPr kumimoji="1" sz="1200">
                <a:solidFill>
                  <a:schemeClr val="tx1"/>
                </a:solidFill>
                <a:latin typeface="Calibri" pitchFamily="-1" charset="0"/>
                <a:ea typeface="ＭＳ Ｐゴシック" pitchFamily="-1" charset="-128"/>
              </a:defRPr>
            </a:lvl8pPr>
            <a:lvl9pPr marL="3886200" indent="-228600" eaLnBrk="0" fontAlgn="base" hangingPunct="0">
              <a:spcBef>
                <a:spcPct val="30000"/>
              </a:spcBef>
              <a:spcAft>
                <a:spcPct val="0"/>
              </a:spcAft>
              <a:defRPr kumimoji="1" sz="1200">
                <a:solidFill>
                  <a:schemeClr val="tx1"/>
                </a:solidFill>
                <a:latin typeface="Calibri" pitchFamily="-1" charset="0"/>
                <a:ea typeface="ＭＳ Ｐゴシック" pitchFamily="-1" charset="-128"/>
              </a:defRPr>
            </a:lvl9pPr>
          </a:lstStyle>
          <a:p>
            <a:pPr algn="r" eaLnBrk="1" hangingPunct="1">
              <a:spcBef>
                <a:spcPct val="0"/>
              </a:spcBef>
            </a:pPr>
            <a:fld id="{5C152D0F-BD85-4341-829A-B6C7D6D8B3A6}" type="slidenum">
              <a:rPr lang="ja-JP" altLang="en-US" smtClean="0">
                <a:latin typeface="Arial" charset="0"/>
              </a:rPr>
              <a:pPr algn="r" eaLnBrk="1" hangingPunct="1">
                <a:spcBef>
                  <a:spcPct val="0"/>
                </a:spcBef>
              </a:pPr>
              <a:t>2</a:t>
            </a:fld>
            <a:endParaRPr lang="ja-JP" alt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ja-JP" altLang="en-US" smtClean="0"/>
          </a:p>
        </p:txBody>
      </p:sp>
      <p:sp>
        <p:nvSpPr>
          <p:cNvPr id="10244" name="スライド番号プレースホルダー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30000"/>
              </a:spcBef>
              <a:defRPr kumimoji="1" sz="1200">
                <a:solidFill>
                  <a:schemeClr val="tx1"/>
                </a:solidFill>
                <a:latin typeface="Calibri" pitchFamily="-1" charset="0"/>
                <a:ea typeface="ＭＳ Ｐゴシック" pitchFamily="-1" charset="-128"/>
              </a:defRPr>
            </a:lvl1pPr>
            <a:lvl2pPr marL="37931725" indent="-37474525" algn="l" eaLnBrk="0" hangingPunct="0">
              <a:spcBef>
                <a:spcPct val="30000"/>
              </a:spcBef>
              <a:defRPr kumimoji="1" sz="1200">
                <a:solidFill>
                  <a:schemeClr val="tx1"/>
                </a:solidFill>
                <a:latin typeface="Calibri" pitchFamily="-1" charset="0"/>
                <a:ea typeface="ＭＳ Ｐゴシック" pitchFamily="-1" charset="-128"/>
              </a:defRPr>
            </a:lvl2pPr>
            <a:lvl3pPr marL="1143000" indent="-228600" algn="l" eaLnBrk="0" hangingPunct="0">
              <a:spcBef>
                <a:spcPct val="30000"/>
              </a:spcBef>
              <a:defRPr kumimoji="1" sz="1200">
                <a:solidFill>
                  <a:schemeClr val="tx1"/>
                </a:solidFill>
                <a:latin typeface="Calibri" pitchFamily="-1" charset="0"/>
                <a:ea typeface="ＭＳ Ｐゴシック" pitchFamily="-1" charset="-128"/>
              </a:defRPr>
            </a:lvl3pPr>
            <a:lvl4pPr marL="1600200" indent="-228600" algn="l" eaLnBrk="0" hangingPunct="0">
              <a:spcBef>
                <a:spcPct val="30000"/>
              </a:spcBef>
              <a:defRPr kumimoji="1" sz="1200">
                <a:solidFill>
                  <a:schemeClr val="tx1"/>
                </a:solidFill>
                <a:latin typeface="Calibri" pitchFamily="-1" charset="0"/>
                <a:ea typeface="ＭＳ Ｐゴシック" pitchFamily="-1" charset="-128"/>
              </a:defRPr>
            </a:lvl4pPr>
            <a:lvl5pPr marL="2057400" indent="-228600" algn="l" eaLnBrk="0" hangingPunct="0">
              <a:spcBef>
                <a:spcPct val="30000"/>
              </a:spcBef>
              <a:defRPr kumimoji="1" sz="1200">
                <a:solidFill>
                  <a:schemeClr val="tx1"/>
                </a:solidFill>
                <a:latin typeface="Calibri" pitchFamily="-1" charset="0"/>
                <a:ea typeface="ＭＳ Ｐゴシック" pitchFamily="-1" charset="-128"/>
              </a:defRPr>
            </a:lvl5pPr>
            <a:lvl6pPr marL="2514600" indent="-228600" eaLnBrk="0" fontAlgn="base" hangingPunct="0">
              <a:spcBef>
                <a:spcPct val="30000"/>
              </a:spcBef>
              <a:spcAft>
                <a:spcPct val="0"/>
              </a:spcAft>
              <a:defRPr kumimoji="1" sz="1200">
                <a:solidFill>
                  <a:schemeClr val="tx1"/>
                </a:solidFill>
                <a:latin typeface="Calibri" pitchFamily="-1" charset="0"/>
                <a:ea typeface="ＭＳ Ｐゴシック" pitchFamily="-1" charset="-128"/>
              </a:defRPr>
            </a:lvl6pPr>
            <a:lvl7pPr marL="2971800" indent="-228600" eaLnBrk="0" fontAlgn="base" hangingPunct="0">
              <a:spcBef>
                <a:spcPct val="30000"/>
              </a:spcBef>
              <a:spcAft>
                <a:spcPct val="0"/>
              </a:spcAft>
              <a:defRPr kumimoji="1" sz="1200">
                <a:solidFill>
                  <a:schemeClr val="tx1"/>
                </a:solidFill>
                <a:latin typeface="Calibri" pitchFamily="-1" charset="0"/>
                <a:ea typeface="ＭＳ Ｐゴシック" pitchFamily="-1" charset="-128"/>
              </a:defRPr>
            </a:lvl7pPr>
            <a:lvl8pPr marL="3429000" indent="-228600" eaLnBrk="0" fontAlgn="base" hangingPunct="0">
              <a:spcBef>
                <a:spcPct val="30000"/>
              </a:spcBef>
              <a:spcAft>
                <a:spcPct val="0"/>
              </a:spcAft>
              <a:defRPr kumimoji="1" sz="1200">
                <a:solidFill>
                  <a:schemeClr val="tx1"/>
                </a:solidFill>
                <a:latin typeface="Calibri" pitchFamily="-1" charset="0"/>
                <a:ea typeface="ＭＳ Ｐゴシック" pitchFamily="-1" charset="-128"/>
              </a:defRPr>
            </a:lvl8pPr>
            <a:lvl9pPr marL="3886200" indent="-228600" eaLnBrk="0" fontAlgn="base" hangingPunct="0">
              <a:spcBef>
                <a:spcPct val="30000"/>
              </a:spcBef>
              <a:spcAft>
                <a:spcPct val="0"/>
              </a:spcAft>
              <a:defRPr kumimoji="1" sz="1200">
                <a:solidFill>
                  <a:schemeClr val="tx1"/>
                </a:solidFill>
                <a:latin typeface="Calibri" pitchFamily="-1" charset="0"/>
                <a:ea typeface="ＭＳ Ｐゴシック" pitchFamily="-1" charset="-128"/>
              </a:defRPr>
            </a:lvl9pPr>
          </a:lstStyle>
          <a:p>
            <a:pPr algn="r" eaLnBrk="1" hangingPunct="1">
              <a:spcBef>
                <a:spcPct val="0"/>
              </a:spcBef>
            </a:pPr>
            <a:fld id="{E141C94B-2C45-4163-B35B-71FEB68E1ACD}" type="slidenum">
              <a:rPr lang="ja-JP" altLang="en-US" smtClean="0">
                <a:latin typeface="Arial" charset="0"/>
              </a:rPr>
              <a:pPr algn="r" eaLnBrk="1" hangingPunct="1">
                <a:spcBef>
                  <a:spcPct val="0"/>
                </a:spcBef>
              </a:pPr>
              <a:t>3</a:t>
            </a:fld>
            <a:endParaRPr lang="ja-JP"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D6D5300-E8CB-4FB3-A17C-D160E111C746}" type="datetimeFigureOut">
              <a:rPr kumimoji="1" lang="ja-JP" altLang="en-US" smtClean="0"/>
              <a:t>2013/10/17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3F89C6-8811-4024-A543-58393FA75B44}" type="slidenum">
              <a:rPr kumimoji="1" lang="ja-JP" altLang="en-US" smtClean="0"/>
              <a:t>‹#›</a:t>
            </a:fld>
            <a:endParaRPr kumimoji="1" lang="ja-JP" altLang="en-US"/>
          </a:p>
        </p:txBody>
      </p:sp>
    </p:spTree>
    <p:extLst>
      <p:ext uri="{BB962C8B-B14F-4D97-AF65-F5344CB8AC3E}">
        <p14:creationId xmlns:p14="http://schemas.microsoft.com/office/powerpoint/2010/main" val="2264383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D6D5300-E8CB-4FB3-A17C-D160E111C746}" type="datetimeFigureOut">
              <a:rPr kumimoji="1" lang="ja-JP" altLang="en-US" smtClean="0"/>
              <a:t>2013/10/17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3F89C6-8811-4024-A543-58393FA75B44}" type="slidenum">
              <a:rPr kumimoji="1" lang="ja-JP" altLang="en-US" smtClean="0"/>
              <a:t>‹#›</a:t>
            </a:fld>
            <a:endParaRPr kumimoji="1" lang="ja-JP" altLang="en-US"/>
          </a:p>
        </p:txBody>
      </p:sp>
    </p:spTree>
    <p:extLst>
      <p:ext uri="{BB962C8B-B14F-4D97-AF65-F5344CB8AC3E}">
        <p14:creationId xmlns:p14="http://schemas.microsoft.com/office/powerpoint/2010/main" val="2694312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D6D5300-E8CB-4FB3-A17C-D160E111C746}" type="datetimeFigureOut">
              <a:rPr kumimoji="1" lang="ja-JP" altLang="en-US" smtClean="0"/>
              <a:t>2013/10/17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3F89C6-8811-4024-A543-58393FA75B44}" type="slidenum">
              <a:rPr kumimoji="1" lang="ja-JP" altLang="en-US" smtClean="0"/>
              <a:t>‹#›</a:t>
            </a:fld>
            <a:endParaRPr kumimoji="1" lang="ja-JP" altLang="en-US"/>
          </a:p>
        </p:txBody>
      </p:sp>
    </p:spTree>
    <p:extLst>
      <p:ext uri="{BB962C8B-B14F-4D97-AF65-F5344CB8AC3E}">
        <p14:creationId xmlns:p14="http://schemas.microsoft.com/office/powerpoint/2010/main" val="1514683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D6D5300-E8CB-4FB3-A17C-D160E111C746}" type="datetimeFigureOut">
              <a:rPr kumimoji="1" lang="ja-JP" altLang="en-US" smtClean="0"/>
              <a:t>2013/10/17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3F89C6-8811-4024-A543-58393FA75B44}" type="slidenum">
              <a:rPr kumimoji="1" lang="ja-JP" altLang="en-US" smtClean="0"/>
              <a:t>‹#›</a:t>
            </a:fld>
            <a:endParaRPr kumimoji="1" lang="ja-JP" altLang="en-US"/>
          </a:p>
        </p:txBody>
      </p:sp>
    </p:spTree>
    <p:extLst>
      <p:ext uri="{BB962C8B-B14F-4D97-AF65-F5344CB8AC3E}">
        <p14:creationId xmlns:p14="http://schemas.microsoft.com/office/powerpoint/2010/main" val="814971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FD6D5300-E8CB-4FB3-A17C-D160E111C746}" type="datetimeFigureOut">
              <a:rPr kumimoji="1" lang="ja-JP" altLang="en-US" smtClean="0"/>
              <a:t>2013/10/17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3F89C6-8811-4024-A543-58393FA75B44}" type="slidenum">
              <a:rPr kumimoji="1" lang="ja-JP" altLang="en-US" smtClean="0"/>
              <a:t>‹#›</a:t>
            </a:fld>
            <a:endParaRPr kumimoji="1" lang="ja-JP" altLang="en-US"/>
          </a:p>
        </p:txBody>
      </p:sp>
    </p:spTree>
    <p:extLst>
      <p:ext uri="{BB962C8B-B14F-4D97-AF65-F5344CB8AC3E}">
        <p14:creationId xmlns:p14="http://schemas.microsoft.com/office/powerpoint/2010/main" val="2163537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FD6D5300-E8CB-4FB3-A17C-D160E111C746}" type="datetimeFigureOut">
              <a:rPr kumimoji="1" lang="ja-JP" altLang="en-US" smtClean="0"/>
              <a:t>2013/10/17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03F89C6-8811-4024-A543-58393FA75B44}" type="slidenum">
              <a:rPr kumimoji="1" lang="ja-JP" altLang="en-US" smtClean="0"/>
              <a:t>‹#›</a:t>
            </a:fld>
            <a:endParaRPr kumimoji="1" lang="ja-JP" altLang="en-US"/>
          </a:p>
        </p:txBody>
      </p:sp>
    </p:spTree>
    <p:extLst>
      <p:ext uri="{BB962C8B-B14F-4D97-AF65-F5344CB8AC3E}">
        <p14:creationId xmlns:p14="http://schemas.microsoft.com/office/powerpoint/2010/main" val="72017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FD6D5300-E8CB-4FB3-A17C-D160E111C746}" type="datetimeFigureOut">
              <a:rPr kumimoji="1" lang="ja-JP" altLang="en-US" smtClean="0"/>
              <a:t>2013/10/17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03F89C6-8811-4024-A543-58393FA75B44}" type="slidenum">
              <a:rPr kumimoji="1" lang="ja-JP" altLang="en-US" smtClean="0"/>
              <a:t>‹#›</a:t>
            </a:fld>
            <a:endParaRPr kumimoji="1" lang="ja-JP" altLang="en-US"/>
          </a:p>
        </p:txBody>
      </p:sp>
    </p:spTree>
    <p:extLst>
      <p:ext uri="{BB962C8B-B14F-4D97-AF65-F5344CB8AC3E}">
        <p14:creationId xmlns:p14="http://schemas.microsoft.com/office/powerpoint/2010/main" val="3114135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D6D5300-E8CB-4FB3-A17C-D160E111C746}" type="datetimeFigureOut">
              <a:rPr kumimoji="1" lang="ja-JP" altLang="en-US" smtClean="0"/>
              <a:t>2013/10/17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03F89C6-8811-4024-A543-58393FA75B44}" type="slidenum">
              <a:rPr kumimoji="1" lang="ja-JP" altLang="en-US" smtClean="0"/>
              <a:t>‹#›</a:t>
            </a:fld>
            <a:endParaRPr kumimoji="1" lang="ja-JP" altLang="en-US"/>
          </a:p>
        </p:txBody>
      </p:sp>
    </p:spTree>
    <p:extLst>
      <p:ext uri="{BB962C8B-B14F-4D97-AF65-F5344CB8AC3E}">
        <p14:creationId xmlns:p14="http://schemas.microsoft.com/office/powerpoint/2010/main" val="3456300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D6D5300-E8CB-4FB3-A17C-D160E111C746}" type="datetimeFigureOut">
              <a:rPr kumimoji="1" lang="ja-JP" altLang="en-US" smtClean="0"/>
              <a:t>2013/10/17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03F89C6-8811-4024-A543-58393FA75B44}" type="slidenum">
              <a:rPr kumimoji="1" lang="ja-JP" altLang="en-US" smtClean="0"/>
              <a:t>‹#›</a:t>
            </a:fld>
            <a:endParaRPr kumimoji="1" lang="ja-JP" altLang="en-US"/>
          </a:p>
        </p:txBody>
      </p:sp>
    </p:spTree>
    <p:extLst>
      <p:ext uri="{BB962C8B-B14F-4D97-AF65-F5344CB8AC3E}">
        <p14:creationId xmlns:p14="http://schemas.microsoft.com/office/powerpoint/2010/main" val="577424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D6D5300-E8CB-4FB3-A17C-D160E111C746}" type="datetimeFigureOut">
              <a:rPr kumimoji="1" lang="ja-JP" altLang="en-US" smtClean="0"/>
              <a:t>2013/10/17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03F89C6-8811-4024-A543-58393FA75B44}" type="slidenum">
              <a:rPr kumimoji="1" lang="ja-JP" altLang="en-US" smtClean="0"/>
              <a:t>‹#›</a:t>
            </a:fld>
            <a:endParaRPr kumimoji="1" lang="ja-JP" altLang="en-US"/>
          </a:p>
        </p:txBody>
      </p:sp>
    </p:spTree>
    <p:extLst>
      <p:ext uri="{BB962C8B-B14F-4D97-AF65-F5344CB8AC3E}">
        <p14:creationId xmlns:p14="http://schemas.microsoft.com/office/powerpoint/2010/main" val="741431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D6D5300-E8CB-4FB3-A17C-D160E111C746}" type="datetimeFigureOut">
              <a:rPr kumimoji="1" lang="ja-JP" altLang="en-US" smtClean="0"/>
              <a:t>2013/10/17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03F89C6-8811-4024-A543-58393FA75B44}" type="slidenum">
              <a:rPr kumimoji="1" lang="ja-JP" altLang="en-US" smtClean="0"/>
              <a:t>‹#›</a:t>
            </a:fld>
            <a:endParaRPr kumimoji="1" lang="ja-JP" altLang="en-US"/>
          </a:p>
        </p:txBody>
      </p:sp>
    </p:spTree>
    <p:extLst>
      <p:ext uri="{BB962C8B-B14F-4D97-AF65-F5344CB8AC3E}">
        <p14:creationId xmlns:p14="http://schemas.microsoft.com/office/powerpoint/2010/main" val="1720069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6D5300-E8CB-4FB3-A17C-D160E111C746}" type="datetimeFigureOut">
              <a:rPr kumimoji="1" lang="ja-JP" altLang="en-US" smtClean="0"/>
              <a:t>2013/10/17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3F89C6-8811-4024-A543-58393FA75B44}" type="slidenum">
              <a:rPr kumimoji="1" lang="ja-JP" altLang="en-US" smtClean="0"/>
              <a:t>‹#›</a:t>
            </a:fld>
            <a:endParaRPr kumimoji="1" lang="ja-JP" altLang="en-US"/>
          </a:p>
        </p:txBody>
      </p:sp>
    </p:spTree>
    <p:extLst>
      <p:ext uri="{BB962C8B-B14F-4D97-AF65-F5344CB8AC3E}">
        <p14:creationId xmlns:p14="http://schemas.microsoft.com/office/powerpoint/2010/main" val="17962455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4"/>
          <p:cNvSpPr txBox="1">
            <a:spLocks noChangeArrowheads="1"/>
          </p:cNvSpPr>
          <p:nvPr/>
        </p:nvSpPr>
        <p:spPr bwMode="auto">
          <a:xfrm>
            <a:off x="736600" y="355600"/>
            <a:ext cx="76993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spcBef>
                <a:spcPct val="20000"/>
              </a:spcBef>
              <a:buChar char="•"/>
              <a:defRPr kumimoji="1" sz="3200">
                <a:solidFill>
                  <a:schemeClr val="tx1"/>
                </a:solidFill>
                <a:latin typeface="Arial" charset="0"/>
                <a:ea typeface="ＭＳ Ｐゴシック" pitchFamily="-1" charset="-128"/>
              </a:defRPr>
            </a:lvl1pPr>
            <a:lvl2pPr marL="37931725" indent="-37474525" algn="l" eaLnBrk="0" hangingPunct="0">
              <a:spcBef>
                <a:spcPct val="20000"/>
              </a:spcBef>
              <a:buChar char="–"/>
              <a:defRPr kumimoji="1" sz="2800">
                <a:solidFill>
                  <a:schemeClr val="tx1"/>
                </a:solidFill>
                <a:latin typeface="Arial" charset="0"/>
                <a:ea typeface="ＭＳ Ｐゴシック" pitchFamily="-1" charset="-128"/>
              </a:defRPr>
            </a:lvl2pPr>
            <a:lvl3pPr marL="1143000" indent="-228600" algn="l" eaLnBrk="0" hangingPunct="0">
              <a:spcBef>
                <a:spcPct val="20000"/>
              </a:spcBef>
              <a:buChar char="•"/>
              <a:defRPr kumimoji="1" sz="2400">
                <a:solidFill>
                  <a:schemeClr val="tx1"/>
                </a:solidFill>
                <a:latin typeface="Arial" charset="0"/>
                <a:ea typeface="ＭＳ Ｐゴシック" pitchFamily="-1" charset="-128"/>
              </a:defRPr>
            </a:lvl3pPr>
            <a:lvl4pPr marL="1600200" indent="-228600" algn="l" eaLnBrk="0" hangingPunct="0">
              <a:spcBef>
                <a:spcPct val="20000"/>
              </a:spcBef>
              <a:buChar char="–"/>
              <a:defRPr kumimoji="1" sz="2000">
                <a:solidFill>
                  <a:schemeClr val="tx1"/>
                </a:solidFill>
                <a:latin typeface="Arial" charset="0"/>
                <a:ea typeface="ＭＳ Ｐゴシック" pitchFamily="-1" charset="-128"/>
              </a:defRPr>
            </a:lvl4pPr>
            <a:lvl5pPr marL="2057400" indent="-228600" algn="l" eaLnBrk="0" hangingPunct="0">
              <a:spcBef>
                <a:spcPct val="20000"/>
              </a:spcBef>
              <a:buChar char="»"/>
              <a:defRPr kumimoji="1" sz="2000">
                <a:solidFill>
                  <a:schemeClr val="tx1"/>
                </a:solidFill>
                <a:latin typeface="Arial" charset="0"/>
                <a:ea typeface="ＭＳ Ｐゴシック" pitchFamily="-1"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9pPr>
          </a:lstStyle>
          <a:p>
            <a:pPr algn="ctr" eaLnBrk="1" hangingPunct="1">
              <a:spcBef>
                <a:spcPct val="0"/>
              </a:spcBef>
              <a:buFontTx/>
              <a:buNone/>
            </a:pPr>
            <a:r>
              <a:rPr lang="en-US" altLang="ja-JP" sz="3600"/>
              <a:t>&lt;paper #&gt;</a:t>
            </a:r>
            <a:r>
              <a:rPr lang="ja-JP" altLang="en-US" sz="3600"/>
              <a:t>：</a:t>
            </a:r>
            <a:r>
              <a:rPr lang="en-US" altLang="ja-JP" sz="3600"/>
              <a:t>&lt;paper title&gt; (mandatory)</a:t>
            </a:r>
            <a:endParaRPr lang="ja-JP" altLang="en-US" sz="2800"/>
          </a:p>
        </p:txBody>
      </p:sp>
      <p:sp>
        <p:nvSpPr>
          <p:cNvPr id="2051" name="Text Box 7"/>
          <p:cNvSpPr txBox="1">
            <a:spLocks noChangeArrowheads="1"/>
          </p:cNvSpPr>
          <p:nvPr/>
        </p:nvSpPr>
        <p:spPr bwMode="auto">
          <a:xfrm>
            <a:off x="404813" y="1109663"/>
            <a:ext cx="8316912"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spcBef>
                <a:spcPct val="20000"/>
              </a:spcBef>
              <a:buChar char="•"/>
              <a:defRPr kumimoji="1" sz="3200">
                <a:solidFill>
                  <a:schemeClr val="tx1"/>
                </a:solidFill>
                <a:latin typeface="Arial" charset="0"/>
                <a:ea typeface="ＭＳ Ｐゴシック" pitchFamily="-1" charset="-128"/>
              </a:defRPr>
            </a:lvl1pPr>
            <a:lvl2pPr marL="37931725" indent="-37474525" algn="l" eaLnBrk="0" hangingPunct="0">
              <a:spcBef>
                <a:spcPct val="20000"/>
              </a:spcBef>
              <a:buChar char="–"/>
              <a:defRPr kumimoji="1" sz="2800">
                <a:solidFill>
                  <a:schemeClr val="tx1"/>
                </a:solidFill>
                <a:latin typeface="Arial" charset="0"/>
                <a:ea typeface="ＭＳ Ｐゴシック" pitchFamily="-1" charset="-128"/>
              </a:defRPr>
            </a:lvl2pPr>
            <a:lvl3pPr marL="1143000" indent="-228600" algn="l" eaLnBrk="0" hangingPunct="0">
              <a:spcBef>
                <a:spcPct val="20000"/>
              </a:spcBef>
              <a:buChar char="•"/>
              <a:defRPr kumimoji="1" sz="2400">
                <a:solidFill>
                  <a:schemeClr val="tx1"/>
                </a:solidFill>
                <a:latin typeface="Arial" charset="0"/>
                <a:ea typeface="ＭＳ Ｐゴシック" pitchFamily="-1" charset="-128"/>
              </a:defRPr>
            </a:lvl3pPr>
            <a:lvl4pPr marL="1600200" indent="-228600" algn="l" eaLnBrk="0" hangingPunct="0">
              <a:spcBef>
                <a:spcPct val="20000"/>
              </a:spcBef>
              <a:buChar char="–"/>
              <a:defRPr kumimoji="1" sz="2000">
                <a:solidFill>
                  <a:schemeClr val="tx1"/>
                </a:solidFill>
                <a:latin typeface="Arial" charset="0"/>
                <a:ea typeface="ＭＳ Ｐゴシック" pitchFamily="-1" charset="-128"/>
              </a:defRPr>
            </a:lvl4pPr>
            <a:lvl5pPr marL="2057400" indent="-228600" algn="l" eaLnBrk="0" hangingPunct="0">
              <a:spcBef>
                <a:spcPct val="20000"/>
              </a:spcBef>
              <a:buChar char="»"/>
              <a:defRPr kumimoji="1" sz="2000">
                <a:solidFill>
                  <a:schemeClr val="tx1"/>
                </a:solidFill>
                <a:latin typeface="Arial" charset="0"/>
                <a:ea typeface="ＭＳ Ｐゴシック" pitchFamily="-1"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9pPr>
          </a:lstStyle>
          <a:p>
            <a:pPr algn="ctr" eaLnBrk="1" hangingPunct="1">
              <a:spcBef>
                <a:spcPct val="0"/>
              </a:spcBef>
              <a:buFontTx/>
              <a:buNone/>
            </a:pPr>
            <a:r>
              <a:rPr lang="en-US" altLang="ja-JP" sz="2400"/>
              <a:t>&lt;Author1&gt;</a:t>
            </a:r>
            <a:r>
              <a:rPr lang="ja-JP" altLang="en-US" sz="2400"/>
              <a:t>（</a:t>
            </a:r>
            <a:r>
              <a:rPr lang="en-US" altLang="ja-JP" sz="2400"/>
              <a:t>&lt;Affiliation1&gt;</a:t>
            </a:r>
            <a:r>
              <a:rPr lang="ja-JP" altLang="en-US" sz="2400"/>
              <a:t>），</a:t>
            </a:r>
            <a:r>
              <a:rPr lang="en-US" altLang="ja-JP" sz="2400"/>
              <a:t>&lt;Auth2&gt;(&lt;Aff.2&gt;),…(mandatory)</a:t>
            </a:r>
            <a:endParaRPr lang="ja-JP" altLang="en-US" sz="2000"/>
          </a:p>
        </p:txBody>
      </p:sp>
      <p:sp>
        <p:nvSpPr>
          <p:cNvPr id="2052" name="Text Box 8"/>
          <p:cNvSpPr txBox="1">
            <a:spLocks noChangeArrowheads="1"/>
          </p:cNvSpPr>
          <p:nvPr/>
        </p:nvSpPr>
        <p:spPr bwMode="auto">
          <a:xfrm>
            <a:off x="179388" y="1717675"/>
            <a:ext cx="8785225" cy="4295775"/>
          </a:xfrm>
          <a:prstGeom prst="rect">
            <a:avLst/>
          </a:prstGeom>
          <a:ln/>
        </p:spPr>
        <p:style>
          <a:lnRef idx="2">
            <a:schemeClr val="accent2"/>
          </a:lnRef>
          <a:fillRef idx="1">
            <a:schemeClr val="lt1"/>
          </a:fillRef>
          <a:effectRef idx="0">
            <a:schemeClr val="accent2"/>
          </a:effectRef>
          <a:fontRef idx="minor">
            <a:schemeClr val="dk1"/>
          </a:fontRef>
        </p:style>
        <p:txBody>
          <a:bodyPr>
            <a:spAutoFit/>
          </a:bodyPr>
          <a:lstStyle>
            <a:lvl1pPr marL="342900" indent="-342900" algn="l" eaLnBrk="0" hangingPunct="0">
              <a:spcBef>
                <a:spcPct val="20000"/>
              </a:spcBef>
              <a:buChar char="•"/>
              <a:defRPr kumimoji="1" sz="3200">
                <a:solidFill>
                  <a:schemeClr val="tx1"/>
                </a:solidFill>
                <a:latin typeface="Arial" charset="0"/>
                <a:ea typeface="ＭＳ Ｐゴシック" pitchFamily="-1" charset="-128"/>
              </a:defRPr>
            </a:lvl1pPr>
            <a:lvl2pPr marL="37931725" indent="-37474525" algn="l" eaLnBrk="0" hangingPunct="0">
              <a:spcBef>
                <a:spcPct val="20000"/>
              </a:spcBef>
              <a:buChar char="–"/>
              <a:defRPr kumimoji="1" sz="2800">
                <a:solidFill>
                  <a:schemeClr val="tx1"/>
                </a:solidFill>
                <a:latin typeface="Arial" charset="0"/>
                <a:ea typeface="ＭＳ Ｐゴシック" pitchFamily="-1" charset="-128"/>
              </a:defRPr>
            </a:lvl2pPr>
            <a:lvl3pPr marL="1143000" indent="-228600" algn="l" eaLnBrk="0" hangingPunct="0">
              <a:spcBef>
                <a:spcPct val="20000"/>
              </a:spcBef>
              <a:buChar char="•"/>
              <a:defRPr kumimoji="1" sz="2400">
                <a:solidFill>
                  <a:schemeClr val="tx1"/>
                </a:solidFill>
                <a:latin typeface="Arial" charset="0"/>
                <a:ea typeface="ＭＳ Ｐゴシック" pitchFamily="-1" charset="-128"/>
              </a:defRPr>
            </a:lvl3pPr>
            <a:lvl4pPr marL="1600200" indent="-228600" algn="l" eaLnBrk="0" hangingPunct="0">
              <a:spcBef>
                <a:spcPct val="20000"/>
              </a:spcBef>
              <a:buChar char="–"/>
              <a:defRPr kumimoji="1" sz="2000">
                <a:solidFill>
                  <a:schemeClr val="tx1"/>
                </a:solidFill>
                <a:latin typeface="Arial" charset="0"/>
                <a:ea typeface="ＭＳ Ｐゴシック" pitchFamily="-1" charset="-128"/>
              </a:defRPr>
            </a:lvl4pPr>
            <a:lvl5pPr marL="2057400" indent="-228600" algn="l" eaLnBrk="0" hangingPunct="0">
              <a:spcBef>
                <a:spcPct val="20000"/>
              </a:spcBef>
              <a:buChar char="»"/>
              <a:defRPr kumimoji="1" sz="2000">
                <a:solidFill>
                  <a:schemeClr val="tx1"/>
                </a:solidFill>
                <a:latin typeface="Arial" charset="0"/>
                <a:ea typeface="ＭＳ Ｐゴシック" pitchFamily="-1"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9pPr>
          </a:lstStyle>
          <a:p>
            <a:pPr algn="ctr" eaLnBrk="1" hangingPunct="1">
              <a:buFontTx/>
              <a:buNone/>
              <a:defRPr/>
            </a:pPr>
            <a:r>
              <a:rPr lang="en-US" altLang="ja-JP" u="sng" dirty="0" smtClean="0"/>
              <a:t>Notes on the slide format</a:t>
            </a:r>
            <a:endParaRPr lang="ja-JP" altLang="en-US" u="sng" dirty="0" smtClean="0"/>
          </a:p>
          <a:p>
            <a:pPr eaLnBrk="1" hangingPunct="1">
              <a:defRPr/>
            </a:pPr>
            <a:endParaRPr lang="ja-JP" altLang="en-US" sz="1800" dirty="0" smtClean="0"/>
          </a:p>
          <a:p>
            <a:pPr eaLnBrk="1" hangingPunct="1">
              <a:defRPr/>
            </a:pPr>
            <a:r>
              <a:rPr lang="en-US" altLang="ja-JP" sz="1800" dirty="0" smtClean="0"/>
              <a:t>Use this template to prepare your spotlight slides. The file should be PowerPoint2010 (.</a:t>
            </a:r>
            <a:r>
              <a:rPr lang="en-US" altLang="ja-JP" sz="1800" dirty="0" err="1" smtClean="0"/>
              <a:t>ppt</a:t>
            </a:r>
            <a:r>
              <a:rPr lang="en-US" altLang="ja-JP" sz="1800" dirty="0" smtClean="0"/>
              <a:t> or .</a:t>
            </a:r>
            <a:r>
              <a:rPr lang="en-US" altLang="ja-JP" sz="1800" dirty="0" err="1" smtClean="0"/>
              <a:t>pptx</a:t>
            </a:r>
            <a:r>
              <a:rPr lang="en-US" altLang="ja-JP" sz="1800" dirty="0" smtClean="0"/>
              <a:t>)</a:t>
            </a:r>
            <a:r>
              <a:rPr lang="en-US" altLang="ja-JP" sz="1800" b="1" dirty="0" smtClean="0"/>
              <a:t>.</a:t>
            </a:r>
            <a:endParaRPr lang="ja-JP" altLang="en-US" sz="1800" dirty="0" smtClean="0"/>
          </a:p>
          <a:p>
            <a:pPr eaLnBrk="1" hangingPunct="1">
              <a:defRPr/>
            </a:pPr>
            <a:r>
              <a:rPr lang="en-US" altLang="ja-JP" sz="1800" dirty="0" smtClean="0"/>
              <a:t>Include the paper number, the title, authors and their affiliations on the first page, as shown in this slide. Your paper number is found on the web: </a:t>
            </a:r>
            <a:br>
              <a:rPr lang="en-US" altLang="ja-JP" sz="1800" dirty="0" smtClean="0"/>
            </a:br>
            <a:r>
              <a:rPr lang="en-US" altLang="ja-JP" sz="1800" dirty="0" smtClean="0"/>
              <a:t>http://www.am.sanken.osaka-u.ac.jp/ACPR2013/program/program.html</a:t>
            </a:r>
            <a:endParaRPr lang="ja-JP" altLang="en-US" sz="1800" dirty="0" smtClean="0"/>
          </a:p>
          <a:p>
            <a:pPr eaLnBrk="1" hangingPunct="1">
              <a:defRPr/>
            </a:pPr>
            <a:r>
              <a:rPr lang="en-US" altLang="ja-JP" sz="1800" dirty="0" smtClean="0"/>
              <a:t>The file of your slides should be smaller than 20 MB.</a:t>
            </a:r>
            <a:endParaRPr lang="ja-JP" altLang="en-US" sz="1800" dirty="0" smtClean="0"/>
          </a:p>
          <a:p>
            <a:pPr eaLnBrk="1" hangingPunct="1">
              <a:defRPr/>
            </a:pPr>
            <a:r>
              <a:rPr lang="en-US" altLang="ja-JP" sz="1800" dirty="0" smtClean="0"/>
              <a:t>Use the following fonts: Arial, Times New Roman, and Symbol, to prepare the slides. The point size should be 24 or larger.</a:t>
            </a:r>
          </a:p>
          <a:p>
            <a:pPr eaLnBrk="1" hangingPunct="1">
              <a:defRPr/>
            </a:pPr>
            <a:r>
              <a:rPr lang="en-US" altLang="ja-JP" sz="1800" dirty="0" smtClean="0"/>
              <a:t>Do not use any movies since it often causes problems.</a:t>
            </a:r>
            <a:endParaRPr lang="ja-JP" altLang="en-US" sz="1800" dirty="0" smtClean="0"/>
          </a:p>
          <a:p>
            <a:pPr eaLnBrk="1" hangingPunct="1">
              <a:defRPr/>
            </a:pPr>
            <a:r>
              <a:rPr lang="en-US" altLang="ja-JP" sz="1800" b="1" dirty="0" smtClean="0">
                <a:solidFill>
                  <a:srgbClr val="FF0000"/>
                </a:solidFill>
              </a:rPr>
              <a:t>The file name of your slides should be identical to the paper number, such as “PS1-80.ppt.” </a:t>
            </a:r>
            <a:endParaRPr lang="ja-JP" altLang="en-US" sz="1800" dirty="0" smtClean="0"/>
          </a:p>
        </p:txBody>
      </p:sp>
    </p:spTree>
    <p:extLst>
      <p:ext uri="{BB962C8B-B14F-4D97-AF65-F5344CB8AC3E}">
        <p14:creationId xmlns:p14="http://schemas.microsoft.com/office/powerpoint/2010/main" val="25188640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188913" y="307975"/>
            <a:ext cx="875188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spcBef>
                <a:spcPct val="20000"/>
              </a:spcBef>
              <a:buChar char="•"/>
              <a:defRPr kumimoji="1" sz="3200">
                <a:solidFill>
                  <a:schemeClr val="tx1"/>
                </a:solidFill>
                <a:latin typeface="Arial" charset="0"/>
                <a:ea typeface="ＭＳ Ｐゴシック" pitchFamily="-1" charset="-128"/>
              </a:defRPr>
            </a:lvl1pPr>
            <a:lvl2pPr marL="37931725" indent="-37474525" algn="l" eaLnBrk="0" hangingPunct="0">
              <a:spcBef>
                <a:spcPct val="20000"/>
              </a:spcBef>
              <a:buChar char="–"/>
              <a:defRPr kumimoji="1" sz="2800">
                <a:solidFill>
                  <a:schemeClr val="tx1"/>
                </a:solidFill>
                <a:latin typeface="Arial" charset="0"/>
                <a:ea typeface="ＭＳ Ｐゴシック" pitchFamily="-1" charset="-128"/>
              </a:defRPr>
            </a:lvl2pPr>
            <a:lvl3pPr marL="1143000" indent="-228600" algn="l" eaLnBrk="0" hangingPunct="0">
              <a:spcBef>
                <a:spcPct val="20000"/>
              </a:spcBef>
              <a:buChar char="•"/>
              <a:defRPr kumimoji="1" sz="2400">
                <a:solidFill>
                  <a:schemeClr val="tx1"/>
                </a:solidFill>
                <a:latin typeface="Arial" charset="0"/>
                <a:ea typeface="ＭＳ Ｐゴシック" pitchFamily="-1" charset="-128"/>
              </a:defRPr>
            </a:lvl3pPr>
            <a:lvl4pPr marL="1600200" indent="-228600" algn="l" eaLnBrk="0" hangingPunct="0">
              <a:spcBef>
                <a:spcPct val="20000"/>
              </a:spcBef>
              <a:buChar char="–"/>
              <a:defRPr kumimoji="1" sz="2000">
                <a:solidFill>
                  <a:schemeClr val="tx1"/>
                </a:solidFill>
                <a:latin typeface="Arial" charset="0"/>
                <a:ea typeface="ＭＳ Ｐゴシック" pitchFamily="-1" charset="-128"/>
              </a:defRPr>
            </a:lvl4pPr>
            <a:lvl5pPr marL="2057400" indent="-228600" algn="l" eaLnBrk="0" hangingPunct="0">
              <a:spcBef>
                <a:spcPct val="20000"/>
              </a:spcBef>
              <a:buChar char="»"/>
              <a:defRPr kumimoji="1" sz="2000">
                <a:solidFill>
                  <a:schemeClr val="tx1"/>
                </a:solidFill>
                <a:latin typeface="Arial" charset="0"/>
                <a:ea typeface="ＭＳ Ｐゴシック" pitchFamily="-1"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9pPr>
          </a:lstStyle>
          <a:p>
            <a:pPr algn="ctr" eaLnBrk="1" hangingPunct="1">
              <a:spcBef>
                <a:spcPct val="0"/>
              </a:spcBef>
              <a:buFontTx/>
              <a:buNone/>
            </a:pPr>
            <a:r>
              <a:rPr lang="en-US" altLang="ja-JP" sz="3600"/>
              <a:t>PS1-80</a:t>
            </a:r>
            <a:r>
              <a:rPr lang="ja-JP" altLang="en-US" sz="3600"/>
              <a:t>：</a:t>
            </a:r>
            <a:r>
              <a:rPr lang="en-US" altLang="ja-JP" sz="3600"/>
              <a:t>Research on Pattern Recognition</a:t>
            </a:r>
            <a:endParaRPr lang="ja-JP" altLang="en-US" sz="3600"/>
          </a:p>
        </p:txBody>
      </p:sp>
      <p:sp>
        <p:nvSpPr>
          <p:cNvPr id="3075" name="Text Box 3"/>
          <p:cNvSpPr txBox="1">
            <a:spLocks noChangeArrowheads="1"/>
          </p:cNvSpPr>
          <p:nvPr/>
        </p:nvSpPr>
        <p:spPr bwMode="auto">
          <a:xfrm>
            <a:off x="296863" y="1038225"/>
            <a:ext cx="85899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spcBef>
                <a:spcPct val="20000"/>
              </a:spcBef>
              <a:buChar char="•"/>
              <a:defRPr kumimoji="1" sz="3200">
                <a:solidFill>
                  <a:schemeClr val="tx1"/>
                </a:solidFill>
                <a:latin typeface="Arial" charset="0"/>
                <a:ea typeface="ＭＳ Ｐゴシック" pitchFamily="-1" charset="-128"/>
              </a:defRPr>
            </a:lvl1pPr>
            <a:lvl2pPr marL="37931725" indent="-37474525" algn="l" eaLnBrk="0" hangingPunct="0">
              <a:spcBef>
                <a:spcPct val="20000"/>
              </a:spcBef>
              <a:buChar char="–"/>
              <a:defRPr kumimoji="1" sz="2800">
                <a:solidFill>
                  <a:schemeClr val="tx1"/>
                </a:solidFill>
                <a:latin typeface="Arial" charset="0"/>
                <a:ea typeface="ＭＳ Ｐゴシック" pitchFamily="-1" charset="-128"/>
              </a:defRPr>
            </a:lvl2pPr>
            <a:lvl3pPr marL="1143000" indent="-228600" algn="l" eaLnBrk="0" hangingPunct="0">
              <a:spcBef>
                <a:spcPct val="20000"/>
              </a:spcBef>
              <a:buChar char="•"/>
              <a:defRPr kumimoji="1" sz="2400">
                <a:solidFill>
                  <a:schemeClr val="tx1"/>
                </a:solidFill>
                <a:latin typeface="Arial" charset="0"/>
                <a:ea typeface="ＭＳ Ｐゴシック" pitchFamily="-1" charset="-128"/>
              </a:defRPr>
            </a:lvl3pPr>
            <a:lvl4pPr marL="1600200" indent="-228600" algn="l" eaLnBrk="0" hangingPunct="0">
              <a:spcBef>
                <a:spcPct val="20000"/>
              </a:spcBef>
              <a:buChar char="–"/>
              <a:defRPr kumimoji="1" sz="2000">
                <a:solidFill>
                  <a:schemeClr val="tx1"/>
                </a:solidFill>
                <a:latin typeface="Arial" charset="0"/>
                <a:ea typeface="ＭＳ Ｐゴシック" pitchFamily="-1" charset="-128"/>
              </a:defRPr>
            </a:lvl4pPr>
            <a:lvl5pPr marL="2057400" indent="-228600" algn="l" eaLnBrk="0" hangingPunct="0">
              <a:spcBef>
                <a:spcPct val="20000"/>
              </a:spcBef>
              <a:buChar char="»"/>
              <a:defRPr kumimoji="1" sz="2000">
                <a:solidFill>
                  <a:schemeClr val="tx1"/>
                </a:solidFill>
                <a:latin typeface="Arial" charset="0"/>
                <a:ea typeface="ＭＳ Ｐゴシック" pitchFamily="-1"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9pPr>
          </a:lstStyle>
          <a:p>
            <a:pPr algn="ctr" eaLnBrk="1" hangingPunct="1">
              <a:spcBef>
                <a:spcPct val="0"/>
              </a:spcBef>
              <a:buFontTx/>
              <a:buNone/>
            </a:pPr>
            <a:r>
              <a:rPr lang="en-US" altLang="ja-JP" sz="2800"/>
              <a:t>Taro Gazo(ABC Univ.)</a:t>
            </a:r>
            <a:r>
              <a:rPr lang="ja-JP" altLang="en-US" sz="2800"/>
              <a:t>，</a:t>
            </a:r>
            <a:r>
              <a:rPr lang="en-US" altLang="ja-JP" sz="2800"/>
              <a:t>Hanako Ninshiki</a:t>
            </a:r>
            <a:r>
              <a:rPr lang="ja-JP" altLang="en-US" sz="2800"/>
              <a:t>（</a:t>
            </a:r>
            <a:r>
              <a:rPr lang="en-US" altLang="ja-JP" sz="2800"/>
              <a:t>XYZ Corp.</a:t>
            </a:r>
            <a:r>
              <a:rPr lang="ja-JP" altLang="en-US" sz="2800"/>
              <a:t>）</a:t>
            </a:r>
          </a:p>
        </p:txBody>
      </p:sp>
      <p:sp>
        <p:nvSpPr>
          <p:cNvPr id="3077" name="Text Box 9"/>
          <p:cNvSpPr txBox="1">
            <a:spLocks noChangeArrowheads="1"/>
          </p:cNvSpPr>
          <p:nvPr/>
        </p:nvSpPr>
        <p:spPr bwMode="auto">
          <a:xfrm>
            <a:off x="534988" y="3284538"/>
            <a:ext cx="817086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l" eaLnBrk="0" hangingPunct="0">
              <a:spcBef>
                <a:spcPct val="20000"/>
              </a:spcBef>
              <a:buChar char="•"/>
              <a:defRPr kumimoji="1" sz="3200">
                <a:solidFill>
                  <a:schemeClr val="tx1"/>
                </a:solidFill>
                <a:latin typeface="Arial" charset="0"/>
                <a:ea typeface="ＭＳ Ｐゴシック" pitchFamily="-1" charset="-128"/>
              </a:defRPr>
            </a:lvl1pPr>
            <a:lvl2pPr marL="37931725" indent="-37474525" algn="l" eaLnBrk="0" hangingPunct="0">
              <a:spcBef>
                <a:spcPct val="20000"/>
              </a:spcBef>
              <a:buChar char="–"/>
              <a:defRPr kumimoji="1" sz="2800">
                <a:solidFill>
                  <a:schemeClr val="tx1"/>
                </a:solidFill>
                <a:latin typeface="Arial" charset="0"/>
                <a:ea typeface="ＭＳ Ｐゴシック" pitchFamily="-1" charset="-128"/>
              </a:defRPr>
            </a:lvl2pPr>
            <a:lvl3pPr marL="1143000" indent="-228600" algn="l" eaLnBrk="0" hangingPunct="0">
              <a:spcBef>
                <a:spcPct val="20000"/>
              </a:spcBef>
              <a:buChar char="•"/>
              <a:defRPr kumimoji="1" sz="2400">
                <a:solidFill>
                  <a:schemeClr val="tx1"/>
                </a:solidFill>
                <a:latin typeface="Arial" charset="0"/>
                <a:ea typeface="ＭＳ Ｐゴシック" pitchFamily="-1" charset="-128"/>
              </a:defRPr>
            </a:lvl3pPr>
            <a:lvl4pPr marL="1600200" indent="-228600" algn="l" eaLnBrk="0" hangingPunct="0">
              <a:spcBef>
                <a:spcPct val="20000"/>
              </a:spcBef>
              <a:buChar char="–"/>
              <a:defRPr kumimoji="1" sz="2000">
                <a:solidFill>
                  <a:schemeClr val="tx1"/>
                </a:solidFill>
                <a:latin typeface="Arial" charset="0"/>
                <a:ea typeface="ＭＳ Ｐゴシック" pitchFamily="-1" charset="-128"/>
              </a:defRPr>
            </a:lvl4pPr>
            <a:lvl5pPr marL="2057400" indent="-228600" algn="l" eaLnBrk="0" hangingPunct="0">
              <a:spcBef>
                <a:spcPct val="20000"/>
              </a:spcBef>
              <a:buChar char="»"/>
              <a:defRPr kumimoji="1" sz="2000">
                <a:solidFill>
                  <a:schemeClr val="tx1"/>
                </a:solidFill>
                <a:latin typeface="Arial" charset="0"/>
                <a:ea typeface="ＭＳ Ｐゴシック" pitchFamily="-1"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9pPr>
          </a:lstStyle>
          <a:p>
            <a:pPr algn="ctr" eaLnBrk="1" hangingPunct="1">
              <a:spcBef>
                <a:spcPct val="0"/>
              </a:spcBef>
              <a:buFontTx/>
              <a:buNone/>
            </a:pPr>
            <a:r>
              <a:rPr lang="en-US" altLang="ja-JP" sz="4000"/>
              <a:t>Materials for Spotlight Presentation</a:t>
            </a:r>
            <a:endParaRPr lang="ja-JP" altLang="en-US" sz="1400"/>
          </a:p>
        </p:txBody>
      </p:sp>
    </p:spTree>
    <p:extLst>
      <p:ext uri="{BB962C8B-B14F-4D97-AF65-F5344CB8AC3E}">
        <p14:creationId xmlns:p14="http://schemas.microsoft.com/office/powerpoint/2010/main" val="12565317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p:cNvSpPr>
            <a:spLocks noGrp="1"/>
          </p:cNvSpPr>
          <p:nvPr>
            <p:ph type="title" idx="4294967295"/>
          </p:nvPr>
        </p:nvSpPr>
        <p:spPr>
          <a:xfrm>
            <a:off x="250825" y="44450"/>
            <a:ext cx="8642350" cy="868363"/>
          </a:xfrm>
        </p:spPr>
        <p:txBody>
          <a:bodyPr/>
          <a:lstStyle/>
          <a:p>
            <a:pPr eaLnBrk="1" hangingPunct="1"/>
            <a:r>
              <a:rPr lang="en-US" altLang="ja-JP" sz="4000" u="sng" smtClean="0"/>
              <a:t>Notes on spotlight presentation</a:t>
            </a:r>
            <a:endParaRPr lang="ja-JP" altLang="en-US" sz="4000" u="sng" smtClean="0"/>
          </a:p>
        </p:txBody>
      </p:sp>
      <p:sp>
        <p:nvSpPr>
          <p:cNvPr id="4099" name="Text Box 4"/>
          <p:cNvSpPr txBox="1">
            <a:spLocks noChangeArrowheads="1"/>
          </p:cNvSpPr>
          <p:nvPr/>
        </p:nvSpPr>
        <p:spPr bwMode="auto">
          <a:xfrm>
            <a:off x="250825" y="1071563"/>
            <a:ext cx="8596313" cy="544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lgn="l" eaLnBrk="0" hangingPunct="0">
              <a:spcBef>
                <a:spcPct val="20000"/>
              </a:spcBef>
              <a:buChar char="•"/>
              <a:defRPr kumimoji="1" sz="3200">
                <a:solidFill>
                  <a:schemeClr val="tx1"/>
                </a:solidFill>
                <a:latin typeface="Arial" charset="0"/>
                <a:ea typeface="ＭＳ Ｐゴシック" pitchFamily="-1" charset="-128"/>
              </a:defRPr>
            </a:lvl1pPr>
            <a:lvl2pPr marL="37931725" indent="-37474525" algn="l" eaLnBrk="0" hangingPunct="0">
              <a:spcBef>
                <a:spcPct val="20000"/>
              </a:spcBef>
              <a:buChar char="–"/>
              <a:defRPr kumimoji="1" sz="2800">
                <a:solidFill>
                  <a:schemeClr val="tx1"/>
                </a:solidFill>
                <a:latin typeface="Arial" charset="0"/>
                <a:ea typeface="ＭＳ Ｐゴシック" pitchFamily="-1" charset="-128"/>
              </a:defRPr>
            </a:lvl2pPr>
            <a:lvl3pPr marL="1143000" indent="-228600" algn="l" eaLnBrk="0" hangingPunct="0">
              <a:spcBef>
                <a:spcPct val="20000"/>
              </a:spcBef>
              <a:buChar char="•"/>
              <a:defRPr kumimoji="1" sz="2400">
                <a:solidFill>
                  <a:schemeClr val="tx1"/>
                </a:solidFill>
                <a:latin typeface="Arial" charset="0"/>
                <a:ea typeface="ＭＳ Ｐゴシック" pitchFamily="-1" charset="-128"/>
              </a:defRPr>
            </a:lvl3pPr>
            <a:lvl4pPr marL="1600200" indent="-228600" algn="l" eaLnBrk="0" hangingPunct="0">
              <a:spcBef>
                <a:spcPct val="20000"/>
              </a:spcBef>
              <a:buChar char="–"/>
              <a:defRPr kumimoji="1" sz="2000">
                <a:solidFill>
                  <a:schemeClr val="tx1"/>
                </a:solidFill>
                <a:latin typeface="Arial" charset="0"/>
                <a:ea typeface="ＭＳ Ｐゴシック" pitchFamily="-1" charset="-128"/>
              </a:defRPr>
            </a:lvl4pPr>
            <a:lvl5pPr marL="2057400" indent="-228600" algn="l" eaLnBrk="0" hangingPunct="0">
              <a:spcBef>
                <a:spcPct val="20000"/>
              </a:spcBef>
              <a:buChar char="»"/>
              <a:defRPr kumimoji="1" sz="2000">
                <a:solidFill>
                  <a:schemeClr val="tx1"/>
                </a:solidFill>
                <a:latin typeface="Arial" charset="0"/>
                <a:ea typeface="ＭＳ Ｐゴシック" pitchFamily="-1"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1" charset="-128"/>
              </a:defRPr>
            </a:lvl9pPr>
          </a:lstStyle>
          <a:p>
            <a:pPr eaLnBrk="1" hangingPunct="1">
              <a:spcBef>
                <a:spcPct val="0"/>
              </a:spcBef>
              <a:buFontTx/>
              <a:buAutoNum type="arabicPeriod"/>
              <a:defRPr/>
            </a:pPr>
            <a:r>
              <a:rPr lang="en-US" altLang="ja-JP" sz="2000" dirty="0" smtClean="0"/>
              <a:t>You only have </a:t>
            </a:r>
            <a:r>
              <a:rPr lang="en-US" altLang="ja-JP" sz="2000" dirty="0" smtClean="0">
                <a:solidFill>
                  <a:srgbClr val="FF0000"/>
                </a:solidFill>
              </a:rPr>
              <a:t>ONE minute </a:t>
            </a:r>
            <a:r>
              <a:rPr lang="en-US" altLang="ja-JP" sz="2000" dirty="0" smtClean="0"/>
              <a:t>for your presentation. Too many slides may spoil your presentation.</a:t>
            </a:r>
            <a:br>
              <a:rPr lang="en-US" altLang="ja-JP" sz="2000" dirty="0" smtClean="0"/>
            </a:br>
            <a:endParaRPr lang="ja-JP" altLang="en-US" sz="1200" dirty="0" smtClean="0"/>
          </a:p>
          <a:p>
            <a:pPr eaLnBrk="1" hangingPunct="1">
              <a:spcBef>
                <a:spcPct val="0"/>
              </a:spcBef>
              <a:buFontTx/>
              <a:buAutoNum type="arabicPeriod"/>
              <a:defRPr/>
            </a:pPr>
            <a:r>
              <a:rPr lang="en-US" altLang="ja-JP" sz="2000" dirty="0" smtClean="0"/>
              <a:t>You will have the first bell (one bell) ringing at 45 seconds, and the second bell (two bells) at one minute. </a:t>
            </a:r>
            <a:r>
              <a:rPr lang="en-US" altLang="ja-JP" sz="2000" dirty="0" smtClean="0">
                <a:solidFill>
                  <a:srgbClr val="FF0000"/>
                </a:solidFill>
              </a:rPr>
              <a:t>Your presentation will be terminated by the session chair</a:t>
            </a:r>
            <a:r>
              <a:rPr lang="en-US" altLang="ja-JP" sz="2000" dirty="0" smtClean="0"/>
              <a:t> after the second bell.</a:t>
            </a:r>
          </a:p>
          <a:p>
            <a:pPr eaLnBrk="1" hangingPunct="1">
              <a:spcBef>
                <a:spcPct val="0"/>
              </a:spcBef>
              <a:buFontTx/>
              <a:buAutoNum type="arabicPeriod"/>
              <a:defRPr/>
            </a:pPr>
            <a:endParaRPr lang="en-US" altLang="ja-JP" sz="2000" dirty="0" smtClean="0"/>
          </a:p>
          <a:p>
            <a:pPr eaLnBrk="1" hangingPunct="1">
              <a:spcBef>
                <a:spcPct val="0"/>
              </a:spcBef>
              <a:buFontTx/>
              <a:buAutoNum type="arabicPeriod"/>
              <a:defRPr/>
            </a:pPr>
            <a:r>
              <a:rPr lang="en-US" altLang="ja-JP" sz="2000" dirty="0" smtClean="0"/>
              <a:t>The purpose of spotlight presentation is NOT to explain all what you have done, BUT to </a:t>
            </a:r>
            <a:r>
              <a:rPr lang="en-US" altLang="ja-JP" sz="2000" dirty="0" smtClean="0">
                <a:solidFill>
                  <a:srgbClr val="FF0000"/>
                </a:solidFill>
              </a:rPr>
              <a:t>attract audience to visit your poster</a:t>
            </a:r>
            <a:r>
              <a:rPr lang="en-US" altLang="ja-JP" sz="2000" dirty="0" smtClean="0"/>
              <a:t>. Your slides showing “what’s new”, “what’s interesting” and “for what” attract the audience. Your solutions can be given at the poster.</a:t>
            </a:r>
            <a:endParaRPr lang="ja-JP" altLang="en-US" sz="2000" dirty="0" smtClean="0"/>
          </a:p>
          <a:p>
            <a:pPr eaLnBrk="1" hangingPunct="1">
              <a:spcBef>
                <a:spcPct val="0"/>
              </a:spcBef>
              <a:buFontTx/>
              <a:buAutoNum type="arabicPeriod"/>
              <a:defRPr/>
            </a:pPr>
            <a:endParaRPr lang="ja-JP" altLang="en-US" sz="1200" dirty="0" smtClean="0"/>
          </a:p>
          <a:p>
            <a:pPr eaLnBrk="1" hangingPunct="1">
              <a:spcBef>
                <a:spcPct val="0"/>
              </a:spcBef>
              <a:buFontTx/>
              <a:buAutoNum type="arabicPeriod"/>
              <a:defRPr/>
            </a:pPr>
            <a:r>
              <a:rPr lang="en-US" altLang="ja-JP" sz="2000" dirty="0" smtClean="0"/>
              <a:t>Do </a:t>
            </a:r>
            <a:r>
              <a:rPr lang="en-US" altLang="ja-JP" sz="2000" dirty="0" smtClean="0">
                <a:solidFill>
                  <a:srgbClr val="FF0000"/>
                </a:solidFill>
              </a:rPr>
              <a:t>not include slide numbers</a:t>
            </a:r>
            <a:r>
              <a:rPr lang="en-US" altLang="ja-JP" sz="2000" dirty="0" smtClean="0"/>
              <a:t>; your slides are concatenated with others in the same spotlight session.</a:t>
            </a:r>
            <a:endParaRPr lang="ja-JP" altLang="en-US" sz="2000" dirty="0" smtClean="0"/>
          </a:p>
          <a:p>
            <a:pPr eaLnBrk="1" hangingPunct="1">
              <a:spcBef>
                <a:spcPct val="0"/>
              </a:spcBef>
              <a:buFontTx/>
              <a:buAutoNum type="arabicPeriod"/>
              <a:defRPr/>
            </a:pPr>
            <a:endParaRPr lang="ja-JP" altLang="en-US" sz="1200" dirty="0" smtClean="0"/>
          </a:p>
          <a:p>
            <a:pPr eaLnBrk="1" hangingPunct="1">
              <a:spcBef>
                <a:spcPct val="0"/>
              </a:spcBef>
              <a:buFontTx/>
              <a:buAutoNum type="arabicPeriod"/>
              <a:defRPr/>
            </a:pPr>
            <a:endParaRPr lang="ja-JP" altLang="en-US" sz="1200" dirty="0" smtClean="0"/>
          </a:p>
          <a:p>
            <a:pPr eaLnBrk="1" hangingPunct="1">
              <a:spcBef>
                <a:spcPct val="0"/>
              </a:spcBef>
              <a:buFontTx/>
              <a:buAutoNum type="arabicPeriod"/>
              <a:defRPr/>
            </a:pPr>
            <a:r>
              <a:rPr lang="en-US" altLang="ja-JP" sz="2000" dirty="0" smtClean="0"/>
              <a:t>You retain the copyright of your slides but allow us to modify them for the purpose of organizing presentations. The slides will only be used at the spotlight session and will not be distributed.</a:t>
            </a:r>
            <a:endParaRPr lang="ja-JP" altLang="en-US" sz="2000" dirty="0" smtClean="0"/>
          </a:p>
        </p:txBody>
      </p:sp>
    </p:spTree>
    <p:extLst>
      <p:ext uri="{BB962C8B-B14F-4D97-AF65-F5344CB8AC3E}">
        <p14:creationId xmlns:p14="http://schemas.microsoft.com/office/powerpoint/2010/main" val="37600773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130</Words>
  <Application>Microsoft Office PowerPoint</Application>
  <PresentationFormat>画面に合わせる (4:3)</PresentationFormat>
  <Paragraphs>26</Paragraphs>
  <Slides>3</Slides>
  <Notes>3</Notes>
  <HiddenSlides>0</HiddenSlides>
  <MMClips>0</MMClips>
  <ScaleCrop>false</ScaleCrop>
  <HeadingPairs>
    <vt:vector size="4" baseType="variant">
      <vt:variant>
        <vt:lpstr>テーマ</vt:lpstr>
      </vt:variant>
      <vt:variant>
        <vt:i4>1</vt:i4>
      </vt:variant>
      <vt:variant>
        <vt:lpstr>スライド タイトル</vt:lpstr>
      </vt:variant>
      <vt:variant>
        <vt:i4>3</vt:i4>
      </vt:variant>
    </vt:vector>
  </HeadingPairs>
  <TitlesOfParts>
    <vt:vector size="4" baseType="lpstr">
      <vt:lpstr>Office ​​テーマ</vt:lpstr>
      <vt:lpstr>PowerPoint プレゼンテーション</vt:lpstr>
      <vt:lpstr>PowerPoint プレゼンテーション</vt:lpstr>
      <vt:lpstr>Notes on spotlight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kise</dc:creator>
  <cp:lastModifiedBy>kise</cp:lastModifiedBy>
  <cp:revision>2</cp:revision>
  <dcterms:created xsi:type="dcterms:W3CDTF">2013-10-17T01:46:08Z</dcterms:created>
  <dcterms:modified xsi:type="dcterms:W3CDTF">2013-10-17T01:47:09Z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100891</vt:lpwstr>
  </property>
  <property fmtid="{D5CDD505-2E9C-101B-9397-08002B2CF9AE}" name="NXPowerLiteSettings" pid="3">
    <vt:lpwstr>F7000400038000</vt:lpwstr>
  </property>
  <property fmtid="{D5CDD505-2E9C-101B-9397-08002B2CF9AE}" name="NXPowerLiteVersion" pid="4">
    <vt:lpwstr>D5.0.3</vt:lpwstr>
  </property>
</Properties>
</file>